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2.xml" ContentType="application/vnd.openxmlformats-officedocument.theme+xml"/>
  <Override PartName="/ppt/slideLayouts/slideLayout5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04" r:id="rId1"/>
    <p:sldMasterId id="2147483705" r:id="rId2"/>
    <p:sldMasterId id="2147483706" r:id="rId3"/>
  </p:sldMasterIdLst>
  <p:notesMasterIdLst>
    <p:notesMasterId r:id="rId97"/>
  </p:notesMasterIdLst>
  <p:sldIdLst>
    <p:sldId id="256" r:id="rId4"/>
    <p:sldId id="257" r:id="rId5"/>
    <p:sldId id="258" r:id="rId6"/>
    <p:sldId id="259" r:id="rId7"/>
    <p:sldId id="344" r:id="rId8"/>
    <p:sldId id="260" r:id="rId9"/>
    <p:sldId id="262" r:id="rId10"/>
    <p:sldId id="345" r:id="rId11"/>
    <p:sldId id="261" r:id="rId12"/>
    <p:sldId id="264" r:id="rId13"/>
    <p:sldId id="263" r:id="rId14"/>
    <p:sldId id="265" r:id="rId15"/>
    <p:sldId id="266" r:id="rId16"/>
    <p:sldId id="268" r:id="rId17"/>
    <p:sldId id="269" r:id="rId18"/>
    <p:sldId id="270" r:id="rId19"/>
    <p:sldId id="346" r:id="rId20"/>
    <p:sldId id="347" r:id="rId21"/>
    <p:sldId id="267" r:id="rId22"/>
    <p:sldId id="348" r:id="rId23"/>
    <p:sldId id="271" r:id="rId24"/>
    <p:sldId id="272" r:id="rId25"/>
    <p:sldId id="273" r:id="rId26"/>
    <p:sldId id="274" r:id="rId27"/>
    <p:sldId id="275" r:id="rId28"/>
    <p:sldId id="276" r:id="rId29"/>
    <p:sldId id="277" r:id="rId30"/>
    <p:sldId id="278" r:id="rId31"/>
    <p:sldId id="279"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 id="300" r:id="rId53"/>
    <p:sldId id="301" r:id="rId54"/>
    <p:sldId id="302" r:id="rId55"/>
    <p:sldId id="303" r:id="rId56"/>
    <p:sldId id="304" r:id="rId57"/>
    <p:sldId id="305" r:id="rId58"/>
    <p:sldId id="306" r:id="rId59"/>
    <p:sldId id="307" r:id="rId60"/>
    <p:sldId id="308" r:id="rId61"/>
    <p:sldId id="309" r:id="rId62"/>
    <p:sldId id="310" r:id="rId63"/>
    <p:sldId id="311" r:id="rId64"/>
    <p:sldId id="312" r:id="rId65"/>
    <p:sldId id="313" r:id="rId66"/>
    <p:sldId id="314" r:id="rId67"/>
    <p:sldId id="315" r:id="rId68"/>
    <p:sldId id="316" r:id="rId69"/>
    <p:sldId id="317" r:id="rId70"/>
    <p:sldId id="318" r:id="rId71"/>
    <p:sldId id="319" r:id="rId72"/>
    <p:sldId id="320" r:id="rId73"/>
    <p:sldId id="321" r:id="rId74"/>
    <p:sldId id="322" r:id="rId75"/>
    <p:sldId id="323" r:id="rId76"/>
    <p:sldId id="324" r:id="rId77"/>
    <p:sldId id="325" r:id="rId78"/>
    <p:sldId id="326" r:id="rId79"/>
    <p:sldId id="327" r:id="rId80"/>
    <p:sldId id="328" r:id="rId81"/>
    <p:sldId id="329" r:id="rId82"/>
    <p:sldId id="330" r:id="rId83"/>
    <p:sldId id="331" r:id="rId84"/>
    <p:sldId id="332" r:id="rId85"/>
    <p:sldId id="333" r:id="rId86"/>
    <p:sldId id="334" r:id="rId87"/>
    <p:sldId id="335" r:id="rId88"/>
    <p:sldId id="336" r:id="rId89"/>
    <p:sldId id="337" r:id="rId90"/>
    <p:sldId id="338" r:id="rId91"/>
    <p:sldId id="339" r:id="rId92"/>
    <p:sldId id="340" r:id="rId93"/>
    <p:sldId id="341" r:id="rId94"/>
    <p:sldId id="342" r:id="rId95"/>
    <p:sldId id="343" r:id="rId9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4DD5576-67AF-4232-88B0-02EF6F323FA4}">
  <a:tblStyle styleId="{34DD5576-67AF-4232-88B0-02EF6F323FA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90" d="100"/>
          <a:sy n="90" d="100"/>
        </p:scale>
        <p:origin x="816" y="84"/>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viewProps" Target="viewProps.xml"/><Relationship Id="rId101" Type="http://schemas.openxmlformats.org/officeDocument/2006/relationships/tableStyles" Target="tableStyle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theme" Target="theme/theme1.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presProps" Target="presProps.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
        <p:cNvGrpSpPr/>
        <p:nvPr/>
      </p:nvGrpSpPr>
      <p:grpSpPr>
        <a:xfrm>
          <a:off x="0" y="0"/>
          <a:ext cx="0" cy="0"/>
          <a:chOff x="0" y="0"/>
          <a:chExt cx="0" cy="0"/>
        </a:xfrm>
      </p:grpSpPr>
      <p:sp>
        <p:nvSpPr>
          <p:cNvPr id="1043" name="Google Shape;1043;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4" name="Google Shape;1044;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7"/>
        <p:cNvGrpSpPr/>
        <p:nvPr/>
      </p:nvGrpSpPr>
      <p:grpSpPr>
        <a:xfrm>
          <a:off x="0" y="0"/>
          <a:ext cx="0" cy="0"/>
          <a:chOff x="0" y="0"/>
          <a:chExt cx="0" cy="0"/>
        </a:xfrm>
      </p:grpSpPr>
      <p:sp>
        <p:nvSpPr>
          <p:cNvPr id="1148" name="Google Shape;1148;g78bebef4de_0_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9" name="Google Shape;1149;g78bebef4de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1"/>
        <p:cNvGrpSpPr/>
        <p:nvPr/>
      </p:nvGrpSpPr>
      <p:grpSpPr>
        <a:xfrm>
          <a:off x="0" y="0"/>
          <a:ext cx="0" cy="0"/>
          <a:chOff x="0" y="0"/>
          <a:chExt cx="0" cy="0"/>
        </a:xfrm>
      </p:grpSpPr>
      <p:sp>
        <p:nvSpPr>
          <p:cNvPr id="1142" name="Google Shape;1142;ge942434d4a_0_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3" name="Google Shape;1143;ge942434d4a_0_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7"/>
        <p:cNvGrpSpPr/>
        <p:nvPr/>
      </p:nvGrpSpPr>
      <p:grpSpPr>
        <a:xfrm>
          <a:off x="0" y="0"/>
          <a:ext cx="0" cy="0"/>
          <a:chOff x="0" y="0"/>
          <a:chExt cx="0" cy="0"/>
        </a:xfrm>
      </p:grpSpPr>
      <p:sp>
        <p:nvSpPr>
          <p:cNvPr id="1158" name="Google Shape;1158;ge942434d4a_0_2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9" name="Google Shape;1159;ge942434d4a_0_2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
        <p:cNvGrpSpPr/>
        <p:nvPr/>
      </p:nvGrpSpPr>
      <p:grpSpPr>
        <a:xfrm>
          <a:off x="0" y="0"/>
          <a:ext cx="0" cy="0"/>
          <a:chOff x="0" y="0"/>
          <a:chExt cx="0" cy="0"/>
        </a:xfrm>
      </p:grpSpPr>
      <p:sp>
        <p:nvSpPr>
          <p:cNvPr id="1182" name="Google Shape;1182;g78bebef4de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3" name="Google Shape;1183;g78bebef4de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
        <p:cNvGrpSpPr/>
        <p:nvPr/>
      </p:nvGrpSpPr>
      <p:grpSpPr>
        <a:xfrm>
          <a:off x="0" y="0"/>
          <a:ext cx="0" cy="0"/>
          <a:chOff x="0" y="0"/>
          <a:chExt cx="0" cy="0"/>
        </a:xfrm>
      </p:grpSpPr>
      <p:sp>
        <p:nvSpPr>
          <p:cNvPr id="1199" name="Google Shape;1199;g78bebef4de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 name="Google Shape;1200;g78bebef4de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4"/>
        <p:cNvGrpSpPr/>
        <p:nvPr/>
      </p:nvGrpSpPr>
      <p:grpSpPr>
        <a:xfrm>
          <a:off x="0" y="0"/>
          <a:ext cx="0" cy="0"/>
          <a:chOff x="0" y="0"/>
          <a:chExt cx="0" cy="0"/>
        </a:xfrm>
      </p:grpSpPr>
      <p:sp>
        <p:nvSpPr>
          <p:cNvPr id="1225" name="Google Shape;1225;ge942434d4a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6" name="Google Shape;1226;ge942434d4a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209638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1"/>
        <p:cNvGrpSpPr/>
        <p:nvPr/>
      </p:nvGrpSpPr>
      <p:grpSpPr>
        <a:xfrm>
          <a:off x="0" y="0"/>
          <a:ext cx="0" cy="0"/>
          <a:chOff x="0" y="0"/>
          <a:chExt cx="0" cy="0"/>
        </a:xfrm>
      </p:grpSpPr>
      <p:sp>
        <p:nvSpPr>
          <p:cNvPr id="1232" name="Google Shape;1232;g78bebef4de_0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3" name="Google Shape;1233;g78bebef4de_0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85060761"/>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78bebef4de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78bebef4de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8"/>
        <p:cNvGrpSpPr/>
        <p:nvPr/>
      </p:nvGrpSpPr>
      <p:grpSpPr>
        <a:xfrm>
          <a:off x="0" y="0"/>
          <a:ext cx="0" cy="0"/>
          <a:chOff x="0" y="0"/>
          <a:chExt cx="0" cy="0"/>
        </a:xfrm>
      </p:grpSpPr>
      <p:sp>
        <p:nvSpPr>
          <p:cNvPr id="1189" name="Google Shape;1189;ge942434d4a_0_3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0" name="Google Shape;1190;ge942434d4a_0_3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06045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
        <p:cNvGrpSpPr/>
        <p:nvPr/>
      </p:nvGrpSpPr>
      <p:grpSpPr>
        <a:xfrm>
          <a:off x="0" y="0"/>
          <a:ext cx="0" cy="0"/>
          <a:chOff x="0" y="0"/>
          <a:chExt cx="0" cy="0"/>
        </a:xfrm>
      </p:grpSpPr>
      <p:sp>
        <p:nvSpPr>
          <p:cNvPr id="1239" name="Google Shape;1239;ge942434d4a_0_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 name="Google Shape;1240;ge942434d4a_0_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
        <p:cNvGrpSpPr/>
        <p:nvPr/>
      </p:nvGrpSpPr>
      <p:grpSpPr>
        <a:xfrm>
          <a:off x="0" y="0"/>
          <a:ext cx="0" cy="0"/>
          <a:chOff x="0" y="0"/>
          <a:chExt cx="0" cy="0"/>
        </a:xfrm>
      </p:grpSpPr>
      <p:sp>
        <p:nvSpPr>
          <p:cNvPr id="1253" name="Google Shape;1253;g78bebef4de_0_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 name="Google Shape;1254;g78bebef4de_0_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9"/>
        <p:cNvGrpSpPr/>
        <p:nvPr/>
      </p:nvGrpSpPr>
      <p:grpSpPr>
        <a:xfrm>
          <a:off x="0" y="0"/>
          <a:ext cx="0" cy="0"/>
          <a:chOff x="0" y="0"/>
          <a:chExt cx="0" cy="0"/>
        </a:xfrm>
      </p:grpSpPr>
      <p:sp>
        <p:nvSpPr>
          <p:cNvPr id="1270" name="Google Shape;1270;ge942434d4a_0_4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1" name="Google Shape;1271;ge942434d4a_0_4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4"/>
        <p:cNvGrpSpPr/>
        <p:nvPr/>
      </p:nvGrpSpPr>
      <p:grpSpPr>
        <a:xfrm>
          <a:off x="0" y="0"/>
          <a:ext cx="0" cy="0"/>
          <a:chOff x="0" y="0"/>
          <a:chExt cx="0" cy="0"/>
        </a:xfrm>
      </p:grpSpPr>
      <p:sp>
        <p:nvSpPr>
          <p:cNvPr id="1285" name="Google Shape;1285;g78bebef4de_0_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6" name="Google Shape;1286;g78bebef4de_0_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8"/>
        <p:cNvGrpSpPr/>
        <p:nvPr/>
      </p:nvGrpSpPr>
      <p:grpSpPr>
        <a:xfrm>
          <a:off x="0" y="0"/>
          <a:ext cx="0" cy="0"/>
          <a:chOff x="0" y="0"/>
          <a:chExt cx="0" cy="0"/>
        </a:xfrm>
      </p:grpSpPr>
      <p:sp>
        <p:nvSpPr>
          <p:cNvPr id="1299" name="Google Shape;1299;ge942434d4a_0_4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0" name="Google Shape;1300;ge942434d4a_0_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8"/>
        <p:cNvGrpSpPr/>
        <p:nvPr/>
      </p:nvGrpSpPr>
      <p:grpSpPr>
        <a:xfrm>
          <a:off x="0" y="0"/>
          <a:ext cx="0" cy="0"/>
          <a:chOff x="0" y="0"/>
          <a:chExt cx="0" cy="0"/>
        </a:xfrm>
      </p:grpSpPr>
      <p:sp>
        <p:nvSpPr>
          <p:cNvPr id="1329" name="Google Shape;1329;g78bebef4de_0_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0" name="Google Shape;1330;g78bebef4de_0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e942434d4a_0_5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e942434d4a_0_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
        <p:cNvGrpSpPr/>
        <p:nvPr/>
      </p:nvGrpSpPr>
      <p:grpSpPr>
        <a:xfrm>
          <a:off x="0" y="0"/>
          <a:ext cx="0" cy="0"/>
          <a:chOff x="0" y="0"/>
          <a:chExt cx="0" cy="0"/>
        </a:xfrm>
      </p:grpSpPr>
      <p:sp>
        <p:nvSpPr>
          <p:cNvPr id="1349" name="Google Shape;1349;g78bebef4de_0_1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0" name="Google Shape;1350;g78bebef4de_0_1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8"/>
        <p:cNvGrpSpPr/>
        <p:nvPr/>
      </p:nvGrpSpPr>
      <p:grpSpPr>
        <a:xfrm>
          <a:off x="0" y="0"/>
          <a:ext cx="0" cy="0"/>
          <a:chOff x="0" y="0"/>
          <a:chExt cx="0" cy="0"/>
        </a:xfrm>
      </p:grpSpPr>
      <p:sp>
        <p:nvSpPr>
          <p:cNvPr id="1359" name="Google Shape;1359;ge97740df1c_0_2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0" name="Google Shape;1360;ge97740df1c_0_2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4"/>
        <p:cNvGrpSpPr/>
        <p:nvPr/>
      </p:nvGrpSpPr>
      <p:grpSpPr>
        <a:xfrm>
          <a:off x="0" y="0"/>
          <a:ext cx="0" cy="0"/>
          <a:chOff x="0" y="0"/>
          <a:chExt cx="0" cy="0"/>
        </a:xfrm>
      </p:grpSpPr>
      <p:sp>
        <p:nvSpPr>
          <p:cNvPr id="1055" name="Google Shape;1055;g78bebef4de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 name="Google Shape;1056;g78bebef4de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
        <p:cNvGrpSpPr/>
        <p:nvPr/>
      </p:nvGrpSpPr>
      <p:grpSpPr>
        <a:xfrm>
          <a:off x="0" y="0"/>
          <a:ext cx="0" cy="0"/>
          <a:chOff x="0" y="0"/>
          <a:chExt cx="0" cy="0"/>
        </a:xfrm>
      </p:grpSpPr>
      <p:sp>
        <p:nvSpPr>
          <p:cNvPr id="1373" name="Google Shape;1373;g78bebef4de_0_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4" name="Google Shape;1374;g78bebef4de_0_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2"/>
        <p:cNvGrpSpPr/>
        <p:nvPr/>
      </p:nvGrpSpPr>
      <p:grpSpPr>
        <a:xfrm>
          <a:off x="0" y="0"/>
          <a:ext cx="0" cy="0"/>
          <a:chOff x="0" y="0"/>
          <a:chExt cx="0" cy="0"/>
        </a:xfrm>
      </p:grpSpPr>
      <p:sp>
        <p:nvSpPr>
          <p:cNvPr id="1383" name="Google Shape;1383;g78bebef4de_0_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4" name="Google Shape;1384;g78bebef4de_0_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4"/>
        <p:cNvGrpSpPr/>
        <p:nvPr/>
      </p:nvGrpSpPr>
      <p:grpSpPr>
        <a:xfrm>
          <a:off x="0" y="0"/>
          <a:ext cx="0" cy="0"/>
          <a:chOff x="0" y="0"/>
          <a:chExt cx="0" cy="0"/>
        </a:xfrm>
      </p:grpSpPr>
      <p:sp>
        <p:nvSpPr>
          <p:cNvPr id="1395" name="Google Shape;1395;g78bebef4de_0_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6" name="Google Shape;1396;g78bebef4de_0_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e97740df1c_0_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e97740df1c_0_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3"/>
        <p:cNvGrpSpPr/>
        <p:nvPr/>
      </p:nvGrpSpPr>
      <p:grpSpPr>
        <a:xfrm>
          <a:off x="0" y="0"/>
          <a:ext cx="0" cy="0"/>
          <a:chOff x="0" y="0"/>
          <a:chExt cx="0" cy="0"/>
        </a:xfrm>
      </p:grpSpPr>
      <p:sp>
        <p:nvSpPr>
          <p:cNvPr id="1424" name="Google Shape;1424;g78bebef4de_0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5" name="Google Shape;1425;g78bebef4de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e97740df1c_0_2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e97740df1c_0_2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47"/>
        <p:cNvGrpSpPr/>
        <p:nvPr/>
      </p:nvGrpSpPr>
      <p:grpSpPr>
        <a:xfrm>
          <a:off x="0" y="0"/>
          <a:ext cx="0" cy="0"/>
          <a:chOff x="0" y="0"/>
          <a:chExt cx="0" cy="0"/>
        </a:xfrm>
      </p:grpSpPr>
      <p:sp>
        <p:nvSpPr>
          <p:cNvPr id="1448" name="Google Shape;1448;g78bebef4de_0_1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9" name="Google Shape;1449;g78bebef4de_0_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2"/>
        <p:cNvGrpSpPr/>
        <p:nvPr/>
      </p:nvGrpSpPr>
      <p:grpSpPr>
        <a:xfrm>
          <a:off x="0" y="0"/>
          <a:ext cx="0" cy="0"/>
          <a:chOff x="0" y="0"/>
          <a:chExt cx="0" cy="0"/>
        </a:xfrm>
      </p:grpSpPr>
      <p:sp>
        <p:nvSpPr>
          <p:cNvPr id="1453" name="Google Shape;1453;ge974f6d8e3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54" name="Google Shape;1454;ge974f6d8e3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78bebef4de_0_3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78bebef4de_0_3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e974f6d8e3_0_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e974f6d8e3_0_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e942434d4a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e942434d4a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4"/>
        <p:cNvGrpSpPr/>
        <p:nvPr/>
      </p:nvGrpSpPr>
      <p:grpSpPr>
        <a:xfrm>
          <a:off x="0" y="0"/>
          <a:ext cx="0" cy="0"/>
          <a:chOff x="0" y="0"/>
          <a:chExt cx="0" cy="0"/>
        </a:xfrm>
      </p:grpSpPr>
      <p:sp>
        <p:nvSpPr>
          <p:cNvPr id="1505" name="Google Shape;1505;g78bebef4de_0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6" name="Google Shape;1506;g78bebef4de_0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2"/>
        <p:cNvGrpSpPr/>
        <p:nvPr/>
      </p:nvGrpSpPr>
      <p:grpSpPr>
        <a:xfrm>
          <a:off x="0" y="0"/>
          <a:ext cx="0" cy="0"/>
          <a:chOff x="0" y="0"/>
          <a:chExt cx="0" cy="0"/>
        </a:xfrm>
      </p:grpSpPr>
      <p:sp>
        <p:nvSpPr>
          <p:cNvPr id="1523" name="Google Shape;1523;ge974f6d8e3_0_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4" name="Google Shape;1524;ge974f6d8e3_0_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0"/>
        <p:cNvGrpSpPr/>
        <p:nvPr/>
      </p:nvGrpSpPr>
      <p:grpSpPr>
        <a:xfrm>
          <a:off x="0" y="0"/>
          <a:ext cx="0" cy="0"/>
          <a:chOff x="0" y="0"/>
          <a:chExt cx="0" cy="0"/>
        </a:xfrm>
      </p:grpSpPr>
      <p:sp>
        <p:nvSpPr>
          <p:cNvPr id="1541" name="Google Shape;1541;ge6c8747a85_3_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2" name="Google Shape;1542;ge6c8747a85_3_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46"/>
        <p:cNvGrpSpPr/>
        <p:nvPr/>
      </p:nvGrpSpPr>
      <p:grpSpPr>
        <a:xfrm>
          <a:off x="0" y="0"/>
          <a:ext cx="0" cy="0"/>
          <a:chOff x="0" y="0"/>
          <a:chExt cx="0" cy="0"/>
        </a:xfrm>
      </p:grpSpPr>
      <p:sp>
        <p:nvSpPr>
          <p:cNvPr id="1547" name="Google Shape;1547;g78bebef4de_0_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48" name="Google Shape;1548;g78bebef4de_0_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7"/>
        <p:cNvGrpSpPr/>
        <p:nvPr/>
      </p:nvGrpSpPr>
      <p:grpSpPr>
        <a:xfrm>
          <a:off x="0" y="0"/>
          <a:ext cx="0" cy="0"/>
          <a:chOff x="0" y="0"/>
          <a:chExt cx="0" cy="0"/>
        </a:xfrm>
      </p:grpSpPr>
      <p:sp>
        <p:nvSpPr>
          <p:cNvPr id="1578" name="Google Shape;1578;ge974f6d8e3_0_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79" name="Google Shape;1579;ge974f6d8e3_0_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3"/>
        <p:cNvGrpSpPr/>
        <p:nvPr/>
      </p:nvGrpSpPr>
      <p:grpSpPr>
        <a:xfrm>
          <a:off x="0" y="0"/>
          <a:ext cx="0" cy="0"/>
          <a:chOff x="0" y="0"/>
          <a:chExt cx="0" cy="0"/>
        </a:xfrm>
      </p:grpSpPr>
      <p:sp>
        <p:nvSpPr>
          <p:cNvPr id="1584" name="Google Shape;1584;g78bebef4de_0_4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 name="Google Shape;1585;g78bebef4de_0_4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0"/>
        <p:cNvGrpSpPr/>
        <p:nvPr/>
      </p:nvGrpSpPr>
      <p:grpSpPr>
        <a:xfrm>
          <a:off x="0" y="0"/>
          <a:ext cx="0" cy="0"/>
          <a:chOff x="0" y="0"/>
          <a:chExt cx="0" cy="0"/>
        </a:xfrm>
      </p:grpSpPr>
      <p:sp>
        <p:nvSpPr>
          <p:cNvPr id="1651" name="Google Shape;1651;ge974f6d8e3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2" name="Google Shape;1652;ge974f6d8e3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5"/>
        <p:cNvGrpSpPr/>
        <p:nvPr/>
      </p:nvGrpSpPr>
      <p:grpSpPr>
        <a:xfrm>
          <a:off x="0" y="0"/>
          <a:ext cx="0" cy="0"/>
          <a:chOff x="0" y="0"/>
          <a:chExt cx="0" cy="0"/>
        </a:xfrm>
      </p:grpSpPr>
      <p:sp>
        <p:nvSpPr>
          <p:cNvPr id="1726" name="Google Shape;1726;g78bebef4de_0_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7" name="Google Shape;1727;g78bebef4de_0_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60"/>
        <p:cNvGrpSpPr/>
        <p:nvPr/>
      </p:nvGrpSpPr>
      <p:grpSpPr>
        <a:xfrm>
          <a:off x="0" y="0"/>
          <a:ext cx="0" cy="0"/>
          <a:chOff x="0" y="0"/>
          <a:chExt cx="0" cy="0"/>
        </a:xfrm>
      </p:grpSpPr>
      <p:sp>
        <p:nvSpPr>
          <p:cNvPr id="1761" name="Google Shape;1761;ge6c8747a85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62" name="Google Shape;1762;ge6c8747a85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4"/>
        <p:cNvGrpSpPr/>
        <p:nvPr/>
      </p:nvGrpSpPr>
      <p:grpSpPr>
        <a:xfrm>
          <a:off x="0" y="0"/>
          <a:ext cx="0" cy="0"/>
          <a:chOff x="0" y="0"/>
          <a:chExt cx="0" cy="0"/>
        </a:xfrm>
      </p:grpSpPr>
      <p:sp>
        <p:nvSpPr>
          <p:cNvPr id="1775" name="Google Shape;1775;g78bebef4de_0_6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6" name="Google Shape;1776;g78bebef4de_0_6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e942434d4a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e942434d4a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032810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91"/>
        <p:cNvGrpSpPr/>
        <p:nvPr/>
      </p:nvGrpSpPr>
      <p:grpSpPr>
        <a:xfrm>
          <a:off x="0" y="0"/>
          <a:ext cx="0" cy="0"/>
          <a:chOff x="0" y="0"/>
          <a:chExt cx="0" cy="0"/>
        </a:xfrm>
      </p:grpSpPr>
      <p:sp>
        <p:nvSpPr>
          <p:cNvPr id="1792" name="Google Shape;1792;ge6c8747a85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3" name="Google Shape;1793;ge6c8747a85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ge97740df1c_0_1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 name="Google Shape;1815;ge97740df1c_0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38"/>
        <p:cNvGrpSpPr/>
        <p:nvPr/>
      </p:nvGrpSpPr>
      <p:grpSpPr>
        <a:xfrm>
          <a:off x="0" y="0"/>
          <a:ext cx="0" cy="0"/>
          <a:chOff x="0" y="0"/>
          <a:chExt cx="0" cy="0"/>
        </a:xfrm>
      </p:grpSpPr>
      <p:sp>
        <p:nvSpPr>
          <p:cNvPr id="1839" name="Google Shape;1839;gb7342bd46d_2_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0" name="Google Shape;1840;gb7342bd46d_2_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9"/>
        <p:cNvGrpSpPr/>
        <p:nvPr/>
      </p:nvGrpSpPr>
      <p:grpSpPr>
        <a:xfrm>
          <a:off x="0" y="0"/>
          <a:ext cx="0" cy="0"/>
          <a:chOff x="0" y="0"/>
          <a:chExt cx="0" cy="0"/>
        </a:xfrm>
      </p:grpSpPr>
      <p:sp>
        <p:nvSpPr>
          <p:cNvPr id="1850" name="Google Shape;1850;ge97740df1c_0_1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1" name="Google Shape;1851;ge97740df1c_0_1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4"/>
        <p:cNvGrpSpPr/>
        <p:nvPr/>
      </p:nvGrpSpPr>
      <p:grpSpPr>
        <a:xfrm>
          <a:off x="0" y="0"/>
          <a:ext cx="0" cy="0"/>
          <a:chOff x="0" y="0"/>
          <a:chExt cx="0" cy="0"/>
        </a:xfrm>
      </p:grpSpPr>
      <p:sp>
        <p:nvSpPr>
          <p:cNvPr id="1855" name="Google Shape;1855;gea0b6978c3_2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56" name="Google Shape;1856;gea0b6978c3_2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59"/>
        <p:cNvGrpSpPr/>
        <p:nvPr/>
      </p:nvGrpSpPr>
      <p:grpSpPr>
        <a:xfrm>
          <a:off x="0" y="0"/>
          <a:ext cx="0" cy="0"/>
          <a:chOff x="0" y="0"/>
          <a:chExt cx="0" cy="0"/>
        </a:xfrm>
      </p:grpSpPr>
      <p:sp>
        <p:nvSpPr>
          <p:cNvPr id="1860" name="Google Shape;1860;g78bebef4de_0_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1" name="Google Shape;1861;g78bebef4de_0_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5"/>
        <p:cNvGrpSpPr/>
        <p:nvPr/>
      </p:nvGrpSpPr>
      <p:grpSpPr>
        <a:xfrm>
          <a:off x="0" y="0"/>
          <a:ext cx="0" cy="0"/>
          <a:chOff x="0" y="0"/>
          <a:chExt cx="0" cy="0"/>
        </a:xfrm>
      </p:grpSpPr>
      <p:sp>
        <p:nvSpPr>
          <p:cNvPr id="1866" name="Google Shape;1866;ge97740df1c_0_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7" name="Google Shape;1867;ge97740df1c_0_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6"/>
        <p:cNvGrpSpPr/>
        <p:nvPr/>
      </p:nvGrpSpPr>
      <p:grpSpPr>
        <a:xfrm>
          <a:off x="0" y="0"/>
          <a:ext cx="0" cy="0"/>
          <a:chOff x="0" y="0"/>
          <a:chExt cx="0" cy="0"/>
        </a:xfrm>
      </p:grpSpPr>
      <p:sp>
        <p:nvSpPr>
          <p:cNvPr id="1877" name="Google Shape;1877;g78bebef4de_0_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8" name="Google Shape;1878;g78bebef4de_0_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3"/>
        <p:cNvGrpSpPr/>
        <p:nvPr/>
      </p:nvGrpSpPr>
      <p:grpSpPr>
        <a:xfrm>
          <a:off x="0" y="0"/>
          <a:ext cx="0" cy="0"/>
          <a:chOff x="0" y="0"/>
          <a:chExt cx="0" cy="0"/>
        </a:xfrm>
      </p:grpSpPr>
      <p:sp>
        <p:nvSpPr>
          <p:cNvPr id="1894" name="Google Shape;1894;ge97740df1c_0_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5" name="Google Shape;1895;ge97740df1c_0_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11"/>
        <p:cNvGrpSpPr/>
        <p:nvPr/>
      </p:nvGrpSpPr>
      <p:grpSpPr>
        <a:xfrm>
          <a:off x="0" y="0"/>
          <a:ext cx="0" cy="0"/>
          <a:chOff x="0" y="0"/>
          <a:chExt cx="0" cy="0"/>
        </a:xfrm>
      </p:grpSpPr>
      <p:sp>
        <p:nvSpPr>
          <p:cNvPr id="1912" name="Google Shape;1912;g78bebef4de_0_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3" name="Google Shape;1913;g78bebef4de_0_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4"/>
        <p:cNvGrpSpPr/>
        <p:nvPr/>
      </p:nvGrpSpPr>
      <p:grpSpPr>
        <a:xfrm>
          <a:off x="0" y="0"/>
          <a:ext cx="0" cy="0"/>
          <a:chOff x="0" y="0"/>
          <a:chExt cx="0" cy="0"/>
        </a:xfrm>
      </p:grpSpPr>
      <p:sp>
        <p:nvSpPr>
          <p:cNvPr id="1095" name="Google Shape;1095;g78bebef4de_0_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 name="Google Shape;1096;g78bebef4de_0_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30"/>
        <p:cNvGrpSpPr/>
        <p:nvPr/>
      </p:nvGrpSpPr>
      <p:grpSpPr>
        <a:xfrm>
          <a:off x="0" y="0"/>
          <a:ext cx="0" cy="0"/>
          <a:chOff x="0" y="0"/>
          <a:chExt cx="0" cy="0"/>
        </a:xfrm>
      </p:grpSpPr>
      <p:sp>
        <p:nvSpPr>
          <p:cNvPr id="1931" name="Google Shape;1931;ge942434d4a_0_7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32" name="Google Shape;1932;ge942434d4a_0_7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46"/>
        <p:cNvGrpSpPr/>
        <p:nvPr/>
      </p:nvGrpSpPr>
      <p:grpSpPr>
        <a:xfrm>
          <a:off x="0" y="0"/>
          <a:ext cx="0" cy="0"/>
          <a:chOff x="0" y="0"/>
          <a:chExt cx="0" cy="0"/>
        </a:xfrm>
      </p:grpSpPr>
      <p:sp>
        <p:nvSpPr>
          <p:cNvPr id="1947" name="Google Shape;1947;g78bebef4de_0_7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48" name="Google Shape;1948;g78bebef4de_0_7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1"/>
        <p:cNvGrpSpPr/>
        <p:nvPr/>
      </p:nvGrpSpPr>
      <p:grpSpPr>
        <a:xfrm>
          <a:off x="0" y="0"/>
          <a:ext cx="0" cy="0"/>
          <a:chOff x="0" y="0"/>
          <a:chExt cx="0" cy="0"/>
        </a:xfrm>
      </p:grpSpPr>
      <p:sp>
        <p:nvSpPr>
          <p:cNvPr id="2002" name="Google Shape;2002;ge942434d4a_0_6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3" name="Google Shape;2003;ge942434d4a_0_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b7342bd46d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b7342bd46d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25"/>
        <p:cNvGrpSpPr/>
        <p:nvPr/>
      </p:nvGrpSpPr>
      <p:grpSpPr>
        <a:xfrm>
          <a:off x="0" y="0"/>
          <a:ext cx="0" cy="0"/>
          <a:chOff x="0" y="0"/>
          <a:chExt cx="0" cy="0"/>
        </a:xfrm>
      </p:grpSpPr>
      <p:sp>
        <p:nvSpPr>
          <p:cNvPr id="2026" name="Google Shape;2026;ge942434d4a_0_6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27" name="Google Shape;2027;ge942434d4a_0_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39"/>
        <p:cNvGrpSpPr/>
        <p:nvPr/>
      </p:nvGrpSpPr>
      <p:grpSpPr>
        <a:xfrm>
          <a:off x="0" y="0"/>
          <a:ext cx="0" cy="0"/>
          <a:chOff x="0" y="0"/>
          <a:chExt cx="0" cy="0"/>
        </a:xfrm>
      </p:grpSpPr>
      <p:sp>
        <p:nvSpPr>
          <p:cNvPr id="2040" name="Google Shape;2040;g78bebef4de_0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1" name="Google Shape;2041;g78bebef4de_0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
        <p:cNvGrpSpPr/>
        <p:nvPr/>
      </p:nvGrpSpPr>
      <p:grpSpPr>
        <a:xfrm>
          <a:off x="0" y="0"/>
          <a:ext cx="0" cy="0"/>
          <a:chOff x="0" y="0"/>
          <a:chExt cx="0" cy="0"/>
        </a:xfrm>
      </p:grpSpPr>
      <p:sp>
        <p:nvSpPr>
          <p:cNvPr id="2059" name="Google Shape;2059;ge6c8747a85_3_4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0" name="Google Shape;2060;ge6c8747a85_3_4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4"/>
        <p:cNvGrpSpPr/>
        <p:nvPr/>
      </p:nvGrpSpPr>
      <p:grpSpPr>
        <a:xfrm>
          <a:off x="0" y="0"/>
          <a:ext cx="0" cy="0"/>
          <a:chOff x="0" y="0"/>
          <a:chExt cx="0" cy="0"/>
        </a:xfrm>
      </p:grpSpPr>
      <p:sp>
        <p:nvSpPr>
          <p:cNvPr id="2225" name="Google Shape;2225;ge6c8747a85_3_8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6" name="Google Shape;2226;ge6c8747a85_3_8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70"/>
        <p:cNvGrpSpPr/>
        <p:nvPr/>
      </p:nvGrpSpPr>
      <p:grpSpPr>
        <a:xfrm>
          <a:off x="0" y="0"/>
          <a:ext cx="0" cy="0"/>
          <a:chOff x="0" y="0"/>
          <a:chExt cx="0" cy="0"/>
        </a:xfrm>
      </p:grpSpPr>
      <p:sp>
        <p:nvSpPr>
          <p:cNvPr id="2271" name="Google Shape;2271;g78bebef4de_0_8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2" name="Google Shape;2272;g78bebef4de_0_8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3"/>
        <p:cNvGrpSpPr/>
        <p:nvPr/>
      </p:nvGrpSpPr>
      <p:grpSpPr>
        <a:xfrm>
          <a:off x="0" y="0"/>
          <a:ext cx="0" cy="0"/>
          <a:chOff x="0" y="0"/>
          <a:chExt cx="0" cy="0"/>
        </a:xfrm>
      </p:grpSpPr>
      <p:sp>
        <p:nvSpPr>
          <p:cNvPr id="2364" name="Google Shape;2364;ge6c8747a85_3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5" name="Google Shape;2365;ge6c8747a85_3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78bebef4d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78bebef4d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1"/>
        <p:cNvGrpSpPr/>
        <p:nvPr/>
      </p:nvGrpSpPr>
      <p:grpSpPr>
        <a:xfrm>
          <a:off x="0" y="0"/>
          <a:ext cx="0" cy="0"/>
          <a:chOff x="0" y="0"/>
          <a:chExt cx="0" cy="0"/>
        </a:xfrm>
      </p:grpSpPr>
      <p:sp>
        <p:nvSpPr>
          <p:cNvPr id="2412" name="Google Shape;2412;gbbeda15264_2_2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3" name="Google Shape;2413;gbbeda15264_2_2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7"/>
        <p:cNvGrpSpPr/>
        <p:nvPr/>
      </p:nvGrpSpPr>
      <p:grpSpPr>
        <a:xfrm>
          <a:off x="0" y="0"/>
          <a:ext cx="0" cy="0"/>
          <a:chOff x="0" y="0"/>
          <a:chExt cx="0" cy="0"/>
        </a:xfrm>
      </p:grpSpPr>
      <p:sp>
        <p:nvSpPr>
          <p:cNvPr id="2418" name="Google Shape;2418;ge6c8747a85_3_9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19" name="Google Shape;2419;ge6c8747a85_3_9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3"/>
        <p:cNvGrpSpPr/>
        <p:nvPr/>
      </p:nvGrpSpPr>
      <p:grpSpPr>
        <a:xfrm>
          <a:off x="0" y="0"/>
          <a:ext cx="0" cy="0"/>
          <a:chOff x="0" y="0"/>
          <a:chExt cx="0" cy="0"/>
        </a:xfrm>
      </p:grpSpPr>
      <p:sp>
        <p:nvSpPr>
          <p:cNvPr id="2424" name="Google Shape;2424;ge6c8747a85_3_9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5" name="Google Shape;2425;ge6c8747a85_3_9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29"/>
        <p:cNvGrpSpPr/>
        <p:nvPr/>
      </p:nvGrpSpPr>
      <p:grpSpPr>
        <a:xfrm>
          <a:off x="0" y="0"/>
          <a:ext cx="0" cy="0"/>
          <a:chOff x="0" y="0"/>
          <a:chExt cx="0" cy="0"/>
        </a:xfrm>
      </p:grpSpPr>
      <p:sp>
        <p:nvSpPr>
          <p:cNvPr id="2430" name="Google Shape;2430;g78bebef4de_0_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1" name="Google Shape;2431;g78bebef4de_0_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36"/>
        <p:cNvGrpSpPr/>
        <p:nvPr/>
      </p:nvGrpSpPr>
      <p:grpSpPr>
        <a:xfrm>
          <a:off x="0" y="0"/>
          <a:ext cx="0" cy="0"/>
          <a:chOff x="0" y="0"/>
          <a:chExt cx="0" cy="0"/>
        </a:xfrm>
      </p:grpSpPr>
      <p:sp>
        <p:nvSpPr>
          <p:cNvPr id="2437" name="Google Shape;2437;ge6c8747a85_3_9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38" name="Google Shape;2438;ge6c8747a85_3_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2"/>
        <p:cNvGrpSpPr/>
        <p:nvPr/>
      </p:nvGrpSpPr>
      <p:grpSpPr>
        <a:xfrm>
          <a:off x="0" y="0"/>
          <a:ext cx="0" cy="0"/>
          <a:chOff x="0" y="0"/>
          <a:chExt cx="0" cy="0"/>
        </a:xfrm>
      </p:grpSpPr>
      <p:sp>
        <p:nvSpPr>
          <p:cNvPr id="2443" name="Google Shape;2443;gea0b697a5e_0_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44" name="Google Shape;2444;gea0b697a5e_0_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8"/>
        <p:cNvGrpSpPr/>
        <p:nvPr/>
      </p:nvGrpSpPr>
      <p:grpSpPr>
        <a:xfrm>
          <a:off x="0" y="0"/>
          <a:ext cx="0" cy="0"/>
          <a:chOff x="0" y="0"/>
          <a:chExt cx="0" cy="0"/>
        </a:xfrm>
      </p:grpSpPr>
      <p:sp>
        <p:nvSpPr>
          <p:cNvPr id="2449" name="Google Shape;2449;SLIDES_API11980725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0" name="Google Shape;2450;SLIDES_API11980725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55"/>
        <p:cNvGrpSpPr/>
        <p:nvPr/>
      </p:nvGrpSpPr>
      <p:grpSpPr>
        <a:xfrm>
          <a:off x="0" y="0"/>
          <a:ext cx="0" cy="0"/>
          <a:chOff x="0" y="0"/>
          <a:chExt cx="0" cy="0"/>
        </a:xfrm>
      </p:grpSpPr>
      <p:sp>
        <p:nvSpPr>
          <p:cNvPr id="2456" name="Google Shape;2456;geb241c07bd_0_115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57" name="Google Shape;2457;geb241c07bd_0_115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2"/>
        <p:cNvGrpSpPr/>
        <p:nvPr/>
      </p:nvGrpSpPr>
      <p:grpSpPr>
        <a:xfrm>
          <a:off x="0" y="0"/>
          <a:ext cx="0" cy="0"/>
          <a:chOff x="0" y="0"/>
          <a:chExt cx="0" cy="0"/>
        </a:xfrm>
      </p:grpSpPr>
      <p:sp>
        <p:nvSpPr>
          <p:cNvPr id="2463" name="Google Shape;2463;geb241c07bd_0_115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4" name="Google Shape;2464;geb241c07bd_0_115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6"/>
        <p:cNvGrpSpPr/>
        <p:nvPr/>
      </p:nvGrpSpPr>
      <p:grpSpPr>
        <a:xfrm>
          <a:off x="0" y="0"/>
          <a:ext cx="0" cy="0"/>
          <a:chOff x="0" y="0"/>
          <a:chExt cx="0" cy="0"/>
        </a:xfrm>
      </p:grpSpPr>
      <p:sp>
        <p:nvSpPr>
          <p:cNvPr id="2477" name="Google Shape;2477;geb241c07bd_0_115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8" name="Google Shape;2478;geb241c07bd_0_115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8"/>
        <p:cNvGrpSpPr/>
        <p:nvPr/>
      </p:nvGrpSpPr>
      <p:grpSpPr>
        <a:xfrm>
          <a:off x="0" y="0"/>
          <a:ext cx="0" cy="0"/>
          <a:chOff x="0" y="0"/>
          <a:chExt cx="0" cy="0"/>
        </a:xfrm>
      </p:grpSpPr>
      <p:sp>
        <p:nvSpPr>
          <p:cNvPr id="1109" name="Google Shape;1109;g78bebef4de_0_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0" name="Google Shape;1110;g78bebef4de_0_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30978727"/>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2"/>
        <p:cNvGrpSpPr/>
        <p:nvPr/>
      </p:nvGrpSpPr>
      <p:grpSpPr>
        <a:xfrm>
          <a:off x="0" y="0"/>
          <a:ext cx="0" cy="0"/>
          <a:chOff x="0" y="0"/>
          <a:chExt cx="0" cy="0"/>
        </a:xfrm>
      </p:grpSpPr>
      <p:sp>
        <p:nvSpPr>
          <p:cNvPr id="2493" name="Google Shape;2493;geb241c07bd_0_116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94" name="Google Shape;2494;geb241c07bd_0_116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9"/>
        <p:cNvGrpSpPr/>
        <p:nvPr/>
      </p:nvGrpSpPr>
      <p:grpSpPr>
        <a:xfrm>
          <a:off x="0" y="0"/>
          <a:ext cx="0" cy="0"/>
          <a:chOff x="0" y="0"/>
          <a:chExt cx="0" cy="0"/>
        </a:xfrm>
      </p:grpSpPr>
      <p:sp>
        <p:nvSpPr>
          <p:cNvPr id="2830" name="Google Shape;2830;geb241c07bd_0_119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1" name="Google Shape;2831;geb241c07bd_0_119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29"/>
        <p:cNvGrpSpPr/>
        <p:nvPr/>
      </p:nvGrpSpPr>
      <p:grpSpPr>
        <a:xfrm>
          <a:off x="0" y="0"/>
          <a:ext cx="0" cy="0"/>
          <a:chOff x="0" y="0"/>
          <a:chExt cx="0" cy="0"/>
        </a:xfrm>
      </p:grpSpPr>
      <p:sp>
        <p:nvSpPr>
          <p:cNvPr id="9330" name="Google Shape;9330;geb241c07bd_0_184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1" name="Google Shape;9331;geb241c07bd_0_184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56"/>
        <p:cNvGrpSpPr/>
        <p:nvPr/>
      </p:nvGrpSpPr>
      <p:grpSpPr>
        <a:xfrm>
          <a:off x="0" y="0"/>
          <a:ext cx="0" cy="0"/>
          <a:chOff x="0" y="0"/>
          <a:chExt cx="0" cy="0"/>
        </a:xfrm>
      </p:grpSpPr>
      <p:sp>
        <p:nvSpPr>
          <p:cNvPr id="9757" name="Google Shape;9757;geb241c07bd_0_188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8" name="Google Shape;9758;geb241c07bd_0_18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9"/>
        <p:cNvGrpSpPr/>
        <p:nvPr/>
      </p:nvGrpSpPr>
      <p:grpSpPr>
        <a:xfrm>
          <a:off x="0" y="0"/>
          <a:ext cx="0" cy="0"/>
          <a:chOff x="0" y="0"/>
          <a:chExt cx="0" cy="0"/>
        </a:xfrm>
      </p:grpSpPr>
      <p:sp>
        <p:nvSpPr>
          <p:cNvPr id="9920" name="Google Shape;9920;geb241c07bd_0_190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21" name="Google Shape;9921;geb241c07bd_0_190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1"/>
        <p:cNvGrpSpPr/>
        <p:nvPr/>
      </p:nvGrpSpPr>
      <p:grpSpPr>
        <a:xfrm>
          <a:off x="0" y="0"/>
          <a:ext cx="0" cy="0"/>
          <a:chOff x="0" y="0"/>
          <a:chExt cx="0" cy="0"/>
        </a:xfrm>
      </p:grpSpPr>
      <p:sp>
        <p:nvSpPr>
          <p:cNvPr id="10322" name="Google Shape;10322;geb241c07bd_0_194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3" name="Google Shape;10323;geb241c07bd_0_194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92"/>
        <p:cNvGrpSpPr/>
        <p:nvPr/>
      </p:nvGrpSpPr>
      <p:grpSpPr>
        <a:xfrm>
          <a:off x="0" y="0"/>
          <a:ext cx="0" cy="0"/>
          <a:chOff x="0" y="0"/>
          <a:chExt cx="0" cy="0"/>
        </a:xfrm>
      </p:grpSpPr>
      <p:sp>
        <p:nvSpPr>
          <p:cNvPr id="10693" name="Google Shape;10693;geb241c07bd_0_19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94" name="Google Shape;10694;geb241c07bd_0_19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4"/>
        <p:cNvGrpSpPr/>
        <p:nvPr/>
      </p:nvGrpSpPr>
      <p:grpSpPr>
        <a:xfrm>
          <a:off x="0" y="0"/>
          <a:ext cx="0" cy="0"/>
          <a:chOff x="0" y="0"/>
          <a:chExt cx="0" cy="0"/>
        </a:xfrm>
      </p:grpSpPr>
      <p:sp>
        <p:nvSpPr>
          <p:cNvPr id="10995" name="Google Shape;10995;geb241c07bd_0_201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96" name="Google Shape;10996;geb241c07bd_0_201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86"/>
        <p:cNvGrpSpPr/>
        <p:nvPr/>
      </p:nvGrpSpPr>
      <p:grpSpPr>
        <a:xfrm>
          <a:off x="0" y="0"/>
          <a:ext cx="0" cy="0"/>
          <a:chOff x="0" y="0"/>
          <a:chExt cx="0" cy="0"/>
        </a:xfrm>
      </p:grpSpPr>
      <p:sp>
        <p:nvSpPr>
          <p:cNvPr id="11287" name="Google Shape;11287;geb241c07bd_0_203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88" name="Google Shape;11288;geb241c07bd_0_203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45"/>
        <p:cNvGrpSpPr/>
        <p:nvPr/>
      </p:nvGrpSpPr>
      <p:grpSpPr>
        <a:xfrm>
          <a:off x="0" y="0"/>
          <a:ext cx="0" cy="0"/>
          <a:chOff x="0" y="0"/>
          <a:chExt cx="0" cy="0"/>
        </a:xfrm>
      </p:grpSpPr>
      <p:sp>
        <p:nvSpPr>
          <p:cNvPr id="11646" name="Google Shape;11646;geb241c07bd_0_207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47" name="Google Shape;11647;geb241c07bd_0_207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
        <p:cNvGrpSpPr/>
        <p:nvPr/>
      </p:nvGrpSpPr>
      <p:grpSpPr>
        <a:xfrm>
          <a:off x="0" y="0"/>
          <a:ext cx="0" cy="0"/>
          <a:chOff x="0" y="0"/>
          <a:chExt cx="0" cy="0"/>
        </a:xfrm>
      </p:grpSpPr>
      <p:sp>
        <p:nvSpPr>
          <p:cNvPr id="1103" name="Google Shape;1103;ge942434d4a_0_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4" name="Google Shape;1104;ge942434d4a_0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62"/>
        <p:cNvGrpSpPr/>
        <p:nvPr/>
      </p:nvGrpSpPr>
      <p:grpSpPr>
        <a:xfrm>
          <a:off x="0" y="0"/>
          <a:ext cx="0" cy="0"/>
          <a:chOff x="0" y="0"/>
          <a:chExt cx="0" cy="0"/>
        </a:xfrm>
      </p:grpSpPr>
      <p:sp>
        <p:nvSpPr>
          <p:cNvPr id="12063" name="Google Shape;12063;geb241c07bd_0_211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64" name="Google Shape;12064;geb241c07bd_0_211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02"/>
        <p:cNvGrpSpPr/>
        <p:nvPr/>
      </p:nvGrpSpPr>
      <p:grpSpPr>
        <a:xfrm>
          <a:off x="0" y="0"/>
          <a:ext cx="0" cy="0"/>
          <a:chOff x="0" y="0"/>
          <a:chExt cx="0" cy="0"/>
        </a:xfrm>
      </p:grpSpPr>
      <p:sp>
        <p:nvSpPr>
          <p:cNvPr id="12403" name="Google Shape;12403;geb241c07bd_0_215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4" name="Google Shape;12404;geb241c07bd_0_215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0"/>
        <p:cNvGrpSpPr/>
        <p:nvPr/>
      </p:nvGrpSpPr>
      <p:grpSpPr>
        <a:xfrm>
          <a:off x="0" y="0"/>
          <a:ext cx="0" cy="0"/>
          <a:chOff x="0" y="0"/>
          <a:chExt cx="0" cy="0"/>
        </a:xfrm>
      </p:grpSpPr>
      <p:sp>
        <p:nvSpPr>
          <p:cNvPr id="12591" name="Google Shape;12591;geb241c07bd_0_216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2" name="Google Shape;12592;geb241c07bd_0_216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36"/>
        <p:cNvGrpSpPr/>
        <p:nvPr/>
      </p:nvGrpSpPr>
      <p:grpSpPr>
        <a:xfrm>
          <a:off x="0" y="0"/>
          <a:ext cx="0" cy="0"/>
          <a:chOff x="0" y="0"/>
          <a:chExt cx="0" cy="0"/>
        </a:xfrm>
      </p:grpSpPr>
      <p:sp>
        <p:nvSpPr>
          <p:cNvPr id="12837" name="Google Shape;12837;geb241c07bd_0_231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8" name="Google Shape;12838;geb241c07bd_0_23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713225" y="539525"/>
            <a:ext cx="7717623" cy="4059981"/>
            <a:chOff x="713225" y="539525"/>
            <a:chExt cx="7717623" cy="4059981"/>
          </a:xfrm>
        </p:grpSpPr>
        <p:sp>
          <p:nvSpPr>
            <p:cNvPr id="10" name="Google Shape;10;p2"/>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 name="Google Shape;45;p2"/>
          <p:cNvSpPr txBox="1">
            <a:spLocks noGrp="1"/>
          </p:cNvSpPr>
          <p:nvPr>
            <p:ph type="ctrTitle"/>
          </p:nvPr>
        </p:nvSpPr>
        <p:spPr>
          <a:xfrm>
            <a:off x="1462545" y="1950910"/>
            <a:ext cx="6203700" cy="6711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4800"/>
              <a:buNone/>
              <a:defRPr sz="3600" b="1">
                <a:solidFill>
                  <a:schemeClr val="dk2"/>
                </a:solidFill>
              </a:defRPr>
            </a:lvl1pPr>
            <a:lvl2pPr lvl="1" algn="ctr" rtl="0">
              <a:spcBef>
                <a:spcPts val="0"/>
              </a:spcBef>
              <a:spcAft>
                <a:spcPts val="0"/>
              </a:spcAft>
              <a:buSzPts val="4800"/>
              <a:buFont typeface="Merriweather"/>
              <a:buNone/>
              <a:defRPr sz="4800" b="1">
                <a:latin typeface="Merriweather"/>
                <a:ea typeface="Merriweather"/>
                <a:cs typeface="Merriweather"/>
                <a:sym typeface="Merriweather"/>
              </a:defRPr>
            </a:lvl2pPr>
            <a:lvl3pPr lvl="2" algn="ctr" rtl="0">
              <a:spcBef>
                <a:spcPts val="0"/>
              </a:spcBef>
              <a:spcAft>
                <a:spcPts val="0"/>
              </a:spcAft>
              <a:buSzPts val="4800"/>
              <a:buFont typeface="Merriweather"/>
              <a:buNone/>
              <a:defRPr sz="4800" b="1">
                <a:latin typeface="Merriweather"/>
                <a:ea typeface="Merriweather"/>
                <a:cs typeface="Merriweather"/>
                <a:sym typeface="Merriweather"/>
              </a:defRPr>
            </a:lvl3pPr>
            <a:lvl4pPr lvl="3" algn="ctr" rtl="0">
              <a:spcBef>
                <a:spcPts val="0"/>
              </a:spcBef>
              <a:spcAft>
                <a:spcPts val="0"/>
              </a:spcAft>
              <a:buSzPts val="4800"/>
              <a:buFont typeface="Merriweather"/>
              <a:buNone/>
              <a:defRPr sz="4800" b="1">
                <a:latin typeface="Merriweather"/>
                <a:ea typeface="Merriweather"/>
                <a:cs typeface="Merriweather"/>
                <a:sym typeface="Merriweather"/>
              </a:defRPr>
            </a:lvl4pPr>
            <a:lvl5pPr lvl="4" algn="ctr" rtl="0">
              <a:spcBef>
                <a:spcPts val="0"/>
              </a:spcBef>
              <a:spcAft>
                <a:spcPts val="0"/>
              </a:spcAft>
              <a:buSzPts val="4800"/>
              <a:buFont typeface="Merriweather"/>
              <a:buNone/>
              <a:defRPr sz="4800" b="1">
                <a:latin typeface="Merriweather"/>
                <a:ea typeface="Merriweather"/>
                <a:cs typeface="Merriweather"/>
                <a:sym typeface="Merriweather"/>
              </a:defRPr>
            </a:lvl5pPr>
            <a:lvl6pPr lvl="5" algn="ctr" rtl="0">
              <a:spcBef>
                <a:spcPts val="0"/>
              </a:spcBef>
              <a:spcAft>
                <a:spcPts val="0"/>
              </a:spcAft>
              <a:buSzPts val="4800"/>
              <a:buFont typeface="Merriweather"/>
              <a:buNone/>
              <a:defRPr sz="4800" b="1">
                <a:latin typeface="Merriweather"/>
                <a:ea typeface="Merriweather"/>
                <a:cs typeface="Merriweather"/>
                <a:sym typeface="Merriweather"/>
              </a:defRPr>
            </a:lvl6pPr>
            <a:lvl7pPr lvl="6" algn="ctr" rtl="0">
              <a:spcBef>
                <a:spcPts val="0"/>
              </a:spcBef>
              <a:spcAft>
                <a:spcPts val="0"/>
              </a:spcAft>
              <a:buSzPts val="4800"/>
              <a:buFont typeface="Merriweather"/>
              <a:buNone/>
              <a:defRPr sz="4800" b="1">
                <a:latin typeface="Merriweather"/>
                <a:ea typeface="Merriweather"/>
                <a:cs typeface="Merriweather"/>
                <a:sym typeface="Merriweather"/>
              </a:defRPr>
            </a:lvl7pPr>
            <a:lvl8pPr lvl="7" algn="ctr" rtl="0">
              <a:spcBef>
                <a:spcPts val="0"/>
              </a:spcBef>
              <a:spcAft>
                <a:spcPts val="0"/>
              </a:spcAft>
              <a:buSzPts val="4800"/>
              <a:buFont typeface="Merriweather"/>
              <a:buNone/>
              <a:defRPr sz="4800" b="1">
                <a:latin typeface="Merriweather"/>
                <a:ea typeface="Merriweather"/>
                <a:cs typeface="Merriweather"/>
                <a:sym typeface="Merriweather"/>
              </a:defRPr>
            </a:lvl8pPr>
            <a:lvl9pPr lvl="8" algn="ctr" rtl="0">
              <a:spcBef>
                <a:spcPts val="0"/>
              </a:spcBef>
              <a:spcAft>
                <a:spcPts val="0"/>
              </a:spcAft>
              <a:buSzPts val="4800"/>
              <a:buFont typeface="Merriweather"/>
              <a:buNone/>
              <a:defRPr sz="4800" b="1">
                <a:latin typeface="Merriweather"/>
                <a:ea typeface="Merriweather"/>
                <a:cs typeface="Merriweather"/>
                <a:sym typeface="Merriweather"/>
              </a:defRPr>
            </a:lvl9pPr>
          </a:lstStyle>
          <a:p>
            <a:endParaRPr/>
          </a:p>
        </p:txBody>
      </p:sp>
      <p:sp>
        <p:nvSpPr>
          <p:cNvPr id="46" name="Google Shape;46;p2"/>
          <p:cNvSpPr txBox="1">
            <a:spLocks noGrp="1"/>
          </p:cNvSpPr>
          <p:nvPr>
            <p:ph type="subTitle" idx="1"/>
          </p:nvPr>
        </p:nvSpPr>
        <p:spPr>
          <a:xfrm>
            <a:off x="1581591" y="2622010"/>
            <a:ext cx="5975100" cy="405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800"/>
              <a:buNone/>
              <a:defRPr>
                <a:solidFill>
                  <a:schemeClr val="dk2"/>
                </a:solidFill>
              </a:defRPr>
            </a:lvl1pPr>
            <a:lvl2pPr lvl="1" algn="ctr" rtl="0">
              <a:lnSpc>
                <a:spcPct val="100000"/>
              </a:lnSpc>
              <a:spcBef>
                <a:spcPts val="0"/>
              </a:spcBef>
              <a:spcAft>
                <a:spcPts val="0"/>
              </a:spcAft>
              <a:buSzPts val="2800"/>
              <a:buNone/>
              <a:defRPr sz="2800" b="1"/>
            </a:lvl2pPr>
            <a:lvl3pPr lvl="2" algn="ctr" rtl="0">
              <a:lnSpc>
                <a:spcPct val="100000"/>
              </a:lnSpc>
              <a:spcBef>
                <a:spcPts val="0"/>
              </a:spcBef>
              <a:spcAft>
                <a:spcPts val="0"/>
              </a:spcAft>
              <a:buSzPts val="2800"/>
              <a:buNone/>
              <a:defRPr sz="2800" b="1"/>
            </a:lvl3pPr>
            <a:lvl4pPr lvl="3" algn="ctr" rtl="0">
              <a:lnSpc>
                <a:spcPct val="100000"/>
              </a:lnSpc>
              <a:spcBef>
                <a:spcPts val="0"/>
              </a:spcBef>
              <a:spcAft>
                <a:spcPts val="0"/>
              </a:spcAft>
              <a:buSzPts val="2800"/>
              <a:buNone/>
              <a:defRPr sz="2800" b="1"/>
            </a:lvl4pPr>
            <a:lvl5pPr lvl="4" algn="ctr" rtl="0">
              <a:lnSpc>
                <a:spcPct val="100000"/>
              </a:lnSpc>
              <a:spcBef>
                <a:spcPts val="0"/>
              </a:spcBef>
              <a:spcAft>
                <a:spcPts val="0"/>
              </a:spcAft>
              <a:buSzPts val="2800"/>
              <a:buNone/>
              <a:defRPr sz="2800" b="1"/>
            </a:lvl5pPr>
            <a:lvl6pPr lvl="5" algn="ctr" rtl="0">
              <a:lnSpc>
                <a:spcPct val="100000"/>
              </a:lnSpc>
              <a:spcBef>
                <a:spcPts val="0"/>
              </a:spcBef>
              <a:spcAft>
                <a:spcPts val="0"/>
              </a:spcAft>
              <a:buSzPts val="2800"/>
              <a:buNone/>
              <a:defRPr sz="2800" b="1"/>
            </a:lvl6pPr>
            <a:lvl7pPr lvl="6" algn="ctr" rtl="0">
              <a:lnSpc>
                <a:spcPct val="100000"/>
              </a:lnSpc>
              <a:spcBef>
                <a:spcPts val="0"/>
              </a:spcBef>
              <a:spcAft>
                <a:spcPts val="0"/>
              </a:spcAft>
              <a:buSzPts val="2800"/>
              <a:buNone/>
              <a:defRPr sz="2800" b="1"/>
            </a:lvl7pPr>
            <a:lvl8pPr lvl="7" algn="ctr" rtl="0">
              <a:lnSpc>
                <a:spcPct val="100000"/>
              </a:lnSpc>
              <a:spcBef>
                <a:spcPts val="0"/>
              </a:spcBef>
              <a:spcAft>
                <a:spcPts val="0"/>
              </a:spcAft>
              <a:buSzPts val="2800"/>
              <a:buNone/>
              <a:defRPr sz="2800" b="1"/>
            </a:lvl8pPr>
            <a:lvl9pPr lvl="8" algn="ctr" rtl="0">
              <a:lnSpc>
                <a:spcPct val="100000"/>
              </a:lnSpc>
              <a:spcBef>
                <a:spcPts val="0"/>
              </a:spcBef>
              <a:spcAft>
                <a:spcPts val="0"/>
              </a:spcAft>
              <a:buSzPts val="2800"/>
              <a:buNone/>
              <a:defRPr sz="2800" b="1"/>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4"/>
        <p:cNvGrpSpPr/>
        <p:nvPr/>
      </p:nvGrpSpPr>
      <p:grpSpPr>
        <a:xfrm>
          <a:off x="0" y="0"/>
          <a:ext cx="0" cy="0"/>
          <a:chOff x="0" y="0"/>
          <a:chExt cx="0" cy="0"/>
        </a:xfrm>
      </p:grpSpPr>
      <p:grpSp>
        <p:nvGrpSpPr>
          <p:cNvPr id="155" name="Google Shape;155;p11"/>
          <p:cNvGrpSpPr/>
          <p:nvPr/>
        </p:nvGrpSpPr>
        <p:grpSpPr>
          <a:xfrm>
            <a:off x="1668572" y="3630565"/>
            <a:ext cx="5809148" cy="949162"/>
            <a:chOff x="1372455" y="3437946"/>
            <a:chExt cx="6312919" cy="1031474"/>
          </a:xfrm>
        </p:grpSpPr>
        <p:sp>
          <p:nvSpPr>
            <p:cNvPr id="156" name="Google Shape;156;p11"/>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1"/>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1"/>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1"/>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1"/>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1"/>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1"/>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1"/>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1"/>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 name="Google Shape;165;p11"/>
          <p:cNvGrpSpPr/>
          <p:nvPr/>
        </p:nvGrpSpPr>
        <p:grpSpPr>
          <a:xfrm rot="10800000">
            <a:off x="1668571" y="539505"/>
            <a:ext cx="5809148" cy="949162"/>
            <a:chOff x="1372455" y="3437946"/>
            <a:chExt cx="6312919" cy="1031474"/>
          </a:xfrm>
        </p:grpSpPr>
        <p:sp>
          <p:nvSpPr>
            <p:cNvPr id="166" name="Google Shape;166;p11"/>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1"/>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1"/>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11"/>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11"/>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11"/>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11"/>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1"/>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1"/>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 name="Google Shape;175;p11"/>
          <p:cNvSpPr txBox="1">
            <a:spLocks noGrp="1"/>
          </p:cNvSpPr>
          <p:nvPr>
            <p:ph type="title" hasCustomPrompt="1"/>
          </p:nvPr>
        </p:nvSpPr>
        <p:spPr>
          <a:xfrm>
            <a:off x="1123350" y="1808729"/>
            <a:ext cx="6897300" cy="7677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lt1"/>
              </a:buClr>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6" name="Google Shape;176;p11"/>
          <p:cNvSpPr txBox="1">
            <a:spLocks noGrp="1"/>
          </p:cNvSpPr>
          <p:nvPr>
            <p:ph type="subTitle" idx="1"/>
          </p:nvPr>
        </p:nvSpPr>
        <p:spPr>
          <a:xfrm>
            <a:off x="1131818" y="2756063"/>
            <a:ext cx="6880500" cy="4278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00"/>
            </a:lvl1pPr>
            <a:lvl2pPr lvl="1" algn="ctr" rtl="0">
              <a:spcBef>
                <a:spcPts val="1600"/>
              </a:spcBef>
              <a:spcAft>
                <a:spcPts val="0"/>
              </a:spcAft>
              <a:buNone/>
              <a:defRPr sz="1800"/>
            </a:lvl2pPr>
            <a:lvl3pPr lvl="2" algn="ctr" rtl="0">
              <a:spcBef>
                <a:spcPts val="1600"/>
              </a:spcBef>
              <a:spcAft>
                <a:spcPts val="0"/>
              </a:spcAft>
              <a:buNone/>
              <a:defRPr sz="1800"/>
            </a:lvl3pPr>
            <a:lvl4pPr lvl="3" algn="ctr" rtl="0">
              <a:spcBef>
                <a:spcPts val="1600"/>
              </a:spcBef>
              <a:spcAft>
                <a:spcPts val="0"/>
              </a:spcAft>
              <a:buNone/>
              <a:defRPr sz="1800"/>
            </a:lvl4pPr>
            <a:lvl5pPr lvl="4" algn="ctr" rtl="0">
              <a:spcBef>
                <a:spcPts val="1600"/>
              </a:spcBef>
              <a:spcAft>
                <a:spcPts val="0"/>
              </a:spcAft>
              <a:buNone/>
              <a:defRPr sz="1800"/>
            </a:lvl5pPr>
            <a:lvl6pPr lvl="5" algn="ctr" rtl="0">
              <a:spcBef>
                <a:spcPts val="1600"/>
              </a:spcBef>
              <a:spcAft>
                <a:spcPts val="0"/>
              </a:spcAft>
              <a:buNone/>
              <a:defRPr sz="1800"/>
            </a:lvl6pPr>
            <a:lvl7pPr lvl="6" algn="ctr" rtl="0">
              <a:spcBef>
                <a:spcPts val="1600"/>
              </a:spcBef>
              <a:spcAft>
                <a:spcPts val="0"/>
              </a:spcAft>
              <a:buNone/>
              <a:defRPr sz="1800"/>
            </a:lvl7pPr>
            <a:lvl8pPr lvl="7" algn="ctr" rtl="0">
              <a:spcBef>
                <a:spcPts val="1600"/>
              </a:spcBef>
              <a:spcAft>
                <a:spcPts val="0"/>
              </a:spcAft>
              <a:buNone/>
              <a:defRPr sz="1800"/>
            </a:lvl8pPr>
            <a:lvl9pPr lvl="8" algn="ctr" rtl="0">
              <a:spcBef>
                <a:spcPts val="1600"/>
              </a:spcBef>
              <a:spcAft>
                <a:spcPts val="1600"/>
              </a:spcAft>
              <a:buNone/>
              <a:defRPr sz="1800"/>
            </a:lvl9pPr>
          </a:lstStyle>
          <a:p>
            <a:endParaRPr/>
          </a:p>
        </p:txBody>
      </p:sp>
      <p:sp>
        <p:nvSpPr>
          <p:cNvPr id="177" name="Google Shape;177;p1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7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79"/>
        <p:cNvGrpSpPr/>
        <p:nvPr/>
      </p:nvGrpSpPr>
      <p:grpSpPr>
        <a:xfrm>
          <a:off x="0" y="0"/>
          <a:ext cx="0" cy="0"/>
          <a:chOff x="0" y="0"/>
          <a:chExt cx="0" cy="0"/>
        </a:xfrm>
      </p:grpSpPr>
      <p:grpSp>
        <p:nvGrpSpPr>
          <p:cNvPr id="180" name="Google Shape;180;p13"/>
          <p:cNvGrpSpPr/>
          <p:nvPr/>
        </p:nvGrpSpPr>
        <p:grpSpPr>
          <a:xfrm>
            <a:off x="196307" y="265025"/>
            <a:ext cx="8746029" cy="4672286"/>
            <a:chOff x="196307" y="265025"/>
            <a:chExt cx="8746029" cy="4672286"/>
          </a:xfrm>
        </p:grpSpPr>
        <p:sp>
          <p:nvSpPr>
            <p:cNvPr id="181" name="Google Shape;181;p1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 name="Google Shape;182;p13"/>
            <p:cNvGrpSpPr/>
            <p:nvPr/>
          </p:nvGrpSpPr>
          <p:grpSpPr>
            <a:xfrm>
              <a:off x="343313" y="1099271"/>
              <a:ext cx="8484444" cy="3216267"/>
              <a:chOff x="814513" y="1132446"/>
              <a:chExt cx="8484444" cy="3216267"/>
            </a:xfrm>
          </p:grpSpPr>
          <p:sp>
            <p:nvSpPr>
              <p:cNvPr id="183" name="Google Shape;183;p13"/>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3"/>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3"/>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13"/>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13"/>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3"/>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13"/>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13"/>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13"/>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13"/>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93" name="Google Shape;193;p1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vl2pPr>
            <a:lvl3pPr lvl="2" rtl="0">
              <a:spcBef>
                <a:spcPts val="0"/>
              </a:spcBef>
              <a:spcAft>
                <a:spcPts val="0"/>
              </a:spcAft>
              <a:buNone/>
              <a:defRPr sz="3000"/>
            </a:lvl3pPr>
            <a:lvl4pPr lvl="3" rtl="0">
              <a:spcBef>
                <a:spcPts val="0"/>
              </a:spcBef>
              <a:spcAft>
                <a:spcPts val="0"/>
              </a:spcAft>
              <a:buNone/>
              <a:defRPr sz="3000"/>
            </a:lvl4pPr>
            <a:lvl5pPr lvl="4" rtl="0">
              <a:spcBef>
                <a:spcPts val="0"/>
              </a:spcBef>
              <a:spcAft>
                <a:spcPts val="0"/>
              </a:spcAft>
              <a:buNone/>
              <a:defRPr sz="3000"/>
            </a:lvl5pPr>
            <a:lvl6pPr lvl="5" rtl="0">
              <a:spcBef>
                <a:spcPts val="0"/>
              </a:spcBef>
              <a:spcAft>
                <a:spcPts val="0"/>
              </a:spcAft>
              <a:buNone/>
              <a:defRPr sz="3000"/>
            </a:lvl6pPr>
            <a:lvl7pPr lvl="6" rtl="0">
              <a:spcBef>
                <a:spcPts val="0"/>
              </a:spcBef>
              <a:spcAft>
                <a:spcPts val="0"/>
              </a:spcAft>
              <a:buNone/>
              <a:defRPr sz="3000"/>
            </a:lvl7pPr>
            <a:lvl8pPr lvl="7" rtl="0">
              <a:spcBef>
                <a:spcPts val="0"/>
              </a:spcBef>
              <a:spcAft>
                <a:spcPts val="0"/>
              </a:spcAft>
              <a:buNone/>
              <a:defRPr sz="3000"/>
            </a:lvl8pPr>
            <a:lvl9pPr lvl="8" rtl="0">
              <a:spcBef>
                <a:spcPts val="0"/>
              </a:spcBef>
              <a:spcAft>
                <a:spcPts val="0"/>
              </a:spcAft>
              <a:buNone/>
              <a:defRPr sz="3000"/>
            </a:lvl9pPr>
          </a:lstStyle>
          <a:p>
            <a:endParaRPr/>
          </a:p>
        </p:txBody>
      </p:sp>
      <p:sp>
        <p:nvSpPr>
          <p:cNvPr id="194" name="Google Shape;194;p13"/>
          <p:cNvSpPr txBox="1">
            <a:spLocks noGrp="1"/>
          </p:cNvSpPr>
          <p:nvPr>
            <p:ph type="subTitle" idx="1"/>
          </p:nvPr>
        </p:nvSpPr>
        <p:spPr>
          <a:xfrm>
            <a:off x="3222594" y="1226725"/>
            <a:ext cx="32478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5" name="Google Shape;195;p13"/>
          <p:cNvSpPr txBox="1">
            <a:spLocks noGrp="1"/>
          </p:cNvSpPr>
          <p:nvPr>
            <p:ph type="subTitle" idx="2"/>
          </p:nvPr>
        </p:nvSpPr>
        <p:spPr>
          <a:xfrm>
            <a:off x="3222601" y="2328300"/>
            <a:ext cx="32478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6" name="Google Shape;196;p13"/>
          <p:cNvSpPr txBox="1">
            <a:spLocks noGrp="1"/>
          </p:cNvSpPr>
          <p:nvPr>
            <p:ph type="subTitle" idx="3"/>
          </p:nvPr>
        </p:nvSpPr>
        <p:spPr>
          <a:xfrm>
            <a:off x="3223728" y="3429863"/>
            <a:ext cx="32466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197" name="Google Shape;197;p13"/>
          <p:cNvSpPr txBox="1">
            <a:spLocks noGrp="1"/>
          </p:cNvSpPr>
          <p:nvPr>
            <p:ph type="subTitle" idx="4"/>
          </p:nvPr>
        </p:nvSpPr>
        <p:spPr>
          <a:xfrm>
            <a:off x="3222594" y="1630799"/>
            <a:ext cx="32478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98" name="Google Shape;198;p13"/>
          <p:cNvSpPr txBox="1">
            <a:spLocks noGrp="1"/>
          </p:cNvSpPr>
          <p:nvPr>
            <p:ph type="subTitle" idx="5"/>
          </p:nvPr>
        </p:nvSpPr>
        <p:spPr>
          <a:xfrm>
            <a:off x="3222594" y="2732375"/>
            <a:ext cx="32478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199" name="Google Shape;199;p13"/>
          <p:cNvSpPr txBox="1">
            <a:spLocks noGrp="1"/>
          </p:cNvSpPr>
          <p:nvPr>
            <p:ph type="subTitle" idx="6"/>
          </p:nvPr>
        </p:nvSpPr>
        <p:spPr>
          <a:xfrm>
            <a:off x="3222669" y="3833935"/>
            <a:ext cx="32463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0" name="Google Shape;200;p13"/>
          <p:cNvSpPr txBox="1">
            <a:spLocks noGrp="1"/>
          </p:cNvSpPr>
          <p:nvPr>
            <p:ph type="title" idx="7" hasCustomPrompt="1"/>
          </p:nvPr>
        </p:nvSpPr>
        <p:spPr>
          <a:xfrm>
            <a:off x="2272875" y="1373975"/>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01" name="Google Shape;201;p13"/>
          <p:cNvSpPr txBox="1">
            <a:spLocks noGrp="1"/>
          </p:cNvSpPr>
          <p:nvPr>
            <p:ph type="title" idx="8" hasCustomPrompt="1"/>
          </p:nvPr>
        </p:nvSpPr>
        <p:spPr>
          <a:xfrm>
            <a:off x="2272875" y="2478052"/>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02" name="Google Shape;202;p13"/>
          <p:cNvSpPr txBox="1">
            <a:spLocks noGrp="1"/>
          </p:cNvSpPr>
          <p:nvPr>
            <p:ph type="title" idx="9" hasCustomPrompt="1"/>
          </p:nvPr>
        </p:nvSpPr>
        <p:spPr>
          <a:xfrm>
            <a:off x="2273175" y="3577674"/>
            <a:ext cx="9489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1">
  <p:cSld name="CUSTOM_42">
    <p:spTree>
      <p:nvGrpSpPr>
        <p:cNvPr id="1" name="Shape 203"/>
        <p:cNvGrpSpPr/>
        <p:nvPr/>
      </p:nvGrpSpPr>
      <p:grpSpPr>
        <a:xfrm>
          <a:off x="0" y="0"/>
          <a:ext cx="0" cy="0"/>
          <a:chOff x="0" y="0"/>
          <a:chExt cx="0" cy="0"/>
        </a:xfrm>
      </p:grpSpPr>
      <p:sp>
        <p:nvSpPr>
          <p:cNvPr id="204" name="Google Shape;204;p14"/>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205" name="Google Shape;205;p14"/>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6" name="Google Shape;206;p14"/>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7" name="Google Shape;207;p14"/>
          <p:cNvSpPr txBox="1">
            <a:spLocks noGrp="1"/>
          </p:cNvSpPr>
          <p:nvPr>
            <p:ph type="subTitle" idx="3"/>
          </p:nvPr>
        </p:nvSpPr>
        <p:spPr>
          <a:xfrm>
            <a:off x="1780025" y="3004800"/>
            <a:ext cx="2235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8" name="Google Shape;208;p14"/>
          <p:cNvSpPr txBox="1">
            <a:spLocks noGrp="1"/>
          </p:cNvSpPr>
          <p:nvPr>
            <p:ph type="subTitle" idx="4"/>
          </p:nvPr>
        </p:nvSpPr>
        <p:spPr>
          <a:xfrm>
            <a:off x="5128700" y="3004800"/>
            <a:ext cx="2235300" cy="4041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09" name="Google Shape;209;p14"/>
          <p:cNvSpPr txBox="1">
            <a:spLocks noGrp="1"/>
          </p:cNvSpPr>
          <p:nvPr>
            <p:ph type="subTitle" idx="5"/>
          </p:nvPr>
        </p:nvSpPr>
        <p:spPr>
          <a:xfrm>
            <a:off x="1780050" y="1837598"/>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0" name="Google Shape;210;p14"/>
          <p:cNvSpPr txBox="1">
            <a:spLocks noGrp="1"/>
          </p:cNvSpPr>
          <p:nvPr>
            <p:ph type="subTitle" idx="6"/>
          </p:nvPr>
        </p:nvSpPr>
        <p:spPr>
          <a:xfrm>
            <a:off x="5434700" y="1837598"/>
            <a:ext cx="1929300" cy="829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1" name="Google Shape;211;p14"/>
          <p:cNvSpPr txBox="1">
            <a:spLocks noGrp="1"/>
          </p:cNvSpPr>
          <p:nvPr>
            <p:ph type="subTitle" idx="7"/>
          </p:nvPr>
        </p:nvSpPr>
        <p:spPr>
          <a:xfrm>
            <a:off x="1780025" y="34293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2" name="Google Shape;212;p14"/>
          <p:cNvSpPr txBox="1">
            <a:spLocks noGrp="1"/>
          </p:cNvSpPr>
          <p:nvPr>
            <p:ph type="subTitle" idx="8"/>
          </p:nvPr>
        </p:nvSpPr>
        <p:spPr>
          <a:xfrm>
            <a:off x="5434671" y="3429300"/>
            <a:ext cx="1929300" cy="829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13" name="Google Shape;213;p1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 name="Google Shape;214;p14"/>
          <p:cNvGrpSpPr/>
          <p:nvPr/>
        </p:nvGrpSpPr>
        <p:grpSpPr>
          <a:xfrm>
            <a:off x="66314" y="82302"/>
            <a:ext cx="8994040" cy="4924107"/>
            <a:chOff x="66314" y="82302"/>
            <a:chExt cx="8994040" cy="4924107"/>
          </a:xfrm>
        </p:grpSpPr>
        <p:sp>
          <p:nvSpPr>
            <p:cNvPr id="215" name="Google Shape;215;p1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 name="Google Shape;223;p14"/>
          <p:cNvSpPr txBox="1">
            <a:spLocks noGrp="1"/>
          </p:cNvSpPr>
          <p:nvPr>
            <p:ph type="title" idx="9" hasCustomPrompt="1"/>
          </p:nvPr>
        </p:nvSpPr>
        <p:spPr>
          <a:xfrm>
            <a:off x="619959" y="1765609"/>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4" name="Google Shape;224;p14"/>
          <p:cNvSpPr txBox="1">
            <a:spLocks noGrp="1"/>
          </p:cNvSpPr>
          <p:nvPr>
            <p:ph type="title" idx="13" hasCustomPrompt="1"/>
          </p:nvPr>
        </p:nvSpPr>
        <p:spPr>
          <a:xfrm>
            <a:off x="619959" y="3301677"/>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5" name="Google Shape;225;p14"/>
          <p:cNvSpPr txBox="1">
            <a:spLocks noGrp="1"/>
          </p:cNvSpPr>
          <p:nvPr>
            <p:ph type="title" idx="14" hasCustomPrompt="1"/>
          </p:nvPr>
        </p:nvSpPr>
        <p:spPr>
          <a:xfrm>
            <a:off x="7569875" y="1765609"/>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226" name="Google Shape;226;p14"/>
          <p:cNvSpPr txBox="1">
            <a:spLocks noGrp="1"/>
          </p:cNvSpPr>
          <p:nvPr>
            <p:ph type="title" idx="15" hasCustomPrompt="1"/>
          </p:nvPr>
        </p:nvSpPr>
        <p:spPr>
          <a:xfrm>
            <a:off x="7569875" y="3301677"/>
            <a:ext cx="949500" cy="624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
  <p:cSld name="CUSTOM_43">
    <p:spTree>
      <p:nvGrpSpPr>
        <p:cNvPr id="1" name="Shape 227"/>
        <p:cNvGrpSpPr/>
        <p:nvPr/>
      </p:nvGrpSpPr>
      <p:grpSpPr>
        <a:xfrm>
          <a:off x="0" y="0"/>
          <a:ext cx="0" cy="0"/>
          <a:chOff x="0" y="0"/>
          <a:chExt cx="0" cy="0"/>
        </a:xfrm>
      </p:grpSpPr>
      <p:sp>
        <p:nvSpPr>
          <p:cNvPr id="228" name="Google Shape;228;p15"/>
          <p:cNvSpPr txBox="1">
            <a:spLocks noGrp="1"/>
          </p:cNvSpPr>
          <p:nvPr>
            <p:ph type="title"/>
          </p:nvPr>
        </p:nvSpPr>
        <p:spPr>
          <a:xfrm>
            <a:off x="2968200" y="1441200"/>
            <a:ext cx="3207600" cy="8118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6000"/>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229" name="Google Shape;229;p15"/>
          <p:cNvSpPr txBox="1">
            <a:spLocks noGrp="1"/>
          </p:cNvSpPr>
          <p:nvPr>
            <p:ph type="body" idx="1"/>
          </p:nvPr>
        </p:nvSpPr>
        <p:spPr>
          <a:xfrm>
            <a:off x="2968200" y="2557800"/>
            <a:ext cx="3207600" cy="1144500"/>
          </a:xfrm>
          <a:prstGeom prst="rect">
            <a:avLst/>
          </a:prstGeom>
        </p:spPr>
        <p:txBody>
          <a:bodyPr spcFirstLastPara="1" wrap="square" lIns="91425" tIns="91425" rIns="91425" bIns="91425" anchor="t" anchorCtr="0">
            <a:noAutofit/>
          </a:bodyPr>
          <a:lstStyle>
            <a:lvl1pPr marL="457200" lvl="0" indent="-342900" algn="ct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230" name="Google Shape;230;p1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15"/>
          <p:cNvGrpSpPr/>
          <p:nvPr/>
        </p:nvGrpSpPr>
        <p:grpSpPr>
          <a:xfrm>
            <a:off x="66314" y="82302"/>
            <a:ext cx="8994040" cy="4924107"/>
            <a:chOff x="66314" y="82302"/>
            <a:chExt cx="8994040" cy="4924107"/>
          </a:xfrm>
        </p:grpSpPr>
        <p:sp>
          <p:nvSpPr>
            <p:cNvPr id="232" name="Google Shape;232;p1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Google Shape;240;p15"/>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15"/>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15"/>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5"/>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5"/>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5"/>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15"/>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15"/>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4">
    <p:spTree>
      <p:nvGrpSpPr>
        <p:cNvPr id="1" name="Shape 248"/>
        <p:cNvGrpSpPr/>
        <p:nvPr/>
      </p:nvGrpSpPr>
      <p:grpSpPr>
        <a:xfrm>
          <a:off x="0" y="0"/>
          <a:ext cx="0" cy="0"/>
          <a:chOff x="0" y="0"/>
          <a:chExt cx="0" cy="0"/>
        </a:xfrm>
      </p:grpSpPr>
      <p:sp>
        <p:nvSpPr>
          <p:cNvPr id="249" name="Google Shape;249;p16"/>
          <p:cNvSpPr txBox="1">
            <a:spLocks noGrp="1"/>
          </p:cNvSpPr>
          <p:nvPr>
            <p:ph type="title"/>
          </p:nvPr>
        </p:nvSpPr>
        <p:spPr>
          <a:xfrm>
            <a:off x="3068025" y="1539572"/>
            <a:ext cx="3016200" cy="706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a:lvl1pPr>
            <a:lvl2pPr lvl="1" algn="ctr" rtl="0">
              <a:spcBef>
                <a:spcPts val="0"/>
              </a:spcBef>
              <a:spcAft>
                <a:spcPts val="0"/>
              </a:spcAft>
              <a:buClr>
                <a:schemeClr val="dk2"/>
              </a:buClr>
              <a:buSzPts val="3600"/>
              <a:buNone/>
              <a:defRPr sz="3600">
                <a:solidFill>
                  <a:schemeClr val="dk2"/>
                </a:solidFill>
              </a:defRPr>
            </a:lvl2pPr>
            <a:lvl3pPr lvl="2" algn="ctr" rtl="0">
              <a:spcBef>
                <a:spcPts val="0"/>
              </a:spcBef>
              <a:spcAft>
                <a:spcPts val="0"/>
              </a:spcAft>
              <a:buClr>
                <a:schemeClr val="dk2"/>
              </a:buClr>
              <a:buSzPts val="3600"/>
              <a:buNone/>
              <a:defRPr sz="3600">
                <a:solidFill>
                  <a:schemeClr val="dk2"/>
                </a:solidFill>
              </a:defRPr>
            </a:lvl3pPr>
            <a:lvl4pPr lvl="3" algn="ctr" rtl="0">
              <a:spcBef>
                <a:spcPts val="0"/>
              </a:spcBef>
              <a:spcAft>
                <a:spcPts val="0"/>
              </a:spcAft>
              <a:buClr>
                <a:schemeClr val="dk2"/>
              </a:buClr>
              <a:buSzPts val="3600"/>
              <a:buNone/>
              <a:defRPr sz="3600">
                <a:solidFill>
                  <a:schemeClr val="dk2"/>
                </a:solidFill>
              </a:defRPr>
            </a:lvl4pPr>
            <a:lvl5pPr lvl="4" algn="ctr" rtl="0">
              <a:spcBef>
                <a:spcPts val="0"/>
              </a:spcBef>
              <a:spcAft>
                <a:spcPts val="0"/>
              </a:spcAft>
              <a:buClr>
                <a:schemeClr val="dk2"/>
              </a:buClr>
              <a:buSzPts val="3600"/>
              <a:buNone/>
              <a:defRPr sz="3600">
                <a:solidFill>
                  <a:schemeClr val="dk2"/>
                </a:solidFill>
              </a:defRPr>
            </a:lvl5pPr>
            <a:lvl6pPr lvl="5" algn="ctr" rtl="0">
              <a:spcBef>
                <a:spcPts val="0"/>
              </a:spcBef>
              <a:spcAft>
                <a:spcPts val="0"/>
              </a:spcAft>
              <a:buClr>
                <a:schemeClr val="dk2"/>
              </a:buClr>
              <a:buSzPts val="3600"/>
              <a:buNone/>
              <a:defRPr sz="3600">
                <a:solidFill>
                  <a:schemeClr val="dk2"/>
                </a:solidFill>
              </a:defRPr>
            </a:lvl6pPr>
            <a:lvl7pPr lvl="6" algn="ctr" rtl="0">
              <a:spcBef>
                <a:spcPts val="0"/>
              </a:spcBef>
              <a:spcAft>
                <a:spcPts val="0"/>
              </a:spcAft>
              <a:buClr>
                <a:schemeClr val="dk2"/>
              </a:buClr>
              <a:buSzPts val="3600"/>
              <a:buNone/>
              <a:defRPr sz="3600">
                <a:solidFill>
                  <a:schemeClr val="dk2"/>
                </a:solidFill>
              </a:defRPr>
            </a:lvl7pPr>
            <a:lvl8pPr lvl="7" algn="ctr" rtl="0">
              <a:spcBef>
                <a:spcPts val="0"/>
              </a:spcBef>
              <a:spcAft>
                <a:spcPts val="0"/>
              </a:spcAft>
              <a:buClr>
                <a:schemeClr val="dk2"/>
              </a:buClr>
              <a:buSzPts val="3600"/>
              <a:buNone/>
              <a:defRPr sz="3600">
                <a:solidFill>
                  <a:schemeClr val="dk2"/>
                </a:solidFill>
              </a:defRPr>
            </a:lvl8pPr>
            <a:lvl9pPr lvl="8" algn="ctr" rtl="0">
              <a:spcBef>
                <a:spcPts val="0"/>
              </a:spcBef>
              <a:spcAft>
                <a:spcPts val="0"/>
              </a:spcAft>
              <a:buClr>
                <a:schemeClr val="dk2"/>
              </a:buClr>
              <a:buSzPts val="3600"/>
              <a:buNone/>
              <a:defRPr sz="3600">
                <a:solidFill>
                  <a:schemeClr val="dk2"/>
                </a:solidFill>
              </a:defRPr>
            </a:lvl9pPr>
          </a:lstStyle>
          <a:p>
            <a:endParaRPr/>
          </a:p>
        </p:txBody>
      </p:sp>
      <p:sp>
        <p:nvSpPr>
          <p:cNvPr id="250" name="Google Shape;250;p16"/>
          <p:cNvSpPr txBox="1">
            <a:spLocks noGrp="1"/>
          </p:cNvSpPr>
          <p:nvPr>
            <p:ph type="subTitle" idx="1"/>
          </p:nvPr>
        </p:nvSpPr>
        <p:spPr>
          <a:xfrm>
            <a:off x="3059775" y="2345428"/>
            <a:ext cx="3016200" cy="12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251" name="Google Shape;251;p16"/>
          <p:cNvSpPr/>
          <p:nvPr/>
        </p:nvSpPr>
        <p:spPr>
          <a:xfrm>
            <a:off x="6639814" y="290707"/>
            <a:ext cx="1965159" cy="1205448"/>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16"/>
          <p:cNvSpPr/>
          <p:nvPr/>
        </p:nvSpPr>
        <p:spPr>
          <a:xfrm>
            <a:off x="7943350" y="402206"/>
            <a:ext cx="649160" cy="432840"/>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 name="Google Shape;253;p16"/>
          <p:cNvGrpSpPr/>
          <p:nvPr/>
        </p:nvGrpSpPr>
        <p:grpSpPr>
          <a:xfrm>
            <a:off x="448046" y="3518694"/>
            <a:ext cx="2295529" cy="1382681"/>
            <a:chOff x="1390335" y="3609802"/>
            <a:chExt cx="2008864" cy="1210012"/>
          </a:xfrm>
        </p:grpSpPr>
        <p:sp>
          <p:nvSpPr>
            <p:cNvPr id="254" name="Google Shape;254;p16"/>
            <p:cNvSpPr/>
            <p:nvPr/>
          </p:nvSpPr>
          <p:spPr>
            <a:xfrm>
              <a:off x="1390335" y="3674520"/>
              <a:ext cx="2008864" cy="830766"/>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6"/>
            <p:cNvSpPr/>
            <p:nvPr/>
          </p:nvSpPr>
          <p:spPr>
            <a:xfrm>
              <a:off x="1941109" y="4325617"/>
              <a:ext cx="641977" cy="494197"/>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6"/>
            <p:cNvSpPr/>
            <p:nvPr/>
          </p:nvSpPr>
          <p:spPr>
            <a:xfrm>
              <a:off x="1435920" y="3609802"/>
              <a:ext cx="345633" cy="294209"/>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6"/>
            <p:cNvSpPr/>
            <p:nvPr/>
          </p:nvSpPr>
          <p:spPr>
            <a:xfrm>
              <a:off x="1488827" y="3997323"/>
              <a:ext cx="365680" cy="296388"/>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16"/>
          <p:cNvSpPr/>
          <p:nvPr/>
        </p:nvSpPr>
        <p:spPr>
          <a:xfrm>
            <a:off x="7699485" y="1018866"/>
            <a:ext cx="350176" cy="324281"/>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16"/>
          <p:cNvSpPr/>
          <p:nvPr/>
        </p:nvSpPr>
        <p:spPr>
          <a:xfrm>
            <a:off x="8333027" y="866930"/>
            <a:ext cx="441853" cy="724603"/>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 name="Google Shape;260;p16"/>
          <p:cNvGrpSpPr/>
          <p:nvPr/>
        </p:nvGrpSpPr>
        <p:grpSpPr>
          <a:xfrm>
            <a:off x="382738" y="267319"/>
            <a:ext cx="2660209" cy="1335414"/>
            <a:chOff x="1256984" y="554912"/>
            <a:chExt cx="2328003" cy="1168648"/>
          </a:xfrm>
        </p:grpSpPr>
        <p:sp>
          <p:nvSpPr>
            <p:cNvPr id="261" name="Google Shape;261;p16"/>
            <p:cNvSpPr/>
            <p:nvPr/>
          </p:nvSpPr>
          <p:spPr>
            <a:xfrm>
              <a:off x="1434838" y="554912"/>
              <a:ext cx="2150150" cy="937057"/>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6"/>
            <p:cNvSpPr/>
            <p:nvPr/>
          </p:nvSpPr>
          <p:spPr>
            <a:xfrm>
              <a:off x="1427516" y="584198"/>
              <a:ext cx="940151" cy="377969"/>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16"/>
            <p:cNvSpPr/>
            <p:nvPr/>
          </p:nvSpPr>
          <p:spPr>
            <a:xfrm>
              <a:off x="1646379" y="1076138"/>
              <a:ext cx="823444" cy="620100"/>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16"/>
            <p:cNvSpPr/>
            <p:nvPr/>
          </p:nvSpPr>
          <p:spPr>
            <a:xfrm>
              <a:off x="1256984" y="913800"/>
              <a:ext cx="259955" cy="809760"/>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5" name="Google Shape;265;p16"/>
          <p:cNvSpPr/>
          <p:nvPr/>
        </p:nvSpPr>
        <p:spPr>
          <a:xfrm>
            <a:off x="6921128" y="251714"/>
            <a:ext cx="532485" cy="445937"/>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 name="Google Shape;266;p16"/>
          <p:cNvGrpSpPr/>
          <p:nvPr/>
        </p:nvGrpSpPr>
        <p:grpSpPr>
          <a:xfrm>
            <a:off x="3637950" y="206152"/>
            <a:ext cx="1979828" cy="114352"/>
            <a:chOff x="3544461" y="539500"/>
            <a:chExt cx="2100168" cy="100063"/>
          </a:xfrm>
        </p:grpSpPr>
        <p:sp>
          <p:nvSpPr>
            <p:cNvPr id="267" name="Google Shape;267;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 name="Google Shape;270;p16"/>
          <p:cNvGrpSpPr/>
          <p:nvPr/>
        </p:nvGrpSpPr>
        <p:grpSpPr>
          <a:xfrm>
            <a:off x="3637950" y="4820975"/>
            <a:ext cx="1979828" cy="114352"/>
            <a:chOff x="3544461" y="539500"/>
            <a:chExt cx="2100168" cy="100063"/>
          </a:xfrm>
        </p:grpSpPr>
        <p:sp>
          <p:nvSpPr>
            <p:cNvPr id="271" name="Google Shape;271;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 name="Google Shape;274;p16"/>
          <p:cNvGrpSpPr/>
          <p:nvPr/>
        </p:nvGrpSpPr>
        <p:grpSpPr>
          <a:xfrm rot="-5400000">
            <a:off x="7988475" y="2609625"/>
            <a:ext cx="1512961" cy="114322"/>
            <a:chOff x="3544461" y="539500"/>
            <a:chExt cx="2100168" cy="100063"/>
          </a:xfrm>
        </p:grpSpPr>
        <p:sp>
          <p:nvSpPr>
            <p:cNvPr id="275" name="Google Shape;275;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16"/>
          <p:cNvGrpSpPr/>
          <p:nvPr/>
        </p:nvGrpSpPr>
        <p:grpSpPr>
          <a:xfrm rot="-5400000">
            <a:off x="-316645" y="2609625"/>
            <a:ext cx="1512961" cy="114322"/>
            <a:chOff x="3544461" y="539500"/>
            <a:chExt cx="2100168" cy="100063"/>
          </a:xfrm>
        </p:grpSpPr>
        <p:sp>
          <p:nvSpPr>
            <p:cNvPr id="279" name="Google Shape;279;p16"/>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6"/>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6"/>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 name="Google Shape;282;p16"/>
          <p:cNvSpPr/>
          <p:nvPr/>
        </p:nvSpPr>
        <p:spPr>
          <a:xfrm rot="10800000">
            <a:off x="6074676" y="3806912"/>
            <a:ext cx="2456909" cy="1070746"/>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16"/>
          <p:cNvSpPr/>
          <p:nvPr/>
        </p:nvSpPr>
        <p:spPr>
          <a:xfrm rot="10800000">
            <a:off x="7465670" y="4412299"/>
            <a:ext cx="1074281" cy="431894"/>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16"/>
          <p:cNvSpPr/>
          <p:nvPr/>
        </p:nvSpPr>
        <p:spPr>
          <a:xfrm rot="10800000">
            <a:off x="8437772" y="3542277"/>
            <a:ext cx="297042" cy="925287"/>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6"/>
          <p:cNvSpPr/>
          <p:nvPr/>
        </p:nvSpPr>
        <p:spPr>
          <a:xfrm rot="6285079">
            <a:off x="8461048" y="4412227"/>
            <a:ext cx="350186" cy="324290"/>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1">
  <p:cSld name="CUSTOM_45">
    <p:spTree>
      <p:nvGrpSpPr>
        <p:cNvPr id="1" name="Shape 286"/>
        <p:cNvGrpSpPr/>
        <p:nvPr/>
      </p:nvGrpSpPr>
      <p:grpSpPr>
        <a:xfrm>
          <a:off x="0" y="0"/>
          <a:ext cx="0" cy="0"/>
          <a:chOff x="0" y="0"/>
          <a:chExt cx="0" cy="0"/>
        </a:xfrm>
      </p:grpSpPr>
      <p:sp>
        <p:nvSpPr>
          <p:cNvPr id="287" name="Google Shape;287;p17"/>
          <p:cNvSpPr txBox="1">
            <a:spLocks noGrp="1"/>
          </p:cNvSpPr>
          <p:nvPr>
            <p:ph type="title"/>
          </p:nvPr>
        </p:nvSpPr>
        <p:spPr>
          <a:xfrm>
            <a:off x="4414412" y="1815588"/>
            <a:ext cx="3016200" cy="841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288" name="Google Shape;288;p17"/>
          <p:cNvSpPr txBox="1">
            <a:spLocks noGrp="1"/>
          </p:cNvSpPr>
          <p:nvPr>
            <p:ph type="title" idx="2" hasCustomPrompt="1"/>
          </p:nvPr>
        </p:nvSpPr>
        <p:spPr>
          <a:xfrm>
            <a:off x="1713375" y="2297402"/>
            <a:ext cx="22986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5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89" name="Google Shape;289;p1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0" name="Google Shape;290;p17"/>
          <p:cNvGrpSpPr/>
          <p:nvPr/>
        </p:nvGrpSpPr>
        <p:grpSpPr>
          <a:xfrm>
            <a:off x="66314" y="82302"/>
            <a:ext cx="8994040" cy="4924107"/>
            <a:chOff x="66314" y="82302"/>
            <a:chExt cx="8994040" cy="4924107"/>
          </a:xfrm>
        </p:grpSpPr>
        <p:sp>
          <p:nvSpPr>
            <p:cNvPr id="291" name="Google Shape;291;p17"/>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17"/>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17"/>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7"/>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7"/>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7"/>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17"/>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17"/>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9" name="Google Shape;299;p17"/>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7"/>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7"/>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17"/>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17"/>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7"/>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7"/>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7"/>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17"/>
          <p:cNvSpPr txBox="1">
            <a:spLocks noGrp="1"/>
          </p:cNvSpPr>
          <p:nvPr>
            <p:ph type="subTitle" idx="1"/>
          </p:nvPr>
        </p:nvSpPr>
        <p:spPr>
          <a:xfrm>
            <a:off x="4414413" y="2779204"/>
            <a:ext cx="30162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6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2">
  <p:cSld name="CUSTOM_59">
    <p:spTree>
      <p:nvGrpSpPr>
        <p:cNvPr id="1" name="Shape 308"/>
        <p:cNvGrpSpPr/>
        <p:nvPr/>
      </p:nvGrpSpPr>
      <p:grpSpPr>
        <a:xfrm>
          <a:off x="0" y="0"/>
          <a:ext cx="0" cy="0"/>
          <a:chOff x="0" y="0"/>
          <a:chExt cx="0" cy="0"/>
        </a:xfrm>
      </p:grpSpPr>
      <p:sp>
        <p:nvSpPr>
          <p:cNvPr id="309" name="Google Shape;309;p18"/>
          <p:cNvSpPr txBox="1">
            <a:spLocks noGrp="1"/>
          </p:cNvSpPr>
          <p:nvPr>
            <p:ph type="title"/>
          </p:nvPr>
        </p:nvSpPr>
        <p:spPr>
          <a:xfrm>
            <a:off x="4120170" y="2201275"/>
            <a:ext cx="2581800" cy="841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310" name="Google Shape;310;p18"/>
          <p:cNvSpPr txBox="1">
            <a:spLocks noGrp="1"/>
          </p:cNvSpPr>
          <p:nvPr>
            <p:ph type="title" idx="2" hasCustomPrompt="1"/>
          </p:nvPr>
        </p:nvSpPr>
        <p:spPr>
          <a:xfrm>
            <a:off x="2442030" y="2201275"/>
            <a:ext cx="15984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11" name="Google Shape;311;p18"/>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8"/>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8"/>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8"/>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8"/>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8"/>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8"/>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8"/>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8"/>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8"/>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8"/>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8"/>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8"/>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8"/>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8"/>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8"/>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8"/>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18"/>
          <p:cNvSpPr/>
          <p:nvPr/>
        </p:nvSpPr>
        <p:spPr>
          <a:xfrm>
            <a:off x="4477224" y="621364"/>
            <a:ext cx="2386745" cy="982579"/>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18"/>
          <p:cNvSpPr/>
          <p:nvPr/>
        </p:nvSpPr>
        <p:spPr>
          <a:xfrm>
            <a:off x="4633197" y="731413"/>
            <a:ext cx="1142381" cy="80533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8"/>
          <p:cNvSpPr/>
          <p:nvPr/>
        </p:nvSpPr>
        <p:spPr>
          <a:xfrm flipH="1">
            <a:off x="2027406" y="621364"/>
            <a:ext cx="2386745" cy="982579"/>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8"/>
          <p:cNvSpPr/>
          <p:nvPr/>
        </p:nvSpPr>
        <p:spPr>
          <a:xfrm flipH="1">
            <a:off x="3115797" y="731413"/>
            <a:ext cx="1142381" cy="80533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2">
  <p:cSld name="CUSTOM_3">
    <p:spTree>
      <p:nvGrpSpPr>
        <p:cNvPr id="1" name="Shape 332"/>
        <p:cNvGrpSpPr/>
        <p:nvPr/>
      </p:nvGrpSpPr>
      <p:grpSpPr>
        <a:xfrm>
          <a:off x="0" y="0"/>
          <a:ext cx="0" cy="0"/>
          <a:chOff x="0" y="0"/>
          <a:chExt cx="0" cy="0"/>
        </a:xfrm>
      </p:grpSpPr>
      <p:sp>
        <p:nvSpPr>
          <p:cNvPr id="333" name="Google Shape;333;p19"/>
          <p:cNvSpPr txBox="1">
            <a:spLocks noGrp="1"/>
          </p:cNvSpPr>
          <p:nvPr>
            <p:ph type="title"/>
          </p:nvPr>
        </p:nvSpPr>
        <p:spPr>
          <a:xfrm>
            <a:off x="2642122" y="1499456"/>
            <a:ext cx="3859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4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4" name="Google Shape;334;p19"/>
          <p:cNvSpPr txBox="1">
            <a:spLocks noGrp="1"/>
          </p:cNvSpPr>
          <p:nvPr>
            <p:ph type="body" idx="1"/>
          </p:nvPr>
        </p:nvSpPr>
        <p:spPr>
          <a:xfrm>
            <a:off x="2865600" y="2475863"/>
            <a:ext cx="3412800" cy="1142400"/>
          </a:xfrm>
          <a:prstGeom prst="rect">
            <a:avLst/>
          </a:prstGeom>
        </p:spPr>
        <p:txBody>
          <a:bodyPr spcFirstLastPara="1" wrap="square" lIns="91425" tIns="91425" rIns="91425" bIns="91425" anchor="t" anchorCtr="0">
            <a:noAutofit/>
          </a:bodyPr>
          <a:lstStyle>
            <a:lvl1pPr marL="457200" lvl="0" indent="-342900" algn="ct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grpSp>
        <p:nvGrpSpPr>
          <p:cNvPr id="335" name="Google Shape;335;p19"/>
          <p:cNvGrpSpPr/>
          <p:nvPr/>
        </p:nvGrpSpPr>
        <p:grpSpPr>
          <a:xfrm>
            <a:off x="196307" y="265025"/>
            <a:ext cx="8746029" cy="4672286"/>
            <a:chOff x="196307" y="265025"/>
            <a:chExt cx="8746029" cy="4672286"/>
          </a:xfrm>
        </p:grpSpPr>
        <p:sp>
          <p:nvSpPr>
            <p:cNvPr id="336" name="Google Shape;336;p1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19"/>
            <p:cNvGrpSpPr/>
            <p:nvPr/>
          </p:nvGrpSpPr>
          <p:grpSpPr>
            <a:xfrm>
              <a:off x="343313" y="1099271"/>
              <a:ext cx="8484444" cy="3216267"/>
              <a:chOff x="814513" y="1132446"/>
              <a:chExt cx="8484444" cy="3216267"/>
            </a:xfrm>
          </p:grpSpPr>
          <p:sp>
            <p:nvSpPr>
              <p:cNvPr id="338" name="Google Shape;338;p19"/>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9"/>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9"/>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9"/>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9"/>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9"/>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9"/>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9"/>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9"/>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9"/>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CUSTOM_46">
    <p:spTree>
      <p:nvGrpSpPr>
        <p:cNvPr id="1" name="Shape 348"/>
        <p:cNvGrpSpPr/>
        <p:nvPr/>
      </p:nvGrpSpPr>
      <p:grpSpPr>
        <a:xfrm>
          <a:off x="0" y="0"/>
          <a:ext cx="0" cy="0"/>
          <a:chOff x="0" y="0"/>
          <a:chExt cx="0" cy="0"/>
        </a:xfrm>
      </p:grpSpPr>
      <p:sp>
        <p:nvSpPr>
          <p:cNvPr id="349" name="Google Shape;349;p20"/>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50" name="Google Shape;350;p20"/>
          <p:cNvSpPr txBox="1">
            <a:spLocks noGrp="1"/>
          </p:cNvSpPr>
          <p:nvPr>
            <p:ph type="subTitle" idx="1"/>
          </p:nvPr>
        </p:nvSpPr>
        <p:spPr>
          <a:xfrm>
            <a:off x="624625" y="1962100"/>
            <a:ext cx="23040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1" name="Google Shape;351;p20"/>
          <p:cNvSpPr txBox="1">
            <a:spLocks noGrp="1"/>
          </p:cNvSpPr>
          <p:nvPr>
            <p:ph type="subTitle" idx="2"/>
          </p:nvPr>
        </p:nvSpPr>
        <p:spPr>
          <a:xfrm>
            <a:off x="6215325" y="1962100"/>
            <a:ext cx="23040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2" name="Google Shape;352;p20"/>
          <p:cNvSpPr txBox="1">
            <a:spLocks noGrp="1"/>
          </p:cNvSpPr>
          <p:nvPr>
            <p:ph type="subTitle" idx="3"/>
          </p:nvPr>
        </p:nvSpPr>
        <p:spPr>
          <a:xfrm>
            <a:off x="624625" y="2351900"/>
            <a:ext cx="2304000" cy="10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3" name="Google Shape;353;p20"/>
          <p:cNvSpPr txBox="1">
            <a:spLocks noGrp="1"/>
          </p:cNvSpPr>
          <p:nvPr>
            <p:ph type="subTitle" idx="4"/>
          </p:nvPr>
        </p:nvSpPr>
        <p:spPr>
          <a:xfrm>
            <a:off x="6215375" y="2351900"/>
            <a:ext cx="2304000" cy="105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354" name="Google Shape;354;p2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5" name="Google Shape;355;p20"/>
          <p:cNvGrpSpPr/>
          <p:nvPr/>
        </p:nvGrpSpPr>
        <p:grpSpPr>
          <a:xfrm>
            <a:off x="66314" y="82302"/>
            <a:ext cx="8994040" cy="4924107"/>
            <a:chOff x="66314" y="82302"/>
            <a:chExt cx="8994040" cy="4924107"/>
          </a:xfrm>
        </p:grpSpPr>
        <p:sp>
          <p:nvSpPr>
            <p:cNvPr id="356" name="Google Shape;356;p2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7"/>
        <p:cNvGrpSpPr/>
        <p:nvPr/>
      </p:nvGrpSpPr>
      <p:grpSpPr>
        <a:xfrm>
          <a:off x="0" y="0"/>
          <a:ext cx="0" cy="0"/>
          <a:chOff x="0" y="0"/>
          <a:chExt cx="0" cy="0"/>
        </a:xfrm>
      </p:grpSpPr>
      <p:grpSp>
        <p:nvGrpSpPr>
          <p:cNvPr id="48" name="Google Shape;48;p3"/>
          <p:cNvGrpSpPr/>
          <p:nvPr/>
        </p:nvGrpSpPr>
        <p:grpSpPr>
          <a:xfrm>
            <a:off x="850557" y="619066"/>
            <a:ext cx="7497123" cy="3870813"/>
            <a:chOff x="850557" y="619066"/>
            <a:chExt cx="7497123" cy="3870813"/>
          </a:xfrm>
        </p:grpSpPr>
        <p:sp>
          <p:nvSpPr>
            <p:cNvPr id="49" name="Google Shape;49;p3"/>
            <p:cNvSpPr/>
            <p:nvPr/>
          </p:nvSpPr>
          <p:spPr>
            <a:xfrm>
              <a:off x="1072043" y="707231"/>
              <a:ext cx="2677697" cy="1166967"/>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1062925" y="743703"/>
              <a:ext cx="1170821" cy="470705"/>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6020800" y="661562"/>
              <a:ext cx="2141756" cy="1313774"/>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441437" y="783078"/>
              <a:ext cx="707496" cy="471737"/>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3"/>
            <p:cNvSpPr/>
            <p:nvPr/>
          </p:nvSpPr>
          <p:spPr>
            <a:xfrm>
              <a:off x="850557" y="3050143"/>
              <a:ext cx="2501745" cy="1034597"/>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1536453" y="3860974"/>
              <a:ext cx="799488" cy="61545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5321323" y="3085524"/>
              <a:ext cx="2965015" cy="1237033"/>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p:nvPr/>
          </p:nvSpPr>
          <p:spPr>
            <a:xfrm>
              <a:off x="6364875" y="3882733"/>
              <a:ext cx="1581935" cy="607146"/>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3"/>
            <p:cNvSpPr/>
            <p:nvPr/>
          </p:nvSpPr>
          <p:spPr>
            <a:xfrm>
              <a:off x="7726463" y="3325192"/>
              <a:ext cx="347507" cy="630267"/>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3"/>
            <p:cNvSpPr/>
            <p:nvPr/>
          </p:nvSpPr>
          <p:spPr>
            <a:xfrm>
              <a:off x="8058068" y="2969544"/>
              <a:ext cx="289598" cy="404493"/>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3"/>
            <p:cNvSpPr/>
            <p:nvPr/>
          </p:nvSpPr>
          <p:spPr>
            <a:xfrm>
              <a:off x="907326" y="2969548"/>
              <a:ext cx="430435" cy="366394"/>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3"/>
            <p:cNvSpPr/>
            <p:nvPr/>
          </p:nvSpPr>
          <p:spPr>
            <a:xfrm>
              <a:off x="973213" y="3452139"/>
              <a:ext cx="455401" cy="369107"/>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3"/>
            <p:cNvSpPr/>
            <p:nvPr/>
          </p:nvSpPr>
          <p:spPr>
            <a:xfrm>
              <a:off x="1335481" y="1356331"/>
              <a:ext cx="1025479" cy="772243"/>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3"/>
            <p:cNvSpPr/>
            <p:nvPr/>
          </p:nvSpPr>
          <p:spPr>
            <a:xfrm>
              <a:off x="7175665" y="1455134"/>
              <a:ext cx="381644" cy="353423"/>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3"/>
            <p:cNvSpPr/>
            <p:nvPr/>
          </p:nvSpPr>
          <p:spPr>
            <a:xfrm>
              <a:off x="7866120" y="1289549"/>
              <a:ext cx="481560" cy="789719"/>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3"/>
            <p:cNvSpPr/>
            <p:nvPr/>
          </p:nvSpPr>
          <p:spPr>
            <a:xfrm>
              <a:off x="850557" y="1154165"/>
              <a:ext cx="323735" cy="1008437"/>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3"/>
            <p:cNvSpPr/>
            <p:nvPr/>
          </p:nvSpPr>
          <p:spPr>
            <a:xfrm>
              <a:off x="6327386" y="619066"/>
              <a:ext cx="580336" cy="486010"/>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 name="Google Shape;66;p3"/>
          <p:cNvSpPr txBox="1">
            <a:spLocks noGrp="1"/>
          </p:cNvSpPr>
          <p:nvPr>
            <p:ph type="title"/>
          </p:nvPr>
        </p:nvSpPr>
        <p:spPr>
          <a:xfrm>
            <a:off x="2337144" y="2156704"/>
            <a:ext cx="4469700" cy="841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sz="4800"/>
            </a:lvl1pPr>
            <a:lvl2pPr lvl="1" algn="ctr" rtl="0">
              <a:spcBef>
                <a:spcPts val="0"/>
              </a:spcBef>
              <a:spcAft>
                <a:spcPts val="0"/>
              </a:spcAft>
              <a:buClr>
                <a:schemeClr val="lt1"/>
              </a:buClr>
              <a:buSzPts val="3600"/>
              <a:buNone/>
              <a:defRPr sz="3600">
                <a:solidFill>
                  <a:schemeClr val="lt1"/>
                </a:solidFill>
              </a:defRPr>
            </a:lvl2pPr>
            <a:lvl3pPr lvl="2" algn="ctr" rtl="0">
              <a:spcBef>
                <a:spcPts val="0"/>
              </a:spcBef>
              <a:spcAft>
                <a:spcPts val="0"/>
              </a:spcAft>
              <a:buClr>
                <a:schemeClr val="lt1"/>
              </a:buClr>
              <a:buSzPts val="3600"/>
              <a:buNone/>
              <a:defRPr sz="3600">
                <a:solidFill>
                  <a:schemeClr val="lt1"/>
                </a:solidFill>
              </a:defRPr>
            </a:lvl3pPr>
            <a:lvl4pPr lvl="3" algn="ctr" rtl="0">
              <a:spcBef>
                <a:spcPts val="0"/>
              </a:spcBef>
              <a:spcAft>
                <a:spcPts val="0"/>
              </a:spcAft>
              <a:buClr>
                <a:schemeClr val="lt1"/>
              </a:buClr>
              <a:buSzPts val="3600"/>
              <a:buNone/>
              <a:defRPr sz="3600">
                <a:solidFill>
                  <a:schemeClr val="lt1"/>
                </a:solidFill>
              </a:defRPr>
            </a:lvl4pPr>
            <a:lvl5pPr lvl="4" algn="ctr" rtl="0">
              <a:spcBef>
                <a:spcPts val="0"/>
              </a:spcBef>
              <a:spcAft>
                <a:spcPts val="0"/>
              </a:spcAft>
              <a:buClr>
                <a:schemeClr val="lt1"/>
              </a:buClr>
              <a:buSzPts val="3600"/>
              <a:buNone/>
              <a:defRPr sz="3600">
                <a:solidFill>
                  <a:schemeClr val="lt1"/>
                </a:solidFill>
              </a:defRPr>
            </a:lvl5pPr>
            <a:lvl6pPr lvl="5" algn="ctr" rtl="0">
              <a:spcBef>
                <a:spcPts val="0"/>
              </a:spcBef>
              <a:spcAft>
                <a:spcPts val="0"/>
              </a:spcAft>
              <a:buClr>
                <a:schemeClr val="lt1"/>
              </a:buClr>
              <a:buSzPts val="3600"/>
              <a:buNone/>
              <a:defRPr sz="3600">
                <a:solidFill>
                  <a:schemeClr val="lt1"/>
                </a:solidFill>
              </a:defRPr>
            </a:lvl6pPr>
            <a:lvl7pPr lvl="6" algn="ctr" rtl="0">
              <a:spcBef>
                <a:spcPts val="0"/>
              </a:spcBef>
              <a:spcAft>
                <a:spcPts val="0"/>
              </a:spcAft>
              <a:buClr>
                <a:schemeClr val="lt1"/>
              </a:buClr>
              <a:buSzPts val="3600"/>
              <a:buNone/>
              <a:defRPr sz="3600">
                <a:solidFill>
                  <a:schemeClr val="lt1"/>
                </a:solidFill>
              </a:defRPr>
            </a:lvl7pPr>
            <a:lvl8pPr lvl="7" algn="ctr" rtl="0">
              <a:spcBef>
                <a:spcPts val="0"/>
              </a:spcBef>
              <a:spcAft>
                <a:spcPts val="0"/>
              </a:spcAft>
              <a:buClr>
                <a:schemeClr val="lt1"/>
              </a:buClr>
              <a:buSzPts val="3600"/>
              <a:buNone/>
              <a:defRPr sz="3600">
                <a:solidFill>
                  <a:schemeClr val="lt1"/>
                </a:solidFill>
              </a:defRPr>
            </a:lvl8pPr>
            <a:lvl9pPr lvl="8" algn="ctr" rtl="0">
              <a:spcBef>
                <a:spcPts val="0"/>
              </a:spcBef>
              <a:spcAft>
                <a:spcPts val="0"/>
              </a:spcAft>
              <a:buClr>
                <a:schemeClr val="lt1"/>
              </a:buClr>
              <a:buSzPts val="3600"/>
              <a:buNone/>
              <a:defRPr sz="3600">
                <a:solidFill>
                  <a:schemeClr val="lt1"/>
                </a:solidFill>
              </a:defRPr>
            </a:lvl9pPr>
          </a:lstStyle>
          <a:p>
            <a:endParaRPr/>
          </a:p>
        </p:txBody>
      </p:sp>
      <p:sp>
        <p:nvSpPr>
          <p:cNvPr id="67" name="Google Shape;67;p3"/>
          <p:cNvSpPr txBox="1">
            <a:spLocks noGrp="1"/>
          </p:cNvSpPr>
          <p:nvPr>
            <p:ph type="title" idx="2" hasCustomPrompt="1"/>
          </p:nvPr>
        </p:nvSpPr>
        <p:spPr>
          <a:xfrm>
            <a:off x="2948100" y="1113040"/>
            <a:ext cx="3247800" cy="841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800"/>
              <a:buNone/>
              <a:defRPr sz="48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68" name="Google Shape;68;p3"/>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CUSTOM_47">
    <p:spTree>
      <p:nvGrpSpPr>
        <p:cNvPr id="1" name="Shape 364"/>
        <p:cNvGrpSpPr/>
        <p:nvPr/>
      </p:nvGrpSpPr>
      <p:grpSpPr>
        <a:xfrm>
          <a:off x="0" y="0"/>
          <a:ext cx="0" cy="0"/>
          <a:chOff x="0" y="0"/>
          <a:chExt cx="0" cy="0"/>
        </a:xfrm>
      </p:grpSpPr>
      <p:sp>
        <p:nvSpPr>
          <p:cNvPr id="365" name="Google Shape;365;p21"/>
          <p:cNvSpPr txBox="1">
            <a:spLocks noGrp="1"/>
          </p:cNvSpPr>
          <p:nvPr>
            <p:ph type="title"/>
          </p:nvPr>
        </p:nvSpPr>
        <p:spPr>
          <a:xfrm>
            <a:off x="713225" y="547575"/>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66" name="Google Shape;366;p21"/>
          <p:cNvSpPr txBox="1">
            <a:spLocks noGrp="1"/>
          </p:cNvSpPr>
          <p:nvPr>
            <p:ph type="body" idx="1"/>
          </p:nvPr>
        </p:nvSpPr>
        <p:spPr>
          <a:xfrm>
            <a:off x="2642550" y="1543025"/>
            <a:ext cx="3858900" cy="2436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grpSp>
        <p:nvGrpSpPr>
          <p:cNvPr id="367" name="Google Shape;367;p21"/>
          <p:cNvGrpSpPr/>
          <p:nvPr/>
        </p:nvGrpSpPr>
        <p:grpSpPr>
          <a:xfrm>
            <a:off x="196307" y="265025"/>
            <a:ext cx="8746029" cy="4672286"/>
            <a:chOff x="196307" y="265025"/>
            <a:chExt cx="8746029" cy="4672286"/>
          </a:xfrm>
        </p:grpSpPr>
        <p:sp>
          <p:nvSpPr>
            <p:cNvPr id="368" name="Google Shape;368;p2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9" name="Google Shape;369;p21"/>
            <p:cNvGrpSpPr/>
            <p:nvPr/>
          </p:nvGrpSpPr>
          <p:grpSpPr>
            <a:xfrm>
              <a:off x="343313" y="1099271"/>
              <a:ext cx="8484444" cy="3216267"/>
              <a:chOff x="814513" y="1132446"/>
              <a:chExt cx="8484444" cy="3216267"/>
            </a:xfrm>
          </p:grpSpPr>
          <p:sp>
            <p:nvSpPr>
              <p:cNvPr id="370" name="Google Shape;370;p21"/>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1"/>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1"/>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1"/>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1"/>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1"/>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1"/>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1"/>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1"/>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1"/>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80" name="Google Shape;380;p21"/>
          <p:cNvGrpSpPr/>
          <p:nvPr/>
        </p:nvGrpSpPr>
        <p:grpSpPr>
          <a:xfrm>
            <a:off x="66314" y="82302"/>
            <a:ext cx="8994040" cy="4924107"/>
            <a:chOff x="66314" y="82302"/>
            <a:chExt cx="8994040" cy="4924107"/>
          </a:xfrm>
        </p:grpSpPr>
        <p:sp>
          <p:nvSpPr>
            <p:cNvPr id="381" name="Google Shape;381;p21"/>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1"/>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1"/>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1"/>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1"/>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1"/>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1"/>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1"/>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4">
  <p:cSld name="CUSTOM_6">
    <p:spTree>
      <p:nvGrpSpPr>
        <p:cNvPr id="1" name="Shape 389"/>
        <p:cNvGrpSpPr/>
        <p:nvPr/>
      </p:nvGrpSpPr>
      <p:grpSpPr>
        <a:xfrm>
          <a:off x="0" y="0"/>
          <a:ext cx="0" cy="0"/>
          <a:chOff x="0" y="0"/>
          <a:chExt cx="0" cy="0"/>
        </a:xfrm>
      </p:grpSpPr>
      <p:sp>
        <p:nvSpPr>
          <p:cNvPr id="390" name="Google Shape;390;p22"/>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2"/>
          <p:cNvSpPr/>
          <p:nvPr/>
        </p:nvSpPr>
        <p:spPr>
          <a:xfrm rot="704185">
            <a:off x="4901924" y="1012044"/>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2"/>
          <p:cNvSpPr txBox="1">
            <a:spLocks noGrp="1"/>
          </p:cNvSpPr>
          <p:nvPr>
            <p:ph type="title"/>
          </p:nvPr>
        </p:nvSpPr>
        <p:spPr>
          <a:xfrm>
            <a:off x="4736306" y="1825589"/>
            <a:ext cx="3524400" cy="694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393" name="Google Shape;393;p22"/>
          <p:cNvSpPr txBox="1">
            <a:spLocks noGrp="1"/>
          </p:cNvSpPr>
          <p:nvPr>
            <p:ph type="body" idx="1"/>
          </p:nvPr>
        </p:nvSpPr>
        <p:spPr>
          <a:xfrm>
            <a:off x="4861706" y="2584621"/>
            <a:ext cx="3273600" cy="976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1">
  <p:cSld name="CUSTOM_57">
    <p:spTree>
      <p:nvGrpSpPr>
        <p:cNvPr id="1" name="Shape 394"/>
        <p:cNvGrpSpPr/>
        <p:nvPr/>
      </p:nvGrpSpPr>
      <p:grpSpPr>
        <a:xfrm>
          <a:off x="0" y="0"/>
          <a:ext cx="0" cy="0"/>
          <a:chOff x="0" y="0"/>
          <a:chExt cx="0" cy="0"/>
        </a:xfrm>
      </p:grpSpPr>
      <p:sp>
        <p:nvSpPr>
          <p:cNvPr id="395" name="Google Shape;395;p23"/>
          <p:cNvSpPr txBox="1">
            <a:spLocks noGrp="1"/>
          </p:cNvSpPr>
          <p:nvPr>
            <p:ph type="title"/>
          </p:nvPr>
        </p:nvSpPr>
        <p:spPr>
          <a:xfrm>
            <a:off x="1815750" y="2037325"/>
            <a:ext cx="5512500" cy="1127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396" name="Google Shape;396;p2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7" name="Google Shape;397;p23"/>
          <p:cNvGrpSpPr/>
          <p:nvPr/>
        </p:nvGrpSpPr>
        <p:grpSpPr>
          <a:xfrm>
            <a:off x="66314" y="82302"/>
            <a:ext cx="8994040" cy="4924107"/>
            <a:chOff x="66314" y="82302"/>
            <a:chExt cx="8994040" cy="4924107"/>
          </a:xfrm>
        </p:grpSpPr>
        <p:sp>
          <p:nvSpPr>
            <p:cNvPr id="398" name="Google Shape;398;p2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 name="Google Shape;406;p23"/>
          <p:cNvGrpSpPr/>
          <p:nvPr/>
        </p:nvGrpSpPr>
        <p:grpSpPr>
          <a:xfrm>
            <a:off x="272499" y="855477"/>
            <a:ext cx="697011" cy="3431024"/>
            <a:chOff x="272499" y="940902"/>
            <a:chExt cx="697011" cy="3431024"/>
          </a:xfrm>
        </p:grpSpPr>
        <p:sp>
          <p:nvSpPr>
            <p:cNvPr id="407" name="Google Shape;407;p23"/>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3"/>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3"/>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3"/>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23"/>
          <p:cNvSpPr/>
          <p:nvPr/>
        </p:nvSpPr>
        <p:spPr>
          <a:xfrm rot="5400000" flipH="1">
            <a:off x="7642834" y="1355063"/>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3"/>
          <p:cNvSpPr/>
          <p:nvPr/>
        </p:nvSpPr>
        <p:spPr>
          <a:xfrm rot="5400000" flipH="1">
            <a:off x="8069006" y="1748657"/>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3"/>
          <p:cNvSpPr/>
          <p:nvPr/>
        </p:nvSpPr>
        <p:spPr>
          <a:xfrm rot="5400000">
            <a:off x="7642834" y="309294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3"/>
          <p:cNvSpPr/>
          <p:nvPr/>
        </p:nvSpPr>
        <p:spPr>
          <a:xfrm rot="5400000">
            <a:off x="8069006" y="2825088"/>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1">
  <p:cSld name="CUSTOM_56">
    <p:spTree>
      <p:nvGrpSpPr>
        <p:cNvPr id="1" name="Shape 415"/>
        <p:cNvGrpSpPr/>
        <p:nvPr/>
      </p:nvGrpSpPr>
      <p:grpSpPr>
        <a:xfrm>
          <a:off x="0" y="0"/>
          <a:ext cx="0" cy="0"/>
          <a:chOff x="0" y="0"/>
          <a:chExt cx="0" cy="0"/>
        </a:xfrm>
      </p:grpSpPr>
      <p:sp>
        <p:nvSpPr>
          <p:cNvPr id="416" name="Google Shape;416;p24"/>
          <p:cNvSpPr txBox="1">
            <a:spLocks noGrp="1"/>
          </p:cNvSpPr>
          <p:nvPr>
            <p:ph type="title"/>
          </p:nvPr>
        </p:nvSpPr>
        <p:spPr>
          <a:xfrm>
            <a:off x="4680500" y="2591668"/>
            <a:ext cx="3441000" cy="17016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400"/>
            </a:lvl1pPr>
            <a:lvl2pPr lvl="1" algn="l" rtl="0">
              <a:spcBef>
                <a:spcPts val="0"/>
              </a:spcBef>
              <a:spcAft>
                <a:spcPts val="0"/>
              </a:spcAft>
              <a:buNone/>
              <a:defRPr sz="3400">
                <a:latin typeface="Montserrat"/>
                <a:ea typeface="Montserrat"/>
                <a:cs typeface="Montserrat"/>
                <a:sym typeface="Montserrat"/>
              </a:defRPr>
            </a:lvl2pPr>
            <a:lvl3pPr lvl="2" algn="l" rtl="0">
              <a:spcBef>
                <a:spcPts val="0"/>
              </a:spcBef>
              <a:spcAft>
                <a:spcPts val="0"/>
              </a:spcAft>
              <a:buNone/>
              <a:defRPr sz="3400">
                <a:latin typeface="Montserrat"/>
                <a:ea typeface="Montserrat"/>
                <a:cs typeface="Montserrat"/>
                <a:sym typeface="Montserrat"/>
              </a:defRPr>
            </a:lvl3pPr>
            <a:lvl4pPr lvl="3" algn="l" rtl="0">
              <a:spcBef>
                <a:spcPts val="0"/>
              </a:spcBef>
              <a:spcAft>
                <a:spcPts val="0"/>
              </a:spcAft>
              <a:buNone/>
              <a:defRPr sz="3400">
                <a:latin typeface="Montserrat"/>
                <a:ea typeface="Montserrat"/>
                <a:cs typeface="Montserrat"/>
                <a:sym typeface="Montserrat"/>
              </a:defRPr>
            </a:lvl4pPr>
            <a:lvl5pPr lvl="4" algn="l" rtl="0">
              <a:spcBef>
                <a:spcPts val="0"/>
              </a:spcBef>
              <a:spcAft>
                <a:spcPts val="0"/>
              </a:spcAft>
              <a:buNone/>
              <a:defRPr sz="3400">
                <a:latin typeface="Montserrat"/>
                <a:ea typeface="Montserrat"/>
                <a:cs typeface="Montserrat"/>
                <a:sym typeface="Montserrat"/>
              </a:defRPr>
            </a:lvl5pPr>
            <a:lvl6pPr lvl="5" algn="l" rtl="0">
              <a:spcBef>
                <a:spcPts val="0"/>
              </a:spcBef>
              <a:spcAft>
                <a:spcPts val="0"/>
              </a:spcAft>
              <a:buNone/>
              <a:defRPr sz="3400">
                <a:latin typeface="Montserrat"/>
                <a:ea typeface="Montserrat"/>
                <a:cs typeface="Montserrat"/>
                <a:sym typeface="Montserrat"/>
              </a:defRPr>
            </a:lvl6pPr>
            <a:lvl7pPr lvl="6" algn="l" rtl="0">
              <a:spcBef>
                <a:spcPts val="0"/>
              </a:spcBef>
              <a:spcAft>
                <a:spcPts val="0"/>
              </a:spcAft>
              <a:buNone/>
              <a:defRPr sz="3400">
                <a:latin typeface="Montserrat"/>
                <a:ea typeface="Montserrat"/>
                <a:cs typeface="Montserrat"/>
                <a:sym typeface="Montserrat"/>
              </a:defRPr>
            </a:lvl7pPr>
            <a:lvl8pPr lvl="7" algn="l" rtl="0">
              <a:spcBef>
                <a:spcPts val="0"/>
              </a:spcBef>
              <a:spcAft>
                <a:spcPts val="0"/>
              </a:spcAft>
              <a:buNone/>
              <a:defRPr sz="3400">
                <a:latin typeface="Montserrat"/>
                <a:ea typeface="Montserrat"/>
                <a:cs typeface="Montserrat"/>
                <a:sym typeface="Montserrat"/>
              </a:defRPr>
            </a:lvl8pPr>
            <a:lvl9pPr lvl="8" algn="l" rtl="0">
              <a:spcBef>
                <a:spcPts val="0"/>
              </a:spcBef>
              <a:spcAft>
                <a:spcPts val="0"/>
              </a:spcAft>
              <a:buNone/>
              <a:defRPr sz="3400">
                <a:latin typeface="Montserrat"/>
                <a:ea typeface="Montserrat"/>
                <a:cs typeface="Montserrat"/>
                <a:sym typeface="Montserrat"/>
              </a:defRPr>
            </a:lvl9pPr>
          </a:lstStyle>
          <a:p>
            <a:endParaRPr/>
          </a:p>
        </p:txBody>
      </p:sp>
      <p:grpSp>
        <p:nvGrpSpPr>
          <p:cNvPr id="417" name="Google Shape;417;p24"/>
          <p:cNvGrpSpPr/>
          <p:nvPr/>
        </p:nvGrpSpPr>
        <p:grpSpPr>
          <a:xfrm>
            <a:off x="196307" y="265025"/>
            <a:ext cx="8746029" cy="4672286"/>
            <a:chOff x="196307" y="265025"/>
            <a:chExt cx="8746029" cy="4672286"/>
          </a:xfrm>
        </p:grpSpPr>
        <p:sp>
          <p:nvSpPr>
            <p:cNvPr id="418" name="Google Shape;418;p2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24"/>
            <p:cNvGrpSpPr/>
            <p:nvPr/>
          </p:nvGrpSpPr>
          <p:grpSpPr>
            <a:xfrm>
              <a:off x="343313" y="1099271"/>
              <a:ext cx="8484444" cy="3216267"/>
              <a:chOff x="814513" y="1132446"/>
              <a:chExt cx="8484444" cy="3216267"/>
            </a:xfrm>
          </p:grpSpPr>
          <p:sp>
            <p:nvSpPr>
              <p:cNvPr id="420" name="Google Shape;420;p24"/>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4"/>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4"/>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4"/>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4"/>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4"/>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4"/>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0" name="Google Shape;430;p24"/>
          <p:cNvGrpSpPr/>
          <p:nvPr/>
        </p:nvGrpSpPr>
        <p:grpSpPr>
          <a:xfrm>
            <a:off x="66314" y="82302"/>
            <a:ext cx="8994040" cy="4924107"/>
            <a:chOff x="66314" y="82302"/>
            <a:chExt cx="8994040" cy="4924107"/>
          </a:xfrm>
        </p:grpSpPr>
        <p:sp>
          <p:nvSpPr>
            <p:cNvPr id="431" name="Google Shape;431;p2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aption 2">
  <p:cSld name="CUSTOM_64">
    <p:spTree>
      <p:nvGrpSpPr>
        <p:cNvPr id="1" name="Shape 439"/>
        <p:cNvGrpSpPr/>
        <p:nvPr/>
      </p:nvGrpSpPr>
      <p:grpSpPr>
        <a:xfrm>
          <a:off x="0" y="0"/>
          <a:ext cx="0" cy="0"/>
          <a:chOff x="0" y="0"/>
          <a:chExt cx="0" cy="0"/>
        </a:xfrm>
      </p:grpSpPr>
      <p:sp>
        <p:nvSpPr>
          <p:cNvPr id="440" name="Google Shape;440;p25"/>
          <p:cNvSpPr txBox="1">
            <a:spLocks noGrp="1"/>
          </p:cNvSpPr>
          <p:nvPr>
            <p:ph type="title"/>
          </p:nvPr>
        </p:nvSpPr>
        <p:spPr>
          <a:xfrm>
            <a:off x="2851500" y="2872117"/>
            <a:ext cx="3441000" cy="1701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400"/>
            </a:lvl1pPr>
            <a:lvl2pPr lvl="1" rtl="0">
              <a:spcBef>
                <a:spcPts val="0"/>
              </a:spcBef>
              <a:spcAft>
                <a:spcPts val="0"/>
              </a:spcAft>
              <a:buNone/>
              <a:defRPr sz="3400">
                <a:latin typeface="Montserrat"/>
                <a:ea typeface="Montserrat"/>
                <a:cs typeface="Montserrat"/>
                <a:sym typeface="Montserrat"/>
              </a:defRPr>
            </a:lvl2pPr>
            <a:lvl3pPr lvl="2" rtl="0">
              <a:spcBef>
                <a:spcPts val="0"/>
              </a:spcBef>
              <a:spcAft>
                <a:spcPts val="0"/>
              </a:spcAft>
              <a:buNone/>
              <a:defRPr sz="3400">
                <a:latin typeface="Montserrat"/>
                <a:ea typeface="Montserrat"/>
                <a:cs typeface="Montserrat"/>
                <a:sym typeface="Montserrat"/>
              </a:defRPr>
            </a:lvl3pPr>
            <a:lvl4pPr lvl="3" rtl="0">
              <a:spcBef>
                <a:spcPts val="0"/>
              </a:spcBef>
              <a:spcAft>
                <a:spcPts val="0"/>
              </a:spcAft>
              <a:buNone/>
              <a:defRPr sz="3400">
                <a:latin typeface="Montserrat"/>
                <a:ea typeface="Montserrat"/>
                <a:cs typeface="Montserrat"/>
                <a:sym typeface="Montserrat"/>
              </a:defRPr>
            </a:lvl4pPr>
            <a:lvl5pPr lvl="4" rtl="0">
              <a:spcBef>
                <a:spcPts val="0"/>
              </a:spcBef>
              <a:spcAft>
                <a:spcPts val="0"/>
              </a:spcAft>
              <a:buNone/>
              <a:defRPr sz="3400">
                <a:latin typeface="Montserrat"/>
                <a:ea typeface="Montserrat"/>
                <a:cs typeface="Montserrat"/>
                <a:sym typeface="Montserrat"/>
              </a:defRPr>
            </a:lvl5pPr>
            <a:lvl6pPr lvl="5" rtl="0">
              <a:spcBef>
                <a:spcPts val="0"/>
              </a:spcBef>
              <a:spcAft>
                <a:spcPts val="0"/>
              </a:spcAft>
              <a:buNone/>
              <a:defRPr sz="3400">
                <a:latin typeface="Montserrat"/>
                <a:ea typeface="Montserrat"/>
                <a:cs typeface="Montserrat"/>
                <a:sym typeface="Montserrat"/>
              </a:defRPr>
            </a:lvl6pPr>
            <a:lvl7pPr lvl="6" rtl="0">
              <a:spcBef>
                <a:spcPts val="0"/>
              </a:spcBef>
              <a:spcAft>
                <a:spcPts val="0"/>
              </a:spcAft>
              <a:buNone/>
              <a:defRPr sz="3400">
                <a:latin typeface="Montserrat"/>
                <a:ea typeface="Montserrat"/>
                <a:cs typeface="Montserrat"/>
                <a:sym typeface="Montserrat"/>
              </a:defRPr>
            </a:lvl7pPr>
            <a:lvl8pPr lvl="7" rtl="0">
              <a:spcBef>
                <a:spcPts val="0"/>
              </a:spcBef>
              <a:spcAft>
                <a:spcPts val="0"/>
              </a:spcAft>
              <a:buNone/>
              <a:defRPr sz="3400">
                <a:latin typeface="Montserrat"/>
                <a:ea typeface="Montserrat"/>
                <a:cs typeface="Montserrat"/>
                <a:sym typeface="Montserrat"/>
              </a:defRPr>
            </a:lvl8pPr>
            <a:lvl9pPr lvl="8" rtl="0">
              <a:spcBef>
                <a:spcPts val="0"/>
              </a:spcBef>
              <a:spcAft>
                <a:spcPts val="0"/>
              </a:spcAft>
              <a:buNone/>
              <a:defRPr sz="3400">
                <a:latin typeface="Montserrat"/>
                <a:ea typeface="Montserrat"/>
                <a:cs typeface="Montserrat"/>
                <a:sym typeface="Montserrat"/>
              </a:defRPr>
            </a:lvl9pPr>
          </a:lstStyle>
          <a:p>
            <a:endParaRPr/>
          </a:p>
        </p:txBody>
      </p:sp>
      <p:grpSp>
        <p:nvGrpSpPr>
          <p:cNvPr id="441" name="Google Shape;441;p25"/>
          <p:cNvGrpSpPr/>
          <p:nvPr/>
        </p:nvGrpSpPr>
        <p:grpSpPr>
          <a:xfrm>
            <a:off x="66314" y="82302"/>
            <a:ext cx="8994040" cy="4924107"/>
            <a:chOff x="66314" y="82302"/>
            <a:chExt cx="8994040" cy="4924107"/>
          </a:xfrm>
        </p:grpSpPr>
        <p:sp>
          <p:nvSpPr>
            <p:cNvPr id="442" name="Google Shape;442;p2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CUSTOM_48">
    <p:spTree>
      <p:nvGrpSpPr>
        <p:cNvPr id="1" name="Shape 450"/>
        <p:cNvGrpSpPr/>
        <p:nvPr/>
      </p:nvGrpSpPr>
      <p:grpSpPr>
        <a:xfrm>
          <a:off x="0" y="0"/>
          <a:ext cx="0" cy="0"/>
          <a:chOff x="0" y="0"/>
          <a:chExt cx="0" cy="0"/>
        </a:xfrm>
      </p:grpSpPr>
      <p:sp>
        <p:nvSpPr>
          <p:cNvPr id="451" name="Google Shape;451;p2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 name="Google Shape;452;p26"/>
          <p:cNvGrpSpPr/>
          <p:nvPr/>
        </p:nvGrpSpPr>
        <p:grpSpPr>
          <a:xfrm>
            <a:off x="66314" y="82302"/>
            <a:ext cx="8994040" cy="4924107"/>
            <a:chOff x="66314" y="82302"/>
            <a:chExt cx="8994040" cy="4924107"/>
          </a:xfrm>
        </p:grpSpPr>
        <p:sp>
          <p:nvSpPr>
            <p:cNvPr id="453" name="Google Shape;453;p2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 name="Google Shape;461;p26"/>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6"/>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6"/>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6"/>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6"/>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6"/>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6"/>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6"/>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470" name="Google Shape;470;p26"/>
          <p:cNvSpPr txBox="1">
            <a:spLocks noGrp="1"/>
          </p:cNvSpPr>
          <p:nvPr>
            <p:ph type="subTitle" idx="1"/>
          </p:nvPr>
        </p:nvSpPr>
        <p:spPr>
          <a:xfrm>
            <a:off x="1322850" y="1400175"/>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1" name="Google Shape;471;p26"/>
          <p:cNvSpPr txBox="1">
            <a:spLocks noGrp="1"/>
          </p:cNvSpPr>
          <p:nvPr>
            <p:ph type="subTitle" idx="2"/>
          </p:nvPr>
        </p:nvSpPr>
        <p:spPr>
          <a:xfrm>
            <a:off x="3453463" y="1400175"/>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2" name="Google Shape;472;p26"/>
          <p:cNvSpPr txBox="1">
            <a:spLocks noGrp="1"/>
          </p:cNvSpPr>
          <p:nvPr>
            <p:ph type="subTitle" idx="3"/>
          </p:nvPr>
        </p:nvSpPr>
        <p:spPr>
          <a:xfrm>
            <a:off x="1322825" y="2928593"/>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3" name="Google Shape;473;p26"/>
          <p:cNvSpPr txBox="1">
            <a:spLocks noGrp="1"/>
          </p:cNvSpPr>
          <p:nvPr>
            <p:ph type="subTitle" idx="4"/>
          </p:nvPr>
        </p:nvSpPr>
        <p:spPr>
          <a:xfrm>
            <a:off x="3453463" y="2928593"/>
            <a:ext cx="1929300" cy="4041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4" name="Google Shape;474;p26"/>
          <p:cNvSpPr txBox="1">
            <a:spLocks noGrp="1"/>
          </p:cNvSpPr>
          <p:nvPr>
            <p:ph type="subTitle" idx="5"/>
          </p:nvPr>
        </p:nvSpPr>
        <p:spPr>
          <a:xfrm>
            <a:off x="1322850" y="1789973"/>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5" name="Google Shape;475;p26"/>
          <p:cNvSpPr txBox="1">
            <a:spLocks noGrp="1"/>
          </p:cNvSpPr>
          <p:nvPr>
            <p:ph type="subTitle" idx="6"/>
          </p:nvPr>
        </p:nvSpPr>
        <p:spPr>
          <a:xfrm>
            <a:off x="3453500" y="1789973"/>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6" name="Google Shape;476;p26"/>
          <p:cNvSpPr txBox="1">
            <a:spLocks noGrp="1"/>
          </p:cNvSpPr>
          <p:nvPr>
            <p:ph type="subTitle" idx="7"/>
          </p:nvPr>
        </p:nvSpPr>
        <p:spPr>
          <a:xfrm>
            <a:off x="1322825" y="33531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7" name="Google Shape;477;p26"/>
          <p:cNvSpPr txBox="1">
            <a:spLocks noGrp="1"/>
          </p:cNvSpPr>
          <p:nvPr>
            <p:ph type="subTitle" idx="8"/>
          </p:nvPr>
        </p:nvSpPr>
        <p:spPr>
          <a:xfrm>
            <a:off x="3453471" y="3353100"/>
            <a:ext cx="1929300" cy="8295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Quote">
  <p:cSld name="CUSTOM_6_1">
    <p:spTree>
      <p:nvGrpSpPr>
        <p:cNvPr id="1" name="Shape 478"/>
        <p:cNvGrpSpPr/>
        <p:nvPr/>
      </p:nvGrpSpPr>
      <p:grpSpPr>
        <a:xfrm>
          <a:off x="0" y="0"/>
          <a:ext cx="0" cy="0"/>
          <a:chOff x="0" y="0"/>
          <a:chExt cx="0" cy="0"/>
        </a:xfrm>
      </p:grpSpPr>
      <p:sp>
        <p:nvSpPr>
          <p:cNvPr id="479" name="Google Shape;479;p27"/>
          <p:cNvSpPr txBox="1">
            <a:spLocks noGrp="1"/>
          </p:cNvSpPr>
          <p:nvPr>
            <p:ph type="title"/>
          </p:nvPr>
        </p:nvSpPr>
        <p:spPr>
          <a:xfrm>
            <a:off x="2324100" y="2512072"/>
            <a:ext cx="4476900" cy="4575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480" name="Google Shape;480;p27"/>
          <p:cNvSpPr txBox="1">
            <a:spLocks noGrp="1"/>
          </p:cNvSpPr>
          <p:nvPr>
            <p:ph type="subTitle" idx="1"/>
          </p:nvPr>
        </p:nvSpPr>
        <p:spPr>
          <a:xfrm>
            <a:off x="2324100" y="1461925"/>
            <a:ext cx="4476900" cy="995400"/>
          </a:xfrm>
          <a:prstGeom prst="rect">
            <a:avLst/>
          </a:prstGeom>
        </p:spPr>
        <p:txBody>
          <a:bodyPr spcFirstLastPara="1" wrap="square" lIns="91425" tIns="91425" rIns="91425" bIns="91425" anchor="t" anchorCtr="0">
            <a:noAutofit/>
          </a:bodyPr>
          <a:lstStyle>
            <a:lvl1pPr lvl="0" rtl="0">
              <a:spcBef>
                <a:spcPts val="0"/>
              </a:spcBef>
              <a:spcAft>
                <a:spcPts val="0"/>
              </a:spcAft>
              <a:buSzPts val="2200"/>
              <a:buNone/>
              <a:defRPr/>
            </a:lvl1pPr>
            <a:lvl2pPr lvl="1" rtl="0">
              <a:spcBef>
                <a:spcPts val="1600"/>
              </a:spcBef>
              <a:spcAft>
                <a:spcPts val="0"/>
              </a:spcAft>
              <a:buSzPts val="2200"/>
              <a:buNone/>
              <a:defRPr sz="2200"/>
            </a:lvl2pPr>
            <a:lvl3pPr lvl="2" rtl="0">
              <a:spcBef>
                <a:spcPts val="1600"/>
              </a:spcBef>
              <a:spcAft>
                <a:spcPts val="0"/>
              </a:spcAft>
              <a:buSzPts val="2200"/>
              <a:buNone/>
              <a:defRPr sz="2200"/>
            </a:lvl3pPr>
            <a:lvl4pPr lvl="3" rtl="0">
              <a:spcBef>
                <a:spcPts val="1600"/>
              </a:spcBef>
              <a:spcAft>
                <a:spcPts val="0"/>
              </a:spcAft>
              <a:buSzPts val="2200"/>
              <a:buNone/>
              <a:defRPr sz="2200"/>
            </a:lvl4pPr>
            <a:lvl5pPr lvl="4" rtl="0">
              <a:spcBef>
                <a:spcPts val="1600"/>
              </a:spcBef>
              <a:spcAft>
                <a:spcPts val="0"/>
              </a:spcAft>
              <a:buSzPts val="2200"/>
              <a:buNone/>
              <a:defRPr sz="2200"/>
            </a:lvl5pPr>
            <a:lvl6pPr lvl="5" rtl="0">
              <a:spcBef>
                <a:spcPts val="1600"/>
              </a:spcBef>
              <a:spcAft>
                <a:spcPts val="0"/>
              </a:spcAft>
              <a:buSzPts val="2200"/>
              <a:buNone/>
              <a:defRPr sz="2200"/>
            </a:lvl6pPr>
            <a:lvl7pPr lvl="6" rtl="0">
              <a:spcBef>
                <a:spcPts val="1600"/>
              </a:spcBef>
              <a:spcAft>
                <a:spcPts val="0"/>
              </a:spcAft>
              <a:buSzPts val="2200"/>
              <a:buNone/>
              <a:defRPr sz="2200"/>
            </a:lvl7pPr>
            <a:lvl8pPr lvl="7" rtl="0">
              <a:spcBef>
                <a:spcPts val="1600"/>
              </a:spcBef>
              <a:spcAft>
                <a:spcPts val="0"/>
              </a:spcAft>
              <a:buSzPts val="2200"/>
              <a:buNone/>
              <a:defRPr sz="2200"/>
            </a:lvl8pPr>
            <a:lvl9pPr lvl="8" rtl="0">
              <a:spcBef>
                <a:spcPts val="1600"/>
              </a:spcBef>
              <a:spcAft>
                <a:spcPts val="1600"/>
              </a:spcAft>
              <a:buSzPts val="2200"/>
              <a:buNone/>
              <a:defRPr sz="2200"/>
            </a:lvl9pPr>
          </a:lstStyle>
          <a:p>
            <a:endParaRPr/>
          </a:p>
        </p:txBody>
      </p:sp>
      <p:sp>
        <p:nvSpPr>
          <p:cNvPr id="481" name="Google Shape;481;p27"/>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7"/>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7"/>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7"/>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7"/>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7"/>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7"/>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7"/>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7"/>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7"/>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1">
  <p:cSld name="CUSTOM_51">
    <p:spTree>
      <p:nvGrpSpPr>
        <p:cNvPr id="1" name="Shape 491"/>
        <p:cNvGrpSpPr/>
        <p:nvPr/>
      </p:nvGrpSpPr>
      <p:grpSpPr>
        <a:xfrm>
          <a:off x="0" y="0"/>
          <a:ext cx="0" cy="0"/>
          <a:chOff x="0" y="0"/>
          <a:chExt cx="0" cy="0"/>
        </a:xfrm>
      </p:grpSpPr>
      <p:sp>
        <p:nvSpPr>
          <p:cNvPr id="492" name="Google Shape;492;p28"/>
          <p:cNvSpPr txBox="1">
            <a:spLocks noGrp="1"/>
          </p:cNvSpPr>
          <p:nvPr>
            <p:ph type="title"/>
          </p:nvPr>
        </p:nvSpPr>
        <p:spPr>
          <a:xfrm>
            <a:off x="2353796" y="2868072"/>
            <a:ext cx="4476900" cy="457500"/>
          </a:xfrm>
          <a:prstGeom prst="rect">
            <a:avLst/>
          </a:prstGeom>
        </p:spPr>
        <p:txBody>
          <a:bodyPr spcFirstLastPara="1" wrap="square" lIns="91425" tIns="91425" rIns="91425" bIns="91425" anchor="t" anchorCtr="0">
            <a:noAutofit/>
          </a:bodyPr>
          <a:lstStyle>
            <a:lvl1pPr lvl="0" rtl="0">
              <a:spcBef>
                <a:spcPts val="0"/>
              </a:spcBef>
              <a:spcAft>
                <a:spcPts val="0"/>
              </a:spcAft>
              <a:buNone/>
              <a:defRPr sz="2400"/>
            </a:lvl1pPr>
            <a:lvl2pPr lvl="1" rtl="0">
              <a:spcBef>
                <a:spcPts val="0"/>
              </a:spcBef>
              <a:spcAft>
                <a:spcPts val="0"/>
              </a:spcAft>
              <a:buNone/>
              <a:defRPr sz="2400"/>
            </a:lvl2pPr>
            <a:lvl3pPr lvl="2" rtl="0">
              <a:spcBef>
                <a:spcPts val="0"/>
              </a:spcBef>
              <a:spcAft>
                <a:spcPts val="0"/>
              </a:spcAft>
              <a:buNone/>
              <a:defRPr sz="2400"/>
            </a:lvl3pPr>
            <a:lvl4pPr lvl="3" rtl="0">
              <a:spcBef>
                <a:spcPts val="0"/>
              </a:spcBef>
              <a:spcAft>
                <a:spcPts val="0"/>
              </a:spcAft>
              <a:buNone/>
              <a:defRPr sz="2400"/>
            </a:lvl4pPr>
            <a:lvl5pPr lvl="4" rtl="0">
              <a:spcBef>
                <a:spcPts val="0"/>
              </a:spcBef>
              <a:spcAft>
                <a:spcPts val="0"/>
              </a:spcAft>
              <a:buNone/>
              <a:defRPr sz="2400"/>
            </a:lvl5pPr>
            <a:lvl6pPr lvl="5" rtl="0">
              <a:spcBef>
                <a:spcPts val="0"/>
              </a:spcBef>
              <a:spcAft>
                <a:spcPts val="0"/>
              </a:spcAft>
              <a:buNone/>
              <a:defRPr sz="2400"/>
            </a:lvl6pPr>
            <a:lvl7pPr lvl="6" rtl="0">
              <a:spcBef>
                <a:spcPts val="0"/>
              </a:spcBef>
              <a:spcAft>
                <a:spcPts val="0"/>
              </a:spcAft>
              <a:buNone/>
              <a:defRPr sz="2400"/>
            </a:lvl7pPr>
            <a:lvl8pPr lvl="7" rtl="0">
              <a:spcBef>
                <a:spcPts val="0"/>
              </a:spcBef>
              <a:spcAft>
                <a:spcPts val="0"/>
              </a:spcAft>
              <a:buNone/>
              <a:defRPr sz="2400"/>
            </a:lvl8pPr>
            <a:lvl9pPr lvl="8" rtl="0">
              <a:spcBef>
                <a:spcPts val="0"/>
              </a:spcBef>
              <a:spcAft>
                <a:spcPts val="0"/>
              </a:spcAft>
              <a:buNone/>
              <a:defRPr sz="2400"/>
            </a:lvl9pPr>
          </a:lstStyle>
          <a:p>
            <a:endParaRPr/>
          </a:p>
        </p:txBody>
      </p:sp>
      <p:sp>
        <p:nvSpPr>
          <p:cNvPr id="493" name="Google Shape;493;p28"/>
          <p:cNvSpPr txBox="1">
            <a:spLocks noGrp="1"/>
          </p:cNvSpPr>
          <p:nvPr>
            <p:ph type="subTitle" idx="1"/>
          </p:nvPr>
        </p:nvSpPr>
        <p:spPr>
          <a:xfrm>
            <a:off x="2353796" y="1817925"/>
            <a:ext cx="4476900" cy="99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200"/>
              <a:buNone/>
              <a:defRPr/>
            </a:lvl1pPr>
            <a:lvl2pPr lvl="1" algn="ctr" rtl="0">
              <a:spcBef>
                <a:spcPts val="1600"/>
              </a:spcBef>
              <a:spcAft>
                <a:spcPts val="0"/>
              </a:spcAft>
              <a:buSzPts val="2200"/>
              <a:buNone/>
              <a:defRPr sz="2200"/>
            </a:lvl2pPr>
            <a:lvl3pPr lvl="2" algn="ctr" rtl="0">
              <a:spcBef>
                <a:spcPts val="1600"/>
              </a:spcBef>
              <a:spcAft>
                <a:spcPts val="0"/>
              </a:spcAft>
              <a:buSzPts val="2200"/>
              <a:buNone/>
              <a:defRPr sz="2200"/>
            </a:lvl3pPr>
            <a:lvl4pPr lvl="3" algn="ctr" rtl="0">
              <a:spcBef>
                <a:spcPts val="1600"/>
              </a:spcBef>
              <a:spcAft>
                <a:spcPts val="0"/>
              </a:spcAft>
              <a:buSzPts val="2200"/>
              <a:buNone/>
              <a:defRPr sz="2200"/>
            </a:lvl4pPr>
            <a:lvl5pPr lvl="4" algn="ctr" rtl="0">
              <a:spcBef>
                <a:spcPts val="1600"/>
              </a:spcBef>
              <a:spcAft>
                <a:spcPts val="0"/>
              </a:spcAft>
              <a:buSzPts val="2200"/>
              <a:buNone/>
              <a:defRPr sz="2200"/>
            </a:lvl5pPr>
            <a:lvl6pPr lvl="5" algn="ctr" rtl="0">
              <a:spcBef>
                <a:spcPts val="1600"/>
              </a:spcBef>
              <a:spcAft>
                <a:spcPts val="0"/>
              </a:spcAft>
              <a:buSzPts val="2200"/>
              <a:buNone/>
              <a:defRPr sz="2200"/>
            </a:lvl6pPr>
            <a:lvl7pPr lvl="6" algn="ctr" rtl="0">
              <a:spcBef>
                <a:spcPts val="1600"/>
              </a:spcBef>
              <a:spcAft>
                <a:spcPts val="0"/>
              </a:spcAft>
              <a:buSzPts val="2200"/>
              <a:buNone/>
              <a:defRPr sz="2200"/>
            </a:lvl7pPr>
            <a:lvl8pPr lvl="7" algn="ctr" rtl="0">
              <a:spcBef>
                <a:spcPts val="1600"/>
              </a:spcBef>
              <a:spcAft>
                <a:spcPts val="0"/>
              </a:spcAft>
              <a:buSzPts val="2200"/>
              <a:buNone/>
              <a:defRPr sz="2200"/>
            </a:lvl8pPr>
            <a:lvl9pPr lvl="8" algn="ctr" rtl="0">
              <a:spcBef>
                <a:spcPts val="1600"/>
              </a:spcBef>
              <a:spcAft>
                <a:spcPts val="1600"/>
              </a:spcAft>
              <a:buSzPts val="2200"/>
              <a:buNone/>
              <a:defRPr sz="2200"/>
            </a:lvl9pPr>
          </a:lstStyle>
          <a:p>
            <a:endParaRPr/>
          </a:p>
        </p:txBody>
      </p:sp>
      <p:sp>
        <p:nvSpPr>
          <p:cNvPr id="494" name="Google Shape;494;p28"/>
          <p:cNvSpPr/>
          <p:nvPr/>
        </p:nvSpPr>
        <p:spPr>
          <a:xfrm rot="-5400000">
            <a:off x="1042030"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rot="-5400000">
            <a:off x="1498601"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rot="-5400000" flipH="1">
            <a:off x="1042030"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rot="-5400000" flipH="1">
            <a:off x="1498601"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rot="5400000" flipH="1">
            <a:off x="6408830"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rot="5400000" flipH="1">
            <a:off x="6835002"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rot="5400000">
            <a:off x="6408830"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rot="5400000">
            <a:off x="6835002"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2" name="Google Shape;502;p28"/>
          <p:cNvGrpSpPr/>
          <p:nvPr/>
        </p:nvGrpSpPr>
        <p:grpSpPr>
          <a:xfrm>
            <a:off x="66314" y="82302"/>
            <a:ext cx="8994040" cy="4924107"/>
            <a:chOff x="66314" y="82302"/>
            <a:chExt cx="8994040" cy="4924107"/>
          </a:xfrm>
        </p:grpSpPr>
        <p:sp>
          <p:nvSpPr>
            <p:cNvPr id="503" name="Google Shape;503;p28"/>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8"/>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 name="Google Shape;511;p2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p:cSld name="CUSTOM_7">
    <p:spTree>
      <p:nvGrpSpPr>
        <p:cNvPr id="1" name="Shape 512"/>
        <p:cNvGrpSpPr/>
        <p:nvPr/>
      </p:nvGrpSpPr>
      <p:grpSpPr>
        <a:xfrm>
          <a:off x="0" y="0"/>
          <a:ext cx="0" cy="0"/>
          <a:chOff x="0" y="0"/>
          <a:chExt cx="0" cy="0"/>
        </a:xfrm>
      </p:grpSpPr>
      <p:sp>
        <p:nvSpPr>
          <p:cNvPr id="513" name="Google Shape;513;p29"/>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a:latin typeface="Montserrat"/>
                <a:ea typeface="Montserrat"/>
                <a:cs typeface="Montserrat"/>
                <a:sym typeface="Montserrat"/>
              </a:defRPr>
            </a:lvl2pPr>
            <a:lvl3pPr lvl="2" rtl="0">
              <a:spcBef>
                <a:spcPts val="0"/>
              </a:spcBef>
              <a:spcAft>
                <a:spcPts val="0"/>
              </a:spcAft>
              <a:buNone/>
              <a:defRPr>
                <a:latin typeface="Montserrat"/>
                <a:ea typeface="Montserrat"/>
                <a:cs typeface="Montserrat"/>
                <a:sym typeface="Montserrat"/>
              </a:defRPr>
            </a:lvl3pPr>
            <a:lvl4pPr lvl="3" rtl="0">
              <a:spcBef>
                <a:spcPts val="0"/>
              </a:spcBef>
              <a:spcAft>
                <a:spcPts val="0"/>
              </a:spcAft>
              <a:buNone/>
              <a:defRPr>
                <a:latin typeface="Montserrat"/>
                <a:ea typeface="Montserrat"/>
                <a:cs typeface="Montserrat"/>
                <a:sym typeface="Montserrat"/>
              </a:defRPr>
            </a:lvl4pPr>
            <a:lvl5pPr lvl="4" rtl="0">
              <a:spcBef>
                <a:spcPts val="0"/>
              </a:spcBef>
              <a:spcAft>
                <a:spcPts val="0"/>
              </a:spcAft>
              <a:buNone/>
              <a:defRPr>
                <a:latin typeface="Montserrat"/>
                <a:ea typeface="Montserrat"/>
                <a:cs typeface="Montserrat"/>
                <a:sym typeface="Montserrat"/>
              </a:defRPr>
            </a:lvl5pPr>
            <a:lvl6pPr lvl="5" rtl="0">
              <a:spcBef>
                <a:spcPts val="0"/>
              </a:spcBef>
              <a:spcAft>
                <a:spcPts val="0"/>
              </a:spcAft>
              <a:buNone/>
              <a:defRPr>
                <a:latin typeface="Montserrat"/>
                <a:ea typeface="Montserrat"/>
                <a:cs typeface="Montserrat"/>
                <a:sym typeface="Montserrat"/>
              </a:defRPr>
            </a:lvl6pPr>
            <a:lvl7pPr lvl="6" rtl="0">
              <a:spcBef>
                <a:spcPts val="0"/>
              </a:spcBef>
              <a:spcAft>
                <a:spcPts val="0"/>
              </a:spcAft>
              <a:buNone/>
              <a:defRPr>
                <a:latin typeface="Montserrat"/>
                <a:ea typeface="Montserrat"/>
                <a:cs typeface="Montserrat"/>
                <a:sym typeface="Montserrat"/>
              </a:defRPr>
            </a:lvl7pPr>
            <a:lvl8pPr lvl="7" rtl="0">
              <a:spcBef>
                <a:spcPts val="0"/>
              </a:spcBef>
              <a:spcAft>
                <a:spcPts val="0"/>
              </a:spcAft>
              <a:buNone/>
              <a:defRPr>
                <a:latin typeface="Montserrat"/>
                <a:ea typeface="Montserrat"/>
                <a:cs typeface="Montserrat"/>
                <a:sym typeface="Montserrat"/>
              </a:defRPr>
            </a:lvl8pPr>
            <a:lvl9pPr lvl="8" rtl="0">
              <a:spcBef>
                <a:spcPts val="0"/>
              </a:spcBef>
              <a:spcAft>
                <a:spcPts val="0"/>
              </a:spcAft>
              <a:buNone/>
              <a:defRPr>
                <a:latin typeface="Montserrat"/>
                <a:ea typeface="Montserrat"/>
                <a:cs typeface="Montserrat"/>
                <a:sym typeface="Montserrat"/>
              </a:defRPr>
            </a:lvl9pPr>
          </a:lstStyle>
          <a:p>
            <a:endParaRPr/>
          </a:p>
        </p:txBody>
      </p:sp>
      <p:sp>
        <p:nvSpPr>
          <p:cNvPr id="514" name="Google Shape;514;p29"/>
          <p:cNvSpPr txBox="1">
            <a:spLocks noGrp="1"/>
          </p:cNvSpPr>
          <p:nvPr>
            <p:ph type="subTitle" idx="1"/>
          </p:nvPr>
        </p:nvSpPr>
        <p:spPr>
          <a:xfrm>
            <a:off x="713212"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5" name="Google Shape;515;p29"/>
          <p:cNvSpPr txBox="1">
            <a:spLocks noGrp="1"/>
          </p:cNvSpPr>
          <p:nvPr>
            <p:ph type="subTitle" idx="2"/>
          </p:nvPr>
        </p:nvSpPr>
        <p:spPr>
          <a:xfrm>
            <a:off x="3432572"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6" name="Google Shape;516;p29"/>
          <p:cNvSpPr txBox="1">
            <a:spLocks noGrp="1"/>
          </p:cNvSpPr>
          <p:nvPr>
            <p:ph type="subTitle" idx="3"/>
          </p:nvPr>
        </p:nvSpPr>
        <p:spPr>
          <a:xfrm>
            <a:off x="6151939" y="24848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17" name="Google Shape;517;p29"/>
          <p:cNvSpPr txBox="1">
            <a:spLocks noGrp="1"/>
          </p:cNvSpPr>
          <p:nvPr>
            <p:ph type="subTitle" idx="4"/>
          </p:nvPr>
        </p:nvSpPr>
        <p:spPr>
          <a:xfrm>
            <a:off x="713212"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8" name="Google Shape;518;p29"/>
          <p:cNvSpPr txBox="1">
            <a:spLocks noGrp="1"/>
          </p:cNvSpPr>
          <p:nvPr>
            <p:ph type="subTitle" idx="5"/>
          </p:nvPr>
        </p:nvSpPr>
        <p:spPr>
          <a:xfrm>
            <a:off x="3432572"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9" name="Google Shape;519;p29"/>
          <p:cNvSpPr txBox="1">
            <a:spLocks noGrp="1"/>
          </p:cNvSpPr>
          <p:nvPr>
            <p:ph type="subTitle" idx="6"/>
          </p:nvPr>
        </p:nvSpPr>
        <p:spPr>
          <a:xfrm>
            <a:off x="6151939" y="2900130"/>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20" name="Google Shape;520;p29"/>
          <p:cNvSpPr txBox="1">
            <a:spLocks noGrp="1"/>
          </p:cNvSpPr>
          <p:nvPr>
            <p:ph type="title" idx="7" hasCustomPrompt="1"/>
          </p:nvPr>
        </p:nvSpPr>
        <p:spPr>
          <a:xfrm>
            <a:off x="1345950"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21" name="Google Shape;521;p29"/>
          <p:cNvSpPr txBox="1">
            <a:spLocks noGrp="1"/>
          </p:cNvSpPr>
          <p:nvPr>
            <p:ph type="title" idx="8" hasCustomPrompt="1"/>
          </p:nvPr>
        </p:nvSpPr>
        <p:spPr>
          <a:xfrm>
            <a:off x="4065314"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22" name="Google Shape;522;p29"/>
          <p:cNvSpPr txBox="1">
            <a:spLocks noGrp="1"/>
          </p:cNvSpPr>
          <p:nvPr>
            <p:ph type="title" idx="9" hasCustomPrompt="1"/>
          </p:nvPr>
        </p:nvSpPr>
        <p:spPr>
          <a:xfrm>
            <a:off x="6784677" y="17455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grpSp>
        <p:nvGrpSpPr>
          <p:cNvPr id="523" name="Google Shape;523;p29"/>
          <p:cNvGrpSpPr/>
          <p:nvPr/>
        </p:nvGrpSpPr>
        <p:grpSpPr>
          <a:xfrm>
            <a:off x="1020851" y="4424651"/>
            <a:ext cx="7125277" cy="405104"/>
            <a:chOff x="0" y="4594287"/>
            <a:chExt cx="9660083" cy="549219"/>
          </a:xfrm>
        </p:grpSpPr>
        <p:sp>
          <p:nvSpPr>
            <p:cNvPr id="524" name="Google Shape;524;p29"/>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9"/>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9"/>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9"/>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9"/>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9"/>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9"/>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9"/>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9"/>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9"/>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9"/>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9"/>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9"/>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9"/>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9"/>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9"/>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9"/>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9"/>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9"/>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9"/>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9"/>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9"/>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9"/>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9"/>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2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2">
  <p:cSld name="CUSTOM_50">
    <p:spTree>
      <p:nvGrpSpPr>
        <p:cNvPr id="1" name="Shape 549"/>
        <p:cNvGrpSpPr/>
        <p:nvPr/>
      </p:nvGrpSpPr>
      <p:grpSpPr>
        <a:xfrm>
          <a:off x="0" y="0"/>
          <a:ext cx="0" cy="0"/>
          <a:chOff x="0" y="0"/>
          <a:chExt cx="0" cy="0"/>
        </a:xfrm>
      </p:grpSpPr>
      <p:sp>
        <p:nvSpPr>
          <p:cNvPr id="550" name="Google Shape;550;p30"/>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a:latin typeface="Montserrat"/>
                <a:ea typeface="Montserrat"/>
                <a:cs typeface="Montserrat"/>
                <a:sym typeface="Montserrat"/>
              </a:defRPr>
            </a:lvl2pPr>
            <a:lvl3pPr lvl="2" rtl="0">
              <a:spcBef>
                <a:spcPts val="0"/>
              </a:spcBef>
              <a:spcAft>
                <a:spcPts val="0"/>
              </a:spcAft>
              <a:buNone/>
              <a:defRPr>
                <a:latin typeface="Montserrat"/>
                <a:ea typeface="Montserrat"/>
                <a:cs typeface="Montserrat"/>
                <a:sym typeface="Montserrat"/>
              </a:defRPr>
            </a:lvl3pPr>
            <a:lvl4pPr lvl="3" rtl="0">
              <a:spcBef>
                <a:spcPts val="0"/>
              </a:spcBef>
              <a:spcAft>
                <a:spcPts val="0"/>
              </a:spcAft>
              <a:buNone/>
              <a:defRPr>
                <a:latin typeface="Montserrat"/>
                <a:ea typeface="Montserrat"/>
                <a:cs typeface="Montserrat"/>
                <a:sym typeface="Montserrat"/>
              </a:defRPr>
            </a:lvl4pPr>
            <a:lvl5pPr lvl="4" rtl="0">
              <a:spcBef>
                <a:spcPts val="0"/>
              </a:spcBef>
              <a:spcAft>
                <a:spcPts val="0"/>
              </a:spcAft>
              <a:buNone/>
              <a:defRPr>
                <a:latin typeface="Montserrat"/>
                <a:ea typeface="Montserrat"/>
                <a:cs typeface="Montserrat"/>
                <a:sym typeface="Montserrat"/>
              </a:defRPr>
            </a:lvl5pPr>
            <a:lvl6pPr lvl="5" rtl="0">
              <a:spcBef>
                <a:spcPts val="0"/>
              </a:spcBef>
              <a:spcAft>
                <a:spcPts val="0"/>
              </a:spcAft>
              <a:buNone/>
              <a:defRPr>
                <a:latin typeface="Montserrat"/>
                <a:ea typeface="Montserrat"/>
                <a:cs typeface="Montserrat"/>
                <a:sym typeface="Montserrat"/>
              </a:defRPr>
            </a:lvl6pPr>
            <a:lvl7pPr lvl="6" rtl="0">
              <a:spcBef>
                <a:spcPts val="0"/>
              </a:spcBef>
              <a:spcAft>
                <a:spcPts val="0"/>
              </a:spcAft>
              <a:buNone/>
              <a:defRPr>
                <a:latin typeface="Montserrat"/>
                <a:ea typeface="Montserrat"/>
                <a:cs typeface="Montserrat"/>
                <a:sym typeface="Montserrat"/>
              </a:defRPr>
            </a:lvl7pPr>
            <a:lvl8pPr lvl="7" rtl="0">
              <a:spcBef>
                <a:spcPts val="0"/>
              </a:spcBef>
              <a:spcAft>
                <a:spcPts val="0"/>
              </a:spcAft>
              <a:buNone/>
              <a:defRPr>
                <a:latin typeface="Montserrat"/>
                <a:ea typeface="Montserrat"/>
                <a:cs typeface="Montserrat"/>
                <a:sym typeface="Montserrat"/>
              </a:defRPr>
            </a:lvl8pPr>
            <a:lvl9pPr lvl="8" rtl="0">
              <a:spcBef>
                <a:spcPts val="0"/>
              </a:spcBef>
              <a:spcAft>
                <a:spcPts val="0"/>
              </a:spcAft>
              <a:buNone/>
              <a:defRPr>
                <a:latin typeface="Montserrat"/>
                <a:ea typeface="Montserrat"/>
                <a:cs typeface="Montserrat"/>
                <a:sym typeface="Montserrat"/>
              </a:defRPr>
            </a:lvl9pPr>
          </a:lstStyle>
          <a:p>
            <a:endParaRPr/>
          </a:p>
        </p:txBody>
      </p:sp>
      <p:sp>
        <p:nvSpPr>
          <p:cNvPr id="551" name="Google Shape;551;p30"/>
          <p:cNvSpPr txBox="1">
            <a:spLocks noGrp="1"/>
          </p:cNvSpPr>
          <p:nvPr>
            <p:ph type="subTitle" idx="1"/>
          </p:nvPr>
        </p:nvSpPr>
        <p:spPr>
          <a:xfrm>
            <a:off x="1094212" y="23324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52" name="Google Shape;552;p30"/>
          <p:cNvSpPr txBox="1">
            <a:spLocks noGrp="1"/>
          </p:cNvSpPr>
          <p:nvPr>
            <p:ph type="subTitle" idx="2"/>
          </p:nvPr>
        </p:nvSpPr>
        <p:spPr>
          <a:xfrm>
            <a:off x="5770939" y="2332414"/>
            <a:ext cx="22788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Krona One"/>
              <a:buNone/>
              <a:defRPr sz="2400" b="1">
                <a:latin typeface="Cedarville Cursive"/>
                <a:ea typeface="Cedarville Cursive"/>
                <a:cs typeface="Cedarville Cursive"/>
                <a:sym typeface="Cedarville Cursive"/>
              </a:defRPr>
            </a:lvl1pPr>
            <a:lvl2pPr lvl="1" rtl="0">
              <a:spcBef>
                <a:spcPts val="1600"/>
              </a:spcBef>
              <a:spcAft>
                <a:spcPts val="0"/>
              </a:spcAft>
              <a:buSzPts val="1400"/>
              <a:buFont typeface="Krona One"/>
              <a:buNone/>
              <a:defRPr>
                <a:latin typeface="Krona One"/>
                <a:ea typeface="Krona One"/>
                <a:cs typeface="Krona One"/>
                <a:sym typeface="Krona One"/>
              </a:defRPr>
            </a:lvl2pPr>
            <a:lvl3pPr lvl="2" rtl="0">
              <a:spcBef>
                <a:spcPts val="1600"/>
              </a:spcBef>
              <a:spcAft>
                <a:spcPts val="0"/>
              </a:spcAft>
              <a:buSzPts val="1400"/>
              <a:buFont typeface="Krona One"/>
              <a:buNone/>
              <a:defRPr>
                <a:latin typeface="Krona One"/>
                <a:ea typeface="Krona One"/>
                <a:cs typeface="Krona One"/>
                <a:sym typeface="Krona One"/>
              </a:defRPr>
            </a:lvl3pPr>
            <a:lvl4pPr lvl="3" rtl="0">
              <a:spcBef>
                <a:spcPts val="1600"/>
              </a:spcBef>
              <a:spcAft>
                <a:spcPts val="0"/>
              </a:spcAft>
              <a:buSzPts val="1400"/>
              <a:buFont typeface="Krona One"/>
              <a:buNone/>
              <a:defRPr>
                <a:latin typeface="Krona One"/>
                <a:ea typeface="Krona One"/>
                <a:cs typeface="Krona One"/>
                <a:sym typeface="Krona One"/>
              </a:defRPr>
            </a:lvl4pPr>
            <a:lvl5pPr lvl="4" rtl="0">
              <a:spcBef>
                <a:spcPts val="1600"/>
              </a:spcBef>
              <a:spcAft>
                <a:spcPts val="0"/>
              </a:spcAft>
              <a:buSzPts val="1400"/>
              <a:buFont typeface="Krona One"/>
              <a:buNone/>
              <a:defRPr>
                <a:latin typeface="Krona One"/>
                <a:ea typeface="Krona One"/>
                <a:cs typeface="Krona One"/>
                <a:sym typeface="Krona One"/>
              </a:defRPr>
            </a:lvl5pPr>
            <a:lvl6pPr lvl="5" rtl="0">
              <a:spcBef>
                <a:spcPts val="1600"/>
              </a:spcBef>
              <a:spcAft>
                <a:spcPts val="0"/>
              </a:spcAft>
              <a:buSzPts val="1400"/>
              <a:buFont typeface="Krona One"/>
              <a:buNone/>
              <a:defRPr>
                <a:latin typeface="Krona One"/>
                <a:ea typeface="Krona One"/>
                <a:cs typeface="Krona One"/>
                <a:sym typeface="Krona One"/>
              </a:defRPr>
            </a:lvl6pPr>
            <a:lvl7pPr lvl="6" rtl="0">
              <a:spcBef>
                <a:spcPts val="1600"/>
              </a:spcBef>
              <a:spcAft>
                <a:spcPts val="0"/>
              </a:spcAft>
              <a:buSzPts val="1400"/>
              <a:buFont typeface="Krona One"/>
              <a:buNone/>
              <a:defRPr>
                <a:latin typeface="Krona One"/>
                <a:ea typeface="Krona One"/>
                <a:cs typeface="Krona One"/>
                <a:sym typeface="Krona One"/>
              </a:defRPr>
            </a:lvl7pPr>
            <a:lvl8pPr lvl="7" rtl="0">
              <a:spcBef>
                <a:spcPts val="1600"/>
              </a:spcBef>
              <a:spcAft>
                <a:spcPts val="0"/>
              </a:spcAft>
              <a:buSzPts val="1400"/>
              <a:buFont typeface="Krona One"/>
              <a:buNone/>
              <a:defRPr>
                <a:latin typeface="Krona One"/>
                <a:ea typeface="Krona One"/>
                <a:cs typeface="Krona One"/>
                <a:sym typeface="Krona One"/>
              </a:defRPr>
            </a:lvl8pPr>
            <a:lvl9pPr lvl="8" rtl="0">
              <a:spcBef>
                <a:spcPts val="1600"/>
              </a:spcBef>
              <a:spcAft>
                <a:spcPts val="1600"/>
              </a:spcAft>
              <a:buSzPts val="1400"/>
              <a:buFont typeface="Krona One"/>
              <a:buNone/>
              <a:defRPr>
                <a:latin typeface="Krona One"/>
                <a:ea typeface="Krona One"/>
                <a:cs typeface="Krona One"/>
                <a:sym typeface="Krona One"/>
              </a:defRPr>
            </a:lvl9pPr>
          </a:lstStyle>
          <a:p>
            <a:endParaRPr/>
          </a:p>
        </p:txBody>
      </p:sp>
      <p:sp>
        <p:nvSpPr>
          <p:cNvPr id="553" name="Google Shape;553;p30"/>
          <p:cNvSpPr txBox="1">
            <a:spLocks noGrp="1"/>
          </p:cNvSpPr>
          <p:nvPr>
            <p:ph type="subTitle" idx="3"/>
          </p:nvPr>
        </p:nvSpPr>
        <p:spPr>
          <a:xfrm>
            <a:off x="1094212" y="2763038"/>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54" name="Google Shape;554;p30"/>
          <p:cNvSpPr txBox="1">
            <a:spLocks noGrp="1"/>
          </p:cNvSpPr>
          <p:nvPr>
            <p:ph type="subTitle" idx="4"/>
          </p:nvPr>
        </p:nvSpPr>
        <p:spPr>
          <a:xfrm>
            <a:off x="5770939" y="2763038"/>
            <a:ext cx="2278800" cy="74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55" name="Google Shape;555;p30"/>
          <p:cNvSpPr txBox="1">
            <a:spLocks noGrp="1"/>
          </p:cNvSpPr>
          <p:nvPr>
            <p:ph type="title" idx="5" hasCustomPrompt="1"/>
          </p:nvPr>
        </p:nvSpPr>
        <p:spPr>
          <a:xfrm>
            <a:off x="1726950" y="15931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56" name="Google Shape;556;p30"/>
          <p:cNvSpPr txBox="1">
            <a:spLocks noGrp="1"/>
          </p:cNvSpPr>
          <p:nvPr>
            <p:ph type="title" idx="6" hasCustomPrompt="1"/>
          </p:nvPr>
        </p:nvSpPr>
        <p:spPr>
          <a:xfrm>
            <a:off x="6403677" y="1593130"/>
            <a:ext cx="1013100" cy="556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12000"/>
              <a:buFont typeface="Krona One"/>
              <a:buNone/>
              <a:defRPr sz="12000">
                <a:latin typeface="Krona One"/>
                <a:ea typeface="Krona One"/>
                <a:cs typeface="Krona One"/>
                <a:sym typeface="Krona One"/>
              </a:defRPr>
            </a:lvl2pPr>
            <a:lvl3pPr lvl="2" algn="ctr" rtl="0">
              <a:spcBef>
                <a:spcPts val="0"/>
              </a:spcBef>
              <a:spcAft>
                <a:spcPts val="0"/>
              </a:spcAft>
              <a:buSzPts val="12000"/>
              <a:buFont typeface="Krona One"/>
              <a:buNone/>
              <a:defRPr sz="12000">
                <a:latin typeface="Krona One"/>
                <a:ea typeface="Krona One"/>
                <a:cs typeface="Krona One"/>
                <a:sym typeface="Krona One"/>
              </a:defRPr>
            </a:lvl3pPr>
            <a:lvl4pPr lvl="3" algn="ctr" rtl="0">
              <a:spcBef>
                <a:spcPts val="0"/>
              </a:spcBef>
              <a:spcAft>
                <a:spcPts val="0"/>
              </a:spcAft>
              <a:buSzPts val="12000"/>
              <a:buFont typeface="Krona One"/>
              <a:buNone/>
              <a:defRPr sz="12000">
                <a:latin typeface="Krona One"/>
                <a:ea typeface="Krona One"/>
                <a:cs typeface="Krona One"/>
                <a:sym typeface="Krona One"/>
              </a:defRPr>
            </a:lvl4pPr>
            <a:lvl5pPr lvl="4" algn="ctr" rtl="0">
              <a:spcBef>
                <a:spcPts val="0"/>
              </a:spcBef>
              <a:spcAft>
                <a:spcPts val="0"/>
              </a:spcAft>
              <a:buSzPts val="12000"/>
              <a:buFont typeface="Krona One"/>
              <a:buNone/>
              <a:defRPr sz="12000">
                <a:latin typeface="Krona One"/>
                <a:ea typeface="Krona One"/>
                <a:cs typeface="Krona One"/>
                <a:sym typeface="Krona One"/>
              </a:defRPr>
            </a:lvl5pPr>
            <a:lvl6pPr lvl="5" algn="ctr" rtl="0">
              <a:spcBef>
                <a:spcPts val="0"/>
              </a:spcBef>
              <a:spcAft>
                <a:spcPts val="0"/>
              </a:spcAft>
              <a:buSzPts val="12000"/>
              <a:buFont typeface="Krona One"/>
              <a:buNone/>
              <a:defRPr sz="12000">
                <a:latin typeface="Krona One"/>
                <a:ea typeface="Krona One"/>
                <a:cs typeface="Krona One"/>
                <a:sym typeface="Krona One"/>
              </a:defRPr>
            </a:lvl6pPr>
            <a:lvl7pPr lvl="6" algn="ctr" rtl="0">
              <a:spcBef>
                <a:spcPts val="0"/>
              </a:spcBef>
              <a:spcAft>
                <a:spcPts val="0"/>
              </a:spcAft>
              <a:buSzPts val="12000"/>
              <a:buFont typeface="Krona One"/>
              <a:buNone/>
              <a:defRPr sz="12000">
                <a:latin typeface="Krona One"/>
                <a:ea typeface="Krona One"/>
                <a:cs typeface="Krona One"/>
                <a:sym typeface="Krona One"/>
              </a:defRPr>
            </a:lvl7pPr>
            <a:lvl8pPr lvl="7" algn="ctr" rtl="0">
              <a:spcBef>
                <a:spcPts val="0"/>
              </a:spcBef>
              <a:spcAft>
                <a:spcPts val="0"/>
              </a:spcAft>
              <a:buSzPts val="12000"/>
              <a:buFont typeface="Krona One"/>
              <a:buNone/>
              <a:defRPr sz="12000">
                <a:latin typeface="Krona One"/>
                <a:ea typeface="Krona One"/>
                <a:cs typeface="Krona One"/>
                <a:sym typeface="Krona One"/>
              </a:defRPr>
            </a:lvl8pPr>
            <a:lvl9pPr lvl="8" algn="ctr" rtl="0">
              <a:spcBef>
                <a:spcPts val="0"/>
              </a:spcBef>
              <a:spcAft>
                <a:spcPts val="0"/>
              </a:spcAft>
              <a:buSzPts val="12000"/>
              <a:buFont typeface="Krona One"/>
              <a:buNone/>
              <a:defRPr sz="12000">
                <a:latin typeface="Krona One"/>
                <a:ea typeface="Krona One"/>
                <a:cs typeface="Krona One"/>
                <a:sym typeface="Krona One"/>
              </a:defRPr>
            </a:lvl9pPr>
          </a:lstStyle>
          <a:p>
            <a:r>
              <a:t>xx%</a:t>
            </a:r>
          </a:p>
        </p:txBody>
      </p:sp>
      <p:sp>
        <p:nvSpPr>
          <p:cNvPr id="557" name="Google Shape;557;p3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 name="Google Shape;558;p30"/>
          <p:cNvGrpSpPr/>
          <p:nvPr/>
        </p:nvGrpSpPr>
        <p:grpSpPr>
          <a:xfrm>
            <a:off x="66314" y="82302"/>
            <a:ext cx="8994040" cy="4924107"/>
            <a:chOff x="66314" y="82302"/>
            <a:chExt cx="8994040" cy="4924107"/>
          </a:xfrm>
        </p:grpSpPr>
        <p:sp>
          <p:nvSpPr>
            <p:cNvPr id="559" name="Google Shape;559;p3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 name="Google Shape;567;p30"/>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0"/>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0"/>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0"/>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0"/>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69"/>
        <p:cNvGrpSpPr/>
        <p:nvPr/>
      </p:nvGrpSpPr>
      <p:grpSpPr>
        <a:xfrm>
          <a:off x="0" y="0"/>
          <a:ext cx="0" cy="0"/>
          <a:chOff x="0" y="0"/>
          <a:chExt cx="0" cy="0"/>
        </a:xfrm>
      </p:grpSpPr>
      <p:grpSp>
        <p:nvGrpSpPr>
          <p:cNvPr id="70" name="Google Shape;70;p4"/>
          <p:cNvGrpSpPr/>
          <p:nvPr/>
        </p:nvGrpSpPr>
        <p:grpSpPr>
          <a:xfrm>
            <a:off x="1020851" y="4424651"/>
            <a:ext cx="7125277" cy="405104"/>
            <a:chOff x="0" y="4594287"/>
            <a:chExt cx="9660083" cy="549219"/>
          </a:xfrm>
        </p:grpSpPr>
        <p:sp>
          <p:nvSpPr>
            <p:cNvPr id="71" name="Google Shape;71;p4"/>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4"/>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4"/>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 name="Google Shape;95;p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4"/>
          <p:cNvSpPr txBox="1">
            <a:spLocks noGrp="1"/>
          </p:cNvSpPr>
          <p:nvPr>
            <p:ph type="title"/>
          </p:nvPr>
        </p:nvSpPr>
        <p:spPr>
          <a:xfrm>
            <a:off x="7133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7" name="Google Shape;97;p4"/>
          <p:cNvSpPr txBox="1">
            <a:spLocks noGrp="1"/>
          </p:cNvSpPr>
          <p:nvPr>
            <p:ph type="body" idx="1"/>
          </p:nvPr>
        </p:nvSpPr>
        <p:spPr>
          <a:xfrm>
            <a:off x="713225" y="1184650"/>
            <a:ext cx="7717500" cy="31833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AutoNum type="arabicPeriod"/>
              <a:defRPr sz="1100"/>
            </a:lvl1pPr>
            <a:lvl2pPr marL="914400" lvl="1" indent="-317500" rtl="0">
              <a:spcBef>
                <a:spcPts val="1600"/>
              </a:spcBef>
              <a:spcAft>
                <a:spcPts val="0"/>
              </a:spcAft>
              <a:buClr>
                <a:schemeClr val="dk1"/>
              </a:buClr>
              <a:buSzPts val="1400"/>
              <a:buFont typeface="Lato"/>
              <a:buAutoNum type="alphaLcPeriod"/>
              <a:defRPr sz="1200"/>
            </a:lvl2pPr>
            <a:lvl3pPr marL="1371600" lvl="2" indent="-317500" rtl="0">
              <a:spcBef>
                <a:spcPts val="1600"/>
              </a:spcBef>
              <a:spcAft>
                <a:spcPts val="0"/>
              </a:spcAft>
              <a:buClr>
                <a:schemeClr val="dk1"/>
              </a:buClr>
              <a:buSzPts val="1400"/>
              <a:buFont typeface="Lato"/>
              <a:buAutoNum type="romanLcPeriod"/>
              <a:defRPr sz="1200"/>
            </a:lvl3pPr>
            <a:lvl4pPr marL="1828800" lvl="3" indent="-317500" rtl="0">
              <a:spcBef>
                <a:spcPts val="1600"/>
              </a:spcBef>
              <a:spcAft>
                <a:spcPts val="0"/>
              </a:spcAft>
              <a:buClr>
                <a:schemeClr val="dk1"/>
              </a:buClr>
              <a:buSzPts val="1400"/>
              <a:buFont typeface="Lato"/>
              <a:buAutoNum type="arabicPeriod"/>
              <a:defRPr sz="1200"/>
            </a:lvl4pPr>
            <a:lvl5pPr marL="2286000" lvl="4" indent="-317500" rtl="0">
              <a:spcBef>
                <a:spcPts val="1600"/>
              </a:spcBef>
              <a:spcAft>
                <a:spcPts val="0"/>
              </a:spcAft>
              <a:buClr>
                <a:schemeClr val="dk1"/>
              </a:buClr>
              <a:buSzPts val="1400"/>
              <a:buFont typeface="Lato"/>
              <a:buAutoNum type="alphaLcPeriod"/>
              <a:defRPr sz="1200"/>
            </a:lvl5pPr>
            <a:lvl6pPr marL="2743200" lvl="5" indent="-317500" rtl="0">
              <a:spcBef>
                <a:spcPts val="1600"/>
              </a:spcBef>
              <a:spcAft>
                <a:spcPts val="0"/>
              </a:spcAft>
              <a:buClr>
                <a:schemeClr val="dk1"/>
              </a:buClr>
              <a:buSzPts val="1400"/>
              <a:buFont typeface="Lato"/>
              <a:buAutoNum type="romanLcPeriod"/>
              <a:defRPr sz="1200"/>
            </a:lvl6pPr>
            <a:lvl7pPr marL="3200400" lvl="6" indent="-317500" rtl="0">
              <a:spcBef>
                <a:spcPts val="1600"/>
              </a:spcBef>
              <a:spcAft>
                <a:spcPts val="0"/>
              </a:spcAft>
              <a:buClr>
                <a:schemeClr val="dk1"/>
              </a:buClr>
              <a:buSzPts val="1400"/>
              <a:buFont typeface="Lato"/>
              <a:buAutoNum type="arabicPeriod"/>
              <a:defRPr sz="1200"/>
            </a:lvl7pPr>
            <a:lvl8pPr marL="3657600" lvl="7" indent="-317500" rtl="0">
              <a:spcBef>
                <a:spcPts val="1600"/>
              </a:spcBef>
              <a:spcAft>
                <a:spcPts val="0"/>
              </a:spcAft>
              <a:buClr>
                <a:schemeClr val="dk1"/>
              </a:buClr>
              <a:buSzPts val="1400"/>
              <a:buFont typeface="Lato"/>
              <a:buAutoNum type="alphaLcPeriod"/>
              <a:defRPr sz="1200"/>
            </a:lvl8pPr>
            <a:lvl9pPr marL="4114800" lvl="8" indent="-317500" rtl="0">
              <a:spcBef>
                <a:spcPts val="1600"/>
              </a:spcBef>
              <a:spcAft>
                <a:spcPts val="1600"/>
              </a:spcAft>
              <a:buClr>
                <a:schemeClr val="dk1"/>
              </a:buClr>
              <a:buSzPts val="1400"/>
              <a:buFont typeface="Lato"/>
              <a:buAutoNum type="romanLcPeriod"/>
              <a:defRPr sz="1200"/>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and four columns 1">
  <p:cSld name="CUSTOM_8_1">
    <p:spTree>
      <p:nvGrpSpPr>
        <p:cNvPr id="1" name="Shape 575"/>
        <p:cNvGrpSpPr/>
        <p:nvPr/>
      </p:nvGrpSpPr>
      <p:grpSpPr>
        <a:xfrm>
          <a:off x="0" y="0"/>
          <a:ext cx="0" cy="0"/>
          <a:chOff x="0" y="0"/>
          <a:chExt cx="0" cy="0"/>
        </a:xfrm>
      </p:grpSpPr>
      <p:sp>
        <p:nvSpPr>
          <p:cNvPr id="576" name="Google Shape;576;p31"/>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577" name="Google Shape;577;p31"/>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78" name="Google Shape;578;p31"/>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79" name="Google Shape;579;p31"/>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0" name="Google Shape;580;p31"/>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1" name="Google Shape;581;p31"/>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2" name="Google Shape;582;p31"/>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3" name="Google Shape;583;p31"/>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4" name="Google Shape;584;p31"/>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85" name="Google Shape;585;p3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6" name="Google Shape;586;p31"/>
          <p:cNvGrpSpPr/>
          <p:nvPr/>
        </p:nvGrpSpPr>
        <p:grpSpPr>
          <a:xfrm>
            <a:off x="66314" y="82302"/>
            <a:ext cx="8994040" cy="4924107"/>
            <a:chOff x="66314" y="82302"/>
            <a:chExt cx="8994040" cy="4924107"/>
          </a:xfrm>
        </p:grpSpPr>
        <p:sp>
          <p:nvSpPr>
            <p:cNvPr id="587" name="Google Shape;587;p31"/>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1"/>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1"/>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1"/>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1"/>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1"/>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1"/>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1"/>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hree columns 1">
  <p:cSld name="CUSTOM_53">
    <p:spTree>
      <p:nvGrpSpPr>
        <p:cNvPr id="1" name="Shape 595"/>
        <p:cNvGrpSpPr/>
        <p:nvPr/>
      </p:nvGrpSpPr>
      <p:grpSpPr>
        <a:xfrm>
          <a:off x="0" y="0"/>
          <a:ext cx="0" cy="0"/>
          <a:chOff x="0" y="0"/>
          <a:chExt cx="0" cy="0"/>
        </a:xfrm>
      </p:grpSpPr>
      <p:sp>
        <p:nvSpPr>
          <p:cNvPr id="596" name="Google Shape;596;p3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597" name="Google Shape;597;p32"/>
          <p:cNvSpPr txBox="1">
            <a:spLocks noGrp="1"/>
          </p:cNvSpPr>
          <p:nvPr>
            <p:ph type="subTitle" idx="1"/>
          </p:nvPr>
        </p:nvSpPr>
        <p:spPr>
          <a:xfrm>
            <a:off x="1334425" y="1330137"/>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8" name="Google Shape;598;p32"/>
          <p:cNvSpPr txBox="1">
            <a:spLocks noGrp="1"/>
          </p:cNvSpPr>
          <p:nvPr>
            <p:ph type="subTitle" idx="2"/>
          </p:nvPr>
        </p:nvSpPr>
        <p:spPr>
          <a:xfrm>
            <a:off x="1334425" y="3449532"/>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99" name="Google Shape;599;p32"/>
          <p:cNvSpPr txBox="1">
            <a:spLocks noGrp="1"/>
          </p:cNvSpPr>
          <p:nvPr>
            <p:ph type="subTitle" idx="3"/>
          </p:nvPr>
        </p:nvSpPr>
        <p:spPr>
          <a:xfrm>
            <a:off x="1334425" y="1752135"/>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0" name="Google Shape;600;p32"/>
          <p:cNvSpPr txBox="1">
            <a:spLocks noGrp="1"/>
          </p:cNvSpPr>
          <p:nvPr>
            <p:ph type="subTitle" idx="4"/>
          </p:nvPr>
        </p:nvSpPr>
        <p:spPr>
          <a:xfrm>
            <a:off x="1334425" y="3871531"/>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1" name="Google Shape;601;p32"/>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2"/>
          <p:cNvSpPr txBox="1">
            <a:spLocks noGrp="1"/>
          </p:cNvSpPr>
          <p:nvPr>
            <p:ph type="subTitle" idx="5"/>
          </p:nvPr>
        </p:nvSpPr>
        <p:spPr>
          <a:xfrm>
            <a:off x="1334425" y="2389834"/>
            <a:ext cx="19293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03" name="Google Shape;603;p32"/>
          <p:cNvSpPr txBox="1">
            <a:spLocks noGrp="1"/>
          </p:cNvSpPr>
          <p:nvPr>
            <p:ph type="subTitle" idx="6"/>
          </p:nvPr>
        </p:nvSpPr>
        <p:spPr>
          <a:xfrm>
            <a:off x="1334425" y="2811833"/>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5">
  <p:cSld name="CUSTOM_9">
    <p:spTree>
      <p:nvGrpSpPr>
        <p:cNvPr id="1" name="Shape 604"/>
        <p:cNvGrpSpPr/>
        <p:nvPr/>
      </p:nvGrpSpPr>
      <p:grpSpPr>
        <a:xfrm>
          <a:off x="0" y="0"/>
          <a:ext cx="0" cy="0"/>
          <a:chOff x="0" y="0"/>
          <a:chExt cx="0" cy="0"/>
        </a:xfrm>
      </p:grpSpPr>
      <p:sp>
        <p:nvSpPr>
          <p:cNvPr id="605" name="Google Shape;605;p33"/>
          <p:cNvSpPr txBox="1">
            <a:spLocks noGrp="1"/>
          </p:cNvSpPr>
          <p:nvPr>
            <p:ph type="title"/>
          </p:nvPr>
        </p:nvSpPr>
        <p:spPr>
          <a:xfrm>
            <a:off x="713225" y="548721"/>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606" name="Google Shape;606;p33"/>
          <p:cNvSpPr txBox="1">
            <a:spLocks noGrp="1"/>
          </p:cNvSpPr>
          <p:nvPr>
            <p:ph type="body" idx="1"/>
          </p:nvPr>
        </p:nvSpPr>
        <p:spPr>
          <a:xfrm>
            <a:off x="1327197" y="1543025"/>
            <a:ext cx="3858900" cy="2436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CUSTOM_16">
    <p:spTree>
      <p:nvGrpSpPr>
        <p:cNvPr id="1" name="Shape 607"/>
        <p:cNvGrpSpPr/>
        <p:nvPr/>
      </p:nvGrpSpPr>
      <p:grpSpPr>
        <a:xfrm>
          <a:off x="0" y="0"/>
          <a:ext cx="0" cy="0"/>
          <a:chOff x="0" y="0"/>
          <a:chExt cx="0" cy="0"/>
        </a:xfrm>
      </p:grpSpPr>
      <p:grpSp>
        <p:nvGrpSpPr>
          <p:cNvPr id="608" name="Google Shape;608;p34"/>
          <p:cNvGrpSpPr/>
          <p:nvPr/>
        </p:nvGrpSpPr>
        <p:grpSpPr>
          <a:xfrm>
            <a:off x="1020851" y="4424651"/>
            <a:ext cx="7125277" cy="405104"/>
            <a:chOff x="0" y="4594287"/>
            <a:chExt cx="9660083" cy="549219"/>
          </a:xfrm>
        </p:grpSpPr>
        <p:sp>
          <p:nvSpPr>
            <p:cNvPr id="609" name="Google Shape;609;p34"/>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4"/>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4"/>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4"/>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4"/>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4"/>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4"/>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4"/>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4"/>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4"/>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4"/>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4"/>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4"/>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4"/>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4"/>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4"/>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4"/>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4"/>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4"/>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4"/>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4"/>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4"/>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4"/>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4"/>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3" name="Google Shape;633;p3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4"/>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635" name="Google Shape;635;p34"/>
          <p:cNvSpPr txBox="1">
            <a:spLocks noGrp="1"/>
          </p:cNvSpPr>
          <p:nvPr>
            <p:ph type="subTitle" idx="1"/>
          </p:nvPr>
        </p:nvSpPr>
        <p:spPr>
          <a:xfrm>
            <a:off x="713225"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6" name="Google Shape;636;p34"/>
          <p:cNvSpPr txBox="1">
            <a:spLocks noGrp="1"/>
          </p:cNvSpPr>
          <p:nvPr>
            <p:ph type="subTitle" idx="2"/>
          </p:nvPr>
        </p:nvSpPr>
        <p:spPr>
          <a:xfrm>
            <a:off x="3437810"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7" name="Google Shape;637;p34"/>
          <p:cNvSpPr txBox="1">
            <a:spLocks noGrp="1"/>
          </p:cNvSpPr>
          <p:nvPr>
            <p:ph type="subTitle" idx="3"/>
          </p:nvPr>
        </p:nvSpPr>
        <p:spPr>
          <a:xfrm>
            <a:off x="6162367" y="15348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8" name="Google Shape;638;p34"/>
          <p:cNvSpPr txBox="1">
            <a:spLocks noGrp="1"/>
          </p:cNvSpPr>
          <p:nvPr>
            <p:ph type="subTitle" idx="4"/>
          </p:nvPr>
        </p:nvSpPr>
        <p:spPr>
          <a:xfrm>
            <a:off x="713225"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39" name="Google Shape;639;p34"/>
          <p:cNvSpPr txBox="1">
            <a:spLocks noGrp="1"/>
          </p:cNvSpPr>
          <p:nvPr>
            <p:ph type="subTitle" idx="5"/>
          </p:nvPr>
        </p:nvSpPr>
        <p:spPr>
          <a:xfrm>
            <a:off x="3437815"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0" name="Google Shape;640;p34"/>
          <p:cNvSpPr txBox="1">
            <a:spLocks noGrp="1"/>
          </p:cNvSpPr>
          <p:nvPr>
            <p:ph type="subTitle" idx="6"/>
          </p:nvPr>
        </p:nvSpPr>
        <p:spPr>
          <a:xfrm>
            <a:off x="6162376" y="19590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1" name="Google Shape;641;p34"/>
          <p:cNvSpPr txBox="1">
            <a:spLocks noGrp="1"/>
          </p:cNvSpPr>
          <p:nvPr>
            <p:ph type="subTitle" idx="7"/>
          </p:nvPr>
        </p:nvSpPr>
        <p:spPr>
          <a:xfrm>
            <a:off x="713225"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2" name="Google Shape;642;p34"/>
          <p:cNvSpPr txBox="1">
            <a:spLocks noGrp="1"/>
          </p:cNvSpPr>
          <p:nvPr>
            <p:ph type="subTitle" idx="8"/>
          </p:nvPr>
        </p:nvSpPr>
        <p:spPr>
          <a:xfrm>
            <a:off x="3437810"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3" name="Google Shape;643;p34"/>
          <p:cNvSpPr txBox="1">
            <a:spLocks noGrp="1"/>
          </p:cNvSpPr>
          <p:nvPr>
            <p:ph type="subTitle" idx="9"/>
          </p:nvPr>
        </p:nvSpPr>
        <p:spPr>
          <a:xfrm>
            <a:off x="6162367" y="29411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4" name="Google Shape;644;p34"/>
          <p:cNvSpPr txBox="1">
            <a:spLocks noGrp="1"/>
          </p:cNvSpPr>
          <p:nvPr>
            <p:ph type="subTitle" idx="13"/>
          </p:nvPr>
        </p:nvSpPr>
        <p:spPr>
          <a:xfrm>
            <a:off x="713225"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5" name="Google Shape;645;p34"/>
          <p:cNvSpPr txBox="1">
            <a:spLocks noGrp="1"/>
          </p:cNvSpPr>
          <p:nvPr>
            <p:ph type="subTitle" idx="14"/>
          </p:nvPr>
        </p:nvSpPr>
        <p:spPr>
          <a:xfrm>
            <a:off x="3437815"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46" name="Google Shape;646;p34"/>
          <p:cNvSpPr txBox="1">
            <a:spLocks noGrp="1"/>
          </p:cNvSpPr>
          <p:nvPr>
            <p:ph type="subTitle" idx="15"/>
          </p:nvPr>
        </p:nvSpPr>
        <p:spPr>
          <a:xfrm>
            <a:off x="6162376" y="33639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five columns">
  <p:cSld name="CUSTOM_49">
    <p:spTree>
      <p:nvGrpSpPr>
        <p:cNvPr id="1" name="Shape 647"/>
        <p:cNvGrpSpPr/>
        <p:nvPr/>
      </p:nvGrpSpPr>
      <p:grpSpPr>
        <a:xfrm>
          <a:off x="0" y="0"/>
          <a:ext cx="0" cy="0"/>
          <a:chOff x="0" y="0"/>
          <a:chExt cx="0" cy="0"/>
        </a:xfrm>
      </p:grpSpPr>
      <p:sp>
        <p:nvSpPr>
          <p:cNvPr id="648" name="Google Shape;648;p3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9" name="Google Shape;649;p35"/>
          <p:cNvGrpSpPr/>
          <p:nvPr/>
        </p:nvGrpSpPr>
        <p:grpSpPr>
          <a:xfrm>
            <a:off x="66314" y="82302"/>
            <a:ext cx="8994040" cy="4924107"/>
            <a:chOff x="66314" y="82302"/>
            <a:chExt cx="8994040" cy="4924107"/>
          </a:xfrm>
        </p:grpSpPr>
        <p:sp>
          <p:nvSpPr>
            <p:cNvPr id="650" name="Google Shape;650;p3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35"/>
          <p:cNvSpPr txBox="1">
            <a:spLocks noGrp="1"/>
          </p:cNvSpPr>
          <p:nvPr>
            <p:ph type="subTitle" idx="1"/>
          </p:nvPr>
        </p:nvSpPr>
        <p:spPr>
          <a:xfrm>
            <a:off x="713225"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59" name="Google Shape;659;p35"/>
          <p:cNvSpPr txBox="1">
            <a:spLocks noGrp="1"/>
          </p:cNvSpPr>
          <p:nvPr>
            <p:ph type="subTitle" idx="2"/>
          </p:nvPr>
        </p:nvSpPr>
        <p:spPr>
          <a:xfrm>
            <a:off x="3437810"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0" name="Google Shape;660;p35"/>
          <p:cNvSpPr txBox="1">
            <a:spLocks noGrp="1"/>
          </p:cNvSpPr>
          <p:nvPr>
            <p:ph type="subTitle" idx="3"/>
          </p:nvPr>
        </p:nvSpPr>
        <p:spPr>
          <a:xfrm>
            <a:off x="6162367" y="16110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1" name="Google Shape;661;p35"/>
          <p:cNvSpPr txBox="1">
            <a:spLocks noGrp="1"/>
          </p:cNvSpPr>
          <p:nvPr>
            <p:ph type="subTitle" idx="4"/>
          </p:nvPr>
        </p:nvSpPr>
        <p:spPr>
          <a:xfrm>
            <a:off x="713225"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2" name="Google Shape;662;p35"/>
          <p:cNvSpPr txBox="1">
            <a:spLocks noGrp="1"/>
          </p:cNvSpPr>
          <p:nvPr>
            <p:ph type="subTitle" idx="5"/>
          </p:nvPr>
        </p:nvSpPr>
        <p:spPr>
          <a:xfrm>
            <a:off x="3437796"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3" name="Google Shape;663;p35"/>
          <p:cNvSpPr txBox="1">
            <a:spLocks noGrp="1"/>
          </p:cNvSpPr>
          <p:nvPr>
            <p:ph type="subTitle" idx="6"/>
          </p:nvPr>
        </p:nvSpPr>
        <p:spPr>
          <a:xfrm>
            <a:off x="6162376" y="20352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4" name="Google Shape;664;p35"/>
          <p:cNvSpPr txBox="1">
            <a:spLocks noGrp="1"/>
          </p:cNvSpPr>
          <p:nvPr>
            <p:ph type="subTitle" idx="7"/>
          </p:nvPr>
        </p:nvSpPr>
        <p:spPr>
          <a:xfrm>
            <a:off x="2061068" y="30173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5" name="Google Shape;665;p35"/>
          <p:cNvSpPr txBox="1">
            <a:spLocks noGrp="1"/>
          </p:cNvSpPr>
          <p:nvPr>
            <p:ph type="subTitle" idx="8"/>
          </p:nvPr>
        </p:nvSpPr>
        <p:spPr>
          <a:xfrm>
            <a:off x="4814428" y="3017379"/>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6" name="Google Shape;666;p35"/>
          <p:cNvSpPr txBox="1">
            <a:spLocks noGrp="1"/>
          </p:cNvSpPr>
          <p:nvPr>
            <p:ph type="subTitle" idx="9"/>
          </p:nvPr>
        </p:nvSpPr>
        <p:spPr>
          <a:xfrm>
            <a:off x="2075510" y="34401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7" name="Google Shape;667;p35"/>
          <p:cNvSpPr txBox="1">
            <a:spLocks noGrp="1"/>
          </p:cNvSpPr>
          <p:nvPr>
            <p:ph type="subTitle" idx="13"/>
          </p:nvPr>
        </p:nvSpPr>
        <p:spPr>
          <a:xfrm>
            <a:off x="4800082" y="3440175"/>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68" name="Google Shape;668;p35"/>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hree columns 2">
  <p:cSld name="CUSTOM_52">
    <p:spTree>
      <p:nvGrpSpPr>
        <p:cNvPr id="1" name="Shape 669"/>
        <p:cNvGrpSpPr/>
        <p:nvPr/>
      </p:nvGrpSpPr>
      <p:grpSpPr>
        <a:xfrm>
          <a:off x="0" y="0"/>
          <a:ext cx="0" cy="0"/>
          <a:chOff x="0" y="0"/>
          <a:chExt cx="0" cy="0"/>
        </a:xfrm>
      </p:grpSpPr>
      <p:sp>
        <p:nvSpPr>
          <p:cNvPr id="670" name="Google Shape;670;p3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36"/>
          <p:cNvGrpSpPr/>
          <p:nvPr/>
        </p:nvGrpSpPr>
        <p:grpSpPr>
          <a:xfrm>
            <a:off x="66314" y="82302"/>
            <a:ext cx="8994040" cy="4924107"/>
            <a:chOff x="66314" y="82302"/>
            <a:chExt cx="8994040" cy="4924107"/>
          </a:xfrm>
        </p:grpSpPr>
        <p:sp>
          <p:nvSpPr>
            <p:cNvPr id="672" name="Google Shape;672;p3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0" name="Google Shape;680;p36"/>
          <p:cNvSpPr txBox="1">
            <a:spLocks noGrp="1"/>
          </p:cNvSpPr>
          <p:nvPr>
            <p:ph type="subTitle" idx="1"/>
          </p:nvPr>
        </p:nvSpPr>
        <p:spPr>
          <a:xfrm>
            <a:off x="713225"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1" name="Google Shape;681;p36"/>
          <p:cNvSpPr txBox="1">
            <a:spLocks noGrp="1"/>
          </p:cNvSpPr>
          <p:nvPr>
            <p:ph type="subTitle" idx="2"/>
          </p:nvPr>
        </p:nvSpPr>
        <p:spPr>
          <a:xfrm>
            <a:off x="3437810"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2" name="Google Shape;682;p36"/>
          <p:cNvSpPr txBox="1">
            <a:spLocks noGrp="1"/>
          </p:cNvSpPr>
          <p:nvPr>
            <p:ph type="subTitle" idx="3"/>
          </p:nvPr>
        </p:nvSpPr>
        <p:spPr>
          <a:xfrm>
            <a:off x="6162372" y="32112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3" name="Google Shape;683;p36"/>
          <p:cNvSpPr txBox="1">
            <a:spLocks noGrp="1"/>
          </p:cNvSpPr>
          <p:nvPr>
            <p:ph type="subTitle" idx="4"/>
          </p:nvPr>
        </p:nvSpPr>
        <p:spPr>
          <a:xfrm>
            <a:off x="713225"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4" name="Google Shape;684;p36"/>
          <p:cNvSpPr txBox="1">
            <a:spLocks noGrp="1"/>
          </p:cNvSpPr>
          <p:nvPr>
            <p:ph type="subTitle" idx="5"/>
          </p:nvPr>
        </p:nvSpPr>
        <p:spPr>
          <a:xfrm>
            <a:off x="3437816"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5" name="Google Shape;685;p36"/>
          <p:cNvSpPr txBox="1">
            <a:spLocks noGrp="1"/>
          </p:cNvSpPr>
          <p:nvPr>
            <p:ph type="subTitle" idx="6"/>
          </p:nvPr>
        </p:nvSpPr>
        <p:spPr>
          <a:xfrm>
            <a:off x="6162374" y="3635400"/>
            <a:ext cx="2268600" cy="61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86" name="Google Shape;686;p36"/>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4">
  <p:cSld name="CUSTOM_58">
    <p:spTree>
      <p:nvGrpSpPr>
        <p:cNvPr id="1" name="Shape 687"/>
        <p:cNvGrpSpPr/>
        <p:nvPr/>
      </p:nvGrpSpPr>
      <p:grpSpPr>
        <a:xfrm>
          <a:off x="0" y="0"/>
          <a:ext cx="0" cy="0"/>
          <a:chOff x="0" y="0"/>
          <a:chExt cx="0" cy="0"/>
        </a:xfrm>
      </p:grpSpPr>
      <p:sp>
        <p:nvSpPr>
          <p:cNvPr id="688" name="Google Shape;688;p3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7"/>
          <p:cNvSpPr txBox="1">
            <a:spLocks noGrp="1"/>
          </p:cNvSpPr>
          <p:nvPr>
            <p:ph type="subTitle" idx="1"/>
          </p:nvPr>
        </p:nvSpPr>
        <p:spPr>
          <a:xfrm>
            <a:off x="1551324" y="33636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0" name="Google Shape;690;p37"/>
          <p:cNvSpPr txBox="1">
            <a:spLocks noGrp="1"/>
          </p:cNvSpPr>
          <p:nvPr>
            <p:ph type="subTitle" idx="2"/>
          </p:nvPr>
        </p:nvSpPr>
        <p:spPr>
          <a:xfrm>
            <a:off x="5324067" y="3363625"/>
            <a:ext cx="2268600" cy="404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2400" b="1">
                <a:latin typeface="Cedarville Cursive"/>
                <a:ea typeface="Cedarville Cursive"/>
                <a:cs typeface="Cedarville Cursive"/>
                <a:sym typeface="Cedarville Cursive"/>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1" name="Google Shape;691;p37"/>
          <p:cNvSpPr txBox="1">
            <a:spLocks noGrp="1"/>
          </p:cNvSpPr>
          <p:nvPr>
            <p:ph type="subTitle" idx="3"/>
          </p:nvPr>
        </p:nvSpPr>
        <p:spPr>
          <a:xfrm>
            <a:off x="1551324" y="37878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latin typeface="DM Sans"/>
                <a:ea typeface="DM Sans"/>
                <a:cs typeface="DM Sans"/>
                <a:sym typeface="DM Sa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2" name="Google Shape;692;p37"/>
          <p:cNvSpPr txBox="1">
            <a:spLocks noGrp="1"/>
          </p:cNvSpPr>
          <p:nvPr>
            <p:ph type="subTitle" idx="4"/>
          </p:nvPr>
        </p:nvSpPr>
        <p:spPr>
          <a:xfrm>
            <a:off x="5324076" y="3787800"/>
            <a:ext cx="22686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solidFill>
                  <a:srgbClr val="000000"/>
                </a:solidFill>
                <a:latin typeface="DM Sans"/>
                <a:ea typeface="DM Sans"/>
                <a:cs typeface="DM Sans"/>
                <a:sym typeface="DM Sans"/>
              </a:defRPr>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693" name="Google Shape;693;p37"/>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p:cSld name="CUSTOM_22">
    <p:spTree>
      <p:nvGrpSpPr>
        <p:cNvPr id="1" name="Shape 694"/>
        <p:cNvGrpSpPr/>
        <p:nvPr/>
      </p:nvGrpSpPr>
      <p:grpSpPr>
        <a:xfrm>
          <a:off x="0" y="0"/>
          <a:ext cx="0" cy="0"/>
          <a:chOff x="0" y="0"/>
          <a:chExt cx="0" cy="0"/>
        </a:xfrm>
      </p:grpSpPr>
      <p:sp>
        <p:nvSpPr>
          <p:cNvPr id="695" name="Google Shape;695;p3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8"/>
          <p:cNvSpPr txBox="1">
            <a:spLocks noGrp="1"/>
          </p:cNvSpPr>
          <p:nvPr>
            <p:ph type="title" hasCustomPrompt="1"/>
          </p:nvPr>
        </p:nvSpPr>
        <p:spPr>
          <a:xfrm>
            <a:off x="2556450" y="720225"/>
            <a:ext cx="40311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7" name="Google Shape;697;p38"/>
          <p:cNvSpPr txBox="1">
            <a:spLocks noGrp="1"/>
          </p:cNvSpPr>
          <p:nvPr>
            <p:ph type="title" idx="2" hasCustomPrompt="1"/>
          </p:nvPr>
        </p:nvSpPr>
        <p:spPr>
          <a:xfrm>
            <a:off x="2556450" y="1711866"/>
            <a:ext cx="4031100" cy="533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8" name="Google Shape;698;p38"/>
          <p:cNvSpPr txBox="1">
            <a:spLocks noGrp="1"/>
          </p:cNvSpPr>
          <p:nvPr>
            <p:ph type="title" idx="3" hasCustomPrompt="1"/>
          </p:nvPr>
        </p:nvSpPr>
        <p:spPr>
          <a:xfrm>
            <a:off x="2556450" y="2681812"/>
            <a:ext cx="4031100" cy="532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699" name="Google Shape;699;p38"/>
          <p:cNvSpPr txBox="1">
            <a:spLocks noGrp="1"/>
          </p:cNvSpPr>
          <p:nvPr>
            <p:ph type="subTitle" idx="1"/>
          </p:nvPr>
        </p:nvSpPr>
        <p:spPr>
          <a:xfrm>
            <a:off x="1999650" y="1280380"/>
            <a:ext cx="5144700" cy="289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700" name="Google Shape;700;p38"/>
          <p:cNvSpPr txBox="1">
            <a:spLocks noGrp="1"/>
          </p:cNvSpPr>
          <p:nvPr>
            <p:ph type="subTitle" idx="4"/>
          </p:nvPr>
        </p:nvSpPr>
        <p:spPr>
          <a:xfrm>
            <a:off x="1999650" y="2247978"/>
            <a:ext cx="5144700" cy="2895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701" name="Google Shape;701;p38"/>
          <p:cNvSpPr txBox="1">
            <a:spLocks noGrp="1"/>
          </p:cNvSpPr>
          <p:nvPr>
            <p:ph type="subTitle" idx="5"/>
          </p:nvPr>
        </p:nvSpPr>
        <p:spPr>
          <a:xfrm>
            <a:off x="1999650" y="3207675"/>
            <a:ext cx="5144700" cy="453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Numbers and text 1">
  <p:cSld name="CUSTOM_54">
    <p:spTree>
      <p:nvGrpSpPr>
        <p:cNvPr id="1" name="Shape 702"/>
        <p:cNvGrpSpPr/>
        <p:nvPr/>
      </p:nvGrpSpPr>
      <p:grpSpPr>
        <a:xfrm>
          <a:off x="0" y="0"/>
          <a:ext cx="0" cy="0"/>
          <a:chOff x="0" y="0"/>
          <a:chExt cx="0" cy="0"/>
        </a:xfrm>
      </p:grpSpPr>
      <p:sp>
        <p:nvSpPr>
          <p:cNvPr id="703" name="Google Shape;703;p39"/>
          <p:cNvSpPr txBox="1">
            <a:spLocks noGrp="1"/>
          </p:cNvSpPr>
          <p:nvPr>
            <p:ph type="subTitle" idx="1"/>
          </p:nvPr>
        </p:nvSpPr>
        <p:spPr>
          <a:xfrm>
            <a:off x="2008626" y="162247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4" name="Google Shape;704;p39"/>
          <p:cNvSpPr txBox="1">
            <a:spLocks noGrp="1"/>
          </p:cNvSpPr>
          <p:nvPr>
            <p:ph type="subTitle" idx="2"/>
          </p:nvPr>
        </p:nvSpPr>
        <p:spPr>
          <a:xfrm>
            <a:off x="5206064" y="162247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5" name="Google Shape;705;p39"/>
          <p:cNvSpPr txBox="1">
            <a:spLocks noGrp="1"/>
          </p:cNvSpPr>
          <p:nvPr>
            <p:ph type="subTitle" idx="3"/>
          </p:nvPr>
        </p:nvSpPr>
        <p:spPr>
          <a:xfrm>
            <a:off x="2008626" y="3462537"/>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6" name="Google Shape;706;p39"/>
          <p:cNvSpPr txBox="1">
            <a:spLocks noGrp="1"/>
          </p:cNvSpPr>
          <p:nvPr>
            <p:ph type="subTitle" idx="4"/>
          </p:nvPr>
        </p:nvSpPr>
        <p:spPr>
          <a:xfrm>
            <a:off x="5206064" y="3455653"/>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07" name="Google Shape;707;p39"/>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39"/>
          <p:cNvGrpSpPr/>
          <p:nvPr/>
        </p:nvGrpSpPr>
        <p:grpSpPr>
          <a:xfrm>
            <a:off x="66314" y="82302"/>
            <a:ext cx="8994040" cy="4924107"/>
            <a:chOff x="66314" y="82302"/>
            <a:chExt cx="8994040" cy="4924107"/>
          </a:xfrm>
        </p:grpSpPr>
        <p:sp>
          <p:nvSpPr>
            <p:cNvPr id="709" name="Google Shape;709;p39"/>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9"/>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9"/>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9"/>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9"/>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9"/>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7" name="Google Shape;717;p39"/>
          <p:cNvSpPr txBox="1">
            <a:spLocks noGrp="1"/>
          </p:cNvSpPr>
          <p:nvPr>
            <p:ph type="title" hasCustomPrompt="1"/>
          </p:nvPr>
        </p:nvSpPr>
        <p:spPr>
          <a:xfrm>
            <a:off x="2008629" y="1077522"/>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18" name="Google Shape;718;p39"/>
          <p:cNvSpPr txBox="1">
            <a:spLocks noGrp="1"/>
          </p:cNvSpPr>
          <p:nvPr>
            <p:ph type="title" idx="5" hasCustomPrompt="1"/>
          </p:nvPr>
        </p:nvSpPr>
        <p:spPr>
          <a:xfrm>
            <a:off x="2008629" y="290123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19" name="Google Shape;719;p39"/>
          <p:cNvSpPr txBox="1">
            <a:spLocks noGrp="1"/>
          </p:cNvSpPr>
          <p:nvPr>
            <p:ph type="title" idx="6" hasCustomPrompt="1"/>
          </p:nvPr>
        </p:nvSpPr>
        <p:spPr>
          <a:xfrm>
            <a:off x="5206074" y="1061163"/>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20" name="Google Shape;720;p39"/>
          <p:cNvSpPr txBox="1">
            <a:spLocks noGrp="1"/>
          </p:cNvSpPr>
          <p:nvPr>
            <p:ph type="title" idx="7" hasCustomPrompt="1"/>
          </p:nvPr>
        </p:nvSpPr>
        <p:spPr>
          <a:xfrm>
            <a:off x="5206074" y="2894354"/>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21" name="Google Shape;721;p39"/>
          <p:cNvSpPr/>
          <p:nvPr/>
        </p:nvSpPr>
        <p:spPr>
          <a:xfrm rot="-5400000">
            <a:off x="136005"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9"/>
          <p:cNvSpPr/>
          <p:nvPr/>
        </p:nvSpPr>
        <p:spPr>
          <a:xfrm rot="-5400000">
            <a:off x="592577"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9"/>
          <p:cNvSpPr/>
          <p:nvPr/>
        </p:nvSpPr>
        <p:spPr>
          <a:xfrm rot="-5400000" flipH="1">
            <a:off x="136005"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9"/>
          <p:cNvSpPr/>
          <p:nvPr/>
        </p:nvSpPr>
        <p:spPr>
          <a:xfrm rot="-5400000" flipH="1">
            <a:off x="592577"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9"/>
          <p:cNvSpPr/>
          <p:nvPr/>
        </p:nvSpPr>
        <p:spPr>
          <a:xfrm rot="5400000" flipH="1">
            <a:off x="7312767"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9"/>
          <p:cNvSpPr/>
          <p:nvPr/>
        </p:nvSpPr>
        <p:spPr>
          <a:xfrm rot="5400000" flipH="1">
            <a:off x="7738940"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9"/>
          <p:cNvSpPr/>
          <p:nvPr/>
        </p:nvSpPr>
        <p:spPr>
          <a:xfrm rot="5400000">
            <a:off x="7312767"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9"/>
          <p:cNvSpPr/>
          <p:nvPr/>
        </p:nvSpPr>
        <p:spPr>
          <a:xfrm rot="5400000">
            <a:off x="7738940"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Big number 1">
  <p:cSld name="CUSTOM_55">
    <p:spTree>
      <p:nvGrpSpPr>
        <p:cNvPr id="1" name="Shape 729"/>
        <p:cNvGrpSpPr/>
        <p:nvPr/>
      </p:nvGrpSpPr>
      <p:grpSpPr>
        <a:xfrm>
          <a:off x="0" y="0"/>
          <a:ext cx="0" cy="0"/>
          <a:chOff x="0" y="0"/>
          <a:chExt cx="0" cy="0"/>
        </a:xfrm>
      </p:grpSpPr>
      <p:sp>
        <p:nvSpPr>
          <p:cNvPr id="730" name="Google Shape;730;p40"/>
          <p:cNvSpPr txBox="1">
            <a:spLocks noGrp="1"/>
          </p:cNvSpPr>
          <p:nvPr>
            <p:ph type="title" hasCustomPrompt="1"/>
          </p:nvPr>
        </p:nvSpPr>
        <p:spPr>
          <a:xfrm>
            <a:off x="4189875" y="1759525"/>
            <a:ext cx="3678600" cy="7677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lt1"/>
              </a:buClr>
              <a:buSzPts val="12000"/>
              <a:buNone/>
              <a:defRPr sz="48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
        <p:nvSpPr>
          <p:cNvPr id="731" name="Google Shape;731;p40"/>
          <p:cNvSpPr txBox="1">
            <a:spLocks noGrp="1"/>
          </p:cNvSpPr>
          <p:nvPr>
            <p:ph type="subTitle" idx="1"/>
          </p:nvPr>
        </p:nvSpPr>
        <p:spPr>
          <a:xfrm>
            <a:off x="4194400" y="2706875"/>
            <a:ext cx="3669600" cy="6771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800"/>
            </a:lvl1pPr>
            <a:lvl2pPr lvl="1" algn="r" rtl="0">
              <a:spcBef>
                <a:spcPts val="1600"/>
              </a:spcBef>
              <a:spcAft>
                <a:spcPts val="0"/>
              </a:spcAft>
              <a:buNone/>
              <a:defRPr sz="1800"/>
            </a:lvl2pPr>
            <a:lvl3pPr lvl="2" algn="r" rtl="0">
              <a:spcBef>
                <a:spcPts val="1600"/>
              </a:spcBef>
              <a:spcAft>
                <a:spcPts val="0"/>
              </a:spcAft>
              <a:buNone/>
              <a:defRPr sz="1800"/>
            </a:lvl3pPr>
            <a:lvl4pPr lvl="3" algn="r" rtl="0">
              <a:spcBef>
                <a:spcPts val="1600"/>
              </a:spcBef>
              <a:spcAft>
                <a:spcPts val="0"/>
              </a:spcAft>
              <a:buNone/>
              <a:defRPr sz="1800"/>
            </a:lvl4pPr>
            <a:lvl5pPr lvl="4" algn="r" rtl="0">
              <a:spcBef>
                <a:spcPts val="1600"/>
              </a:spcBef>
              <a:spcAft>
                <a:spcPts val="0"/>
              </a:spcAft>
              <a:buNone/>
              <a:defRPr sz="1800"/>
            </a:lvl5pPr>
            <a:lvl6pPr lvl="5" algn="r" rtl="0">
              <a:spcBef>
                <a:spcPts val="1600"/>
              </a:spcBef>
              <a:spcAft>
                <a:spcPts val="0"/>
              </a:spcAft>
              <a:buNone/>
              <a:defRPr sz="1800"/>
            </a:lvl6pPr>
            <a:lvl7pPr lvl="6" algn="r" rtl="0">
              <a:spcBef>
                <a:spcPts val="1600"/>
              </a:spcBef>
              <a:spcAft>
                <a:spcPts val="0"/>
              </a:spcAft>
              <a:buNone/>
              <a:defRPr sz="1800"/>
            </a:lvl7pPr>
            <a:lvl8pPr lvl="7" algn="r" rtl="0">
              <a:spcBef>
                <a:spcPts val="1600"/>
              </a:spcBef>
              <a:spcAft>
                <a:spcPts val="0"/>
              </a:spcAft>
              <a:buNone/>
              <a:defRPr sz="1800"/>
            </a:lvl8pPr>
            <a:lvl9pPr lvl="8" algn="r" rtl="0">
              <a:spcBef>
                <a:spcPts val="1600"/>
              </a:spcBef>
              <a:spcAft>
                <a:spcPts val="1600"/>
              </a:spcAft>
              <a:buNone/>
              <a:defRPr sz="1800"/>
            </a:lvl9pPr>
          </a:lstStyle>
          <a:p>
            <a:endParaRPr/>
          </a:p>
        </p:txBody>
      </p:sp>
      <p:grpSp>
        <p:nvGrpSpPr>
          <p:cNvPr id="732" name="Google Shape;732;p40"/>
          <p:cNvGrpSpPr/>
          <p:nvPr/>
        </p:nvGrpSpPr>
        <p:grpSpPr>
          <a:xfrm>
            <a:off x="196307" y="265025"/>
            <a:ext cx="8746029" cy="4672286"/>
            <a:chOff x="196307" y="265025"/>
            <a:chExt cx="8746029" cy="4672286"/>
          </a:xfrm>
        </p:grpSpPr>
        <p:sp>
          <p:nvSpPr>
            <p:cNvPr id="733" name="Google Shape;733;p4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 name="Google Shape;734;p40"/>
            <p:cNvGrpSpPr/>
            <p:nvPr/>
          </p:nvGrpSpPr>
          <p:grpSpPr>
            <a:xfrm>
              <a:off x="343313" y="1099271"/>
              <a:ext cx="8484444" cy="3216267"/>
              <a:chOff x="814513" y="1132446"/>
              <a:chExt cx="8484444" cy="3216267"/>
            </a:xfrm>
          </p:grpSpPr>
          <p:sp>
            <p:nvSpPr>
              <p:cNvPr id="735" name="Google Shape;735;p40"/>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40"/>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40"/>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40"/>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40"/>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40"/>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40"/>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40"/>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40"/>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40"/>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5" name="Google Shape;745;p40"/>
          <p:cNvGrpSpPr/>
          <p:nvPr/>
        </p:nvGrpSpPr>
        <p:grpSpPr>
          <a:xfrm>
            <a:off x="66314" y="82302"/>
            <a:ext cx="8994040" cy="4924107"/>
            <a:chOff x="66314" y="82302"/>
            <a:chExt cx="8994040" cy="4924107"/>
          </a:xfrm>
        </p:grpSpPr>
        <p:sp>
          <p:nvSpPr>
            <p:cNvPr id="746" name="Google Shape;746;p40"/>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40"/>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40"/>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0"/>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0"/>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
        <p:cNvGrpSpPr/>
        <p:nvPr/>
      </p:nvGrpSpPr>
      <p:grpSpPr>
        <a:xfrm>
          <a:off x="0" y="0"/>
          <a:ext cx="0" cy="0"/>
          <a:chOff x="0" y="0"/>
          <a:chExt cx="0" cy="0"/>
        </a:xfrm>
      </p:grpSpPr>
      <p:sp>
        <p:nvSpPr>
          <p:cNvPr id="99" name="Google Shape;99;p5"/>
          <p:cNvSpPr/>
          <p:nvPr/>
        </p:nvSpPr>
        <p:spPr>
          <a:xfrm>
            <a:off x="418847" y="1447893"/>
            <a:ext cx="591114" cy="211816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5"/>
          <p:cNvSpPr/>
          <p:nvPr/>
        </p:nvSpPr>
        <p:spPr>
          <a:xfrm>
            <a:off x="290593" y="2019962"/>
            <a:ext cx="521660" cy="1680677"/>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5"/>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lvl1pPr>
            <a:lvl2pPr lvl="1" rtl="0">
              <a:spcBef>
                <a:spcPts val="0"/>
              </a:spcBef>
              <a:spcAft>
                <a:spcPts val="0"/>
              </a:spcAft>
              <a:buNone/>
              <a:defRPr sz="3000">
                <a:latin typeface="Montserrat"/>
                <a:ea typeface="Montserrat"/>
                <a:cs typeface="Montserrat"/>
                <a:sym typeface="Montserrat"/>
              </a:defRPr>
            </a:lvl2pPr>
            <a:lvl3pPr lvl="2" rtl="0">
              <a:spcBef>
                <a:spcPts val="0"/>
              </a:spcBef>
              <a:spcAft>
                <a:spcPts val="0"/>
              </a:spcAft>
              <a:buNone/>
              <a:defRPr sz="3000">
                <a:latin typeface="Montserrat"/>
                <a:ea typeface="Montserrat"/>
                <a:cs typeface="Montserrat"/>
                <a:sym typeface="Montserrat"/>
              </a:defRPr>
            </a:lvl3pPr>
            <a:lvl4pPr lvl="3" rtl="0">
              <a:spcBef>
                <a:spcPts val="0"/>
              </a:spcBef>
              <a:spcAft>
                <a:spcPts val="0"/>
              </a:spcAft>
              <a:buNone/>
              <a:defRPr sz="3000">
                <a:latin typeface="Montserrat"/>
                <a:ea typeface="Montserrat"/>
                <a:cs typeface="Montserrat"/>
                <a:sym typeface="Montserrat"/>
              </a:defRPr>
            </a:lvl4pPr>
            <a:lvl5pPr lvl="4" rtl="0">
              <a:spcBef>
                <a:spcPts val="0"/>
              </a:spcBef>
              <a:spcAft>
                <a:spcPts val="0"/>
              </a:spcAft>
              <a:buNone/>
              <a:defRPr sz="3000">
                <a:latin typeface="Montserrat"/>
                <a:ea typeface="Montserrat"/>
                <a:cs typeface="Montserrat"/>
                <a:sym typeface="Montserrat"/>
              </a:defRPr>
            </a:lvl5pPr>
            <a:lvl6pPr lvl="5" rtl="0">
              <a:spcBef>
                <a:spcPts val="0"/>
              </a:spcBef>
              <a:spcAft>
                <a:spcPts val="0"/>
              </a:spcAft>
              <a:buNone/>
              <a:defRPr sz="3000">
                <a:latin typeface="Montserrat"/>
                <a:ea typeface="Montserrat"/>
                <a:cs typeface="Montserrat"/>
                <a:sym typeface="Montserrat"/>
              </a:defRPr>
            </a:lvl6pPr>
            <a:lvl7pPr lvl="6" rtl="0">
              <a:spcBef>
                <a:spcPts val="0"/>
              </a:spcBef>
              <a:spcAft>
                <a:spcPts val="0"/>
              </a:spcAft>
              <a:buNone/>
              <a:defRPr sz="3000">
                <a:latin typeface="Montserrat"/>
                <a:ea typeface="Montserrat"/>
                <a:cs typeface="Montserrat"/>
                <a:sym typeface="Montserrat"/>
              </a:defRPr>
            </a:lvl7pPr>
            <a:lvl8pPr lvl="7" rtl="0">
              <a:spcBef>
                <a:spcPts val="0"/>
              </a:spcBef>
              <a:spcAft>
                <a:spcPts val="0"/>
              </a:spcAft>
              <a:buNone/>
              <a:defRPr sz="3000">
                <a:latin typeface="Montserrat"/>
                <a:ea typeface="Montserrat"/>
                <a:cs typeface="Montserrat"/>
                <a:sym typeface="Montserrat"/>
              </a:defRPr>
            </a:lvl8pPr>
            <a:lvl9pPr lvl="8" rtl="0">
              <a:spcBef>
                <a:spcPts val="0"/>
              </a:spcBef>
              <a:spcAft>
                <a:spcPts val="0"/>
              </a:spcAft>
              <a:buNone/>
              <a:defRPr sz="3000">
                <a:latin typeface="Montserrat"/>
                <a:ea typeface="Montserrat"/>
                <a:cs typeface="Montserrat"/>
                <a:sym typeface="Montserrat"/>
              </a:defRPr>
            </a:lvl9pPr>
          </a:lstStyle>
          <a:p>
            <a:endParaRPr/>
          </a:p>
        </p:txBody>
      </p:sp>
      <p:sp>
        <p:nvSpPr>
          <p:cNvPr id="103" name="Google Shape;103;p5"/>
          <p:cNvSpPr txBox="1">
            <a:spLocks noGrp="1"/>
          </p:cNvSpPr>
          <p:nvPr>
            <p:ph type="subTitle" idx="1"/>
          </p:nvPr>
        </p:nvSpPr>
        <p:spPr>
          <a:xfrm>
            <a:off x="4990711" y="1541438"/>
            <a:ext cx="28755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b="1">
                <a:latin typeface="Cedarville Cursive"/>
                <a:ea typeface="Cedarville Cursive"/>
                <a:cs typeface="Cedarville Cursive"/>
                <a:sym typeface="Cedarville Cursive"/>
              </a:defRPr>
            </a:lvl1pPr>
            <a:lvl2pPr lvl="1" algn="ctr" rtl="0">
              <a:spcBef>
                <a:spcPts val="1600"/>
              </a:spcBef>
              <a:spcAft>
                <a:spcPts val="0"/>
              </a:spcAft>
              <a:buNone/>
              <a:defRPr sz="2400" b="1">
                <a:latin typeface="Cedarville Cursive"/>
                <a:ea typeface="Cedarville Cursive"/>
                <a:cs typeface="Cedarville Cursive"/>
                <a:sym typeface="Cedarville Cursive"/>
              </a:defRPr>
            </a:lvl2pPr>
            <a:lvl3pPr lvl="2" algn="ctr" rtl="0">
              <a:spcBef>
                <a:spcPts val="1600"/>
              </a:spcBef>
              <a:spcAft>
                <a:spcPts val="0"/>
              </a:spcAft>
              <a:buNone/>
              <a:defRPr sz="2400" b="1">
                <a:latin typeface="Cedarville Cursive"/>
                <a:ea typeface="Cedarville Cursive"/>
                <a:cs typeface="Cedarville Cursive"/>
                <a:sym typeface="Cedarville Cursive"/>
              </a:defRPr>
            </a:lvl3pPr>
            <a:lvl4pPr lvl="3" algn="ctr" rtl="0">
              <a:spcBef>
                <a:spcPts val="1600"/>
              </a:spcBef>
              <a:spcAft>
                <a:spcPts val="0"/>
              </a:spcAft>
              <a:buNone/>
              <a:defRPr sz="2400" b="1">
                <a:latin typeface="Cedarville Cursive"/>
                <a:ea typeface="Cedarville Cursive"/>
                <a:cs typeface="Cedarville Cursive"/>
                <a:sym typeface="Cedarville Cursive"/>
              </a:defRPr>
            </a:lvl4pPr>
            <a:lvl5pPr lvl="4" algn="ctr" rtl="0">
              <a:spcBef>
                <a:spcPts val="1600"/>
              </a:spcBef>
              <a:spcAft>
                <a:spcPts val="0"/>
              </a:spcAft>
              <a:buNone/>
              <a:defRPr sz="2400" b="1">
                <a:latin typeface="Cedarville Cursive"/>
                <a:ea typeface="Cedarville Cursive"/>
                <a:cs typeface="Cedarville Cursive"/>
                <a:sym typeface="Cedarville Cursive"/>
              </a:defRPr>
            </a:lvl5pPr>
            <a:lvl6pPr lvl="5" algn="ctr" rtl="0">
              <a:spcBef>
                <a:spcPts val="1600"/>
              </a:spcBef>
              <a:spcAft>
                <a:spcPts val="0"/>
              </a:spcAft>
              <a:buNone/>
              <a:defRPr sz="2400" b="1">
                <a:latin typeface="Cedarville Cursive"/>
                <a:ea typeface="Cedarville Cursive"/>
                <a:cs typeface="Cedarville Cursive"/>
                <a:sym typeface="Cedarville Cursive"/>
              </a:defRPr>
            </a:lvl6pPr>
            <a:lvl7pPr lvl="6" algn="ctr" rtl="0">
              <a:spcBef>
                <a:spcPts val="1600"/>
              </a:spcBef>
              <a:spcAft>
                <a:spcPts val="0"/>
              </a:spcAft>
              <a:buNone/>
              <a:defRPr sz="2400" b="1">
                <a:latin typeface="Cedarville Cursive"/>
                <a:ea typeface="Cedarville Cursive"/>
                <a:cs typeface="Cedarville Cursive"/>
                <a:sym typeface="Cedarville Cursive"/>
              </a:defRPr>
            </a:lvl7pPr>
            <a:lvl8pPr lvl="7" algn="ctr" rtl="0">
              <a:spcBef>
                <a:spcPts val="1600"/>
              </a:spcBef>
              <a:spcAft>
                <a:spcPts val="0"/>
              </a:spcAft>
              <a:buNone/>
              <a:defRPr sz="2400" b="1">
                <a:latin typeface="Cedarville Cursive"/>
                <a:ea typeface="Cedarville Cursive"/>
                <a:cs typeface="Cedarville Cursive"/>
                <a:sym typeface="Cedarville Cursive"/>
              </a:defRPr>
            </a:lvl8pPr>
            <a:lvl9pPr lvl="8" algn="ctr" rtl="0">
              <a:spcBef>
                <a:spcPts val="1600"/>
              </a:spcBef>
              <a:spcAft>
                <a:spcPts val="1600"/>
              </a:spcAft>
              <a:buNone/>
              <a:defRPr sz="2400" b="1">
                <a:latin typeface="Cedarville Cursive"/>
                <a:ea typeface="Cedarville Cursive"/>
                <a:cs typeface="Cedarville Cursive"/>
                <a:sym typeface="Cedarville Cursive"/>
              </a:defRPr>
            </a:lvl9pPr>
          </a:lstStyle>
          <a:p>
            <a:endParaRPr/>
          </a:p>
        </p:txBody>
      </p:sp>
      <p:sp>
        <p:nvSpPr>
          <p:cNvPr id="104" name="Google Shape;104;p5"/>
          <p:cNvSpPr txBox="1">
            <a:spLocks noGrp="1"/>
          </p:cNvSpPr>
          <p:nvPr>
            <p:ph type="body" idx="2"/>
          </p:nvPr>
        </p:nvSpPr>
        <p:spPr>
          <a:xfrm>
            <a:off x="4990733" y="1940738"/>
            <a:ext cx="2875500" cy="751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105" name="Google Shape;105;p5"/>
          <p:cNvSpPr txBox="1">
            <a:spLocks noGrp="1"/>
          </p:cNvSpPr>
          <p:nvPr>
            <p:ph type="subTitle" idx="3"/>
          </p:nvPr>
        </p:nvSpPr>
        <p:spPr>
          <a:xfrm>
            <a:off x="4990704" y="2993713"/>
            <a:ext cx="2875500" cy="478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2400" b="1">
                <a:latin typeface="Cedarville Cursive"/>
                <a:ea typeface="Cedarville Cursive"/>
                <a:cs typeface="Cedarville Cursive"/>
                <a:sym typeface="Cedarville Cursive"/>
              </a:defRPr>
            </a:lvl1pPr>
            <a:lvl2pPr lvl="1" algn="ctr" rtl="0">
              <a:spcBef>
                <a:spcPts val="1600"/>
              </a:spcBef>
              <a:spcAft>
                <a:spcPts val="0"/>
              </a:spcAft>
              <a:buNone/>
              <a:defRPr sz="2400" b="1">
                <a:latin typeface="Cedarville Cursive"/>
                <a:ea typeface="Cedarville Cursive"/>
                <a:cs typeface="Cedarville Cursive"/>
                <a:sym typeface="Cedarville Cursive"/>
              </a:defRPr>
            </a:lvl2pPr>
            <a:lvl3pPr lvl="2" algn="ctr" rtl="0">
              <a:spcBef>
                <a:spcPts val="1600"/>
              </a:spcBef>
              <a:spcAft>
                <a:spcPts val="0"/>
              </a:spcAft>
              <a:buNone/>
              <a:defRPr sz="2400" b="1">
                <a:latin typeface="Cedarville Cursive"/>
                <a:ea typeface="Cedarville Cursive"/>
                <a:cs typeface="Cedarville Cursive"/>
                <a:sym typeface="Cedarville Cursive"/>
              </a:defRPr>
            </a:lvl3pPr>
            <a:lvl4pPr lvl="3" algn="ctr" rtl="0">
              <a:spcBef>
                <a:spcPts val="1600"/>
              </a:spcBef>
              <a:spcAft>
                <a:spcPts val="0"/>
              </a:spcAft>
              <a:buNone/>
              <a:defRPr sz="2400" b="1">
                <a:latin typeface="Cedarville Cursive"/>
                <a:ea typeface="Cedarville Cursive"/>
                <a:cs typeface="Cedarville Cursive"/>
                <a:sym typeface="Cedarville Cursive"/>
              </a:defRPr>
            </a:lvl4pPr>
            <a:lvl5pPr lvl="4" algn="ctr" rtl="0">
              <a:spcBef>
                <a:spcPts val="1600"/>
              </a:spcBef>
              <a:spcAft>
                <a:spcPts val="0"/>
              </a:spcAft>
              <a:buNone/>
              <a:defRPr sz="2400" b="1">
                <a:latin typeface="Cedarville Cursive"/>
                <a:ea typeface="Cedarville Cursive"/>
                <a:cs typeface="Cedarville Cursive"/>
                <a:sym typeface="Cedarville Cursive"/>
              </a:defRPr>
            </a:lvl5pPr>
            <a:lvl6pPr lvl="5" algn="ctr" rtl="0">
              <a:spcBef>
                <a:spcPts val="1600"/>
              </a:spcBef>
              <a:spcAft>
                <a:spcPts val="0"/>
              </a:spcAft>
              <a:buNone/>
              <a:defRPr sz="2400" b="1">
                <a:latin typeface="Cedarville Cursive"/>
                <a:ea typeface="Cedarville Cursive"/>
                <a:cs typeface="Cedarville Cursive"/>
                <a:sym typeface="Cedarville Cursive"/>
              </a:defRPr>
            </a:lvl6pPr>
            <a:lvl7pPr lvl="6" algn="ctr" rtl="0">
              <a:spcBef>
                <a:spcPts val="1600"/>
              </a:spcBef>
              <a:spcAft>
                <a:spcPts val="0"/>
              </a:spcAft>
              <a:buNone/>
              <a:defRPr sz="2400" b="1">
                <a:latin typeface="Cedarville Cursive"/>
                <a:ea typeface="Cedarville Cursive"/>
                <a:cs typeface="Cedarville Cursive"/>
                <a:sym typeface="Cedarville Cursive"/>
              </a:defRPr>
            </a:lvl7pPr>
            <a:lvl8pPr lvl="7" algn="ctr" rtl="0">
              <a:spcBef>
                <a:spcPts val="1600"/>
              </a:spcBef>
              <a:spcAft>
                <a:spcPts val="0"/>
              </a:spcAft>
              <a:buNone/>
              <a:defRPr sz="2400" b="1">
                <a:latin typeface="Cedarville Cursive"/>
                <a:ea typeface="Cedarville Cursive"/>
                <a:cs typeface="Cedarville Cursive"/>
                <a:sym typeface="Cedarville Cursive"/>
              </a:defRPr>
            </a:lvl8pPr>
            <a:lvl9pPr lvl="8" algn="ctr" rtl="0">
              <a:spcBef>
                <a:spcPts val="1600"/>
              </a:spcBef>
              <a:spcAft>
                <a:spcPts val="1600"/>
              </a:spcAft>
              <a:buNone/>
              <a:defRPr sz="2400" b="1">
                <a:latin typeface="Cedarville Cursive"/>
                <a:ea typeface="Cedarville Cursive"/>
                <a:cs typeface="Cedarville Cursive"/>
                <a:sym typeface="Cedarville Cursive"/>
              </a:defRPr>
            </a:lvl9pPr>
          </a:lstStyle>
          <a:p>
            <a:endParaRPr/>
          </a:p>
        </p:txBody>
      </p:sp>
      <p:sp>
        <p:nvSpPr>
          <p:cNvPr id="106" name="Google Shape;106;p5"/>
          <p:cNvSpPr txBox="1">
            <a:spLocks noGrp="1"/>
          </p:cNvSpPr>
          <p:nvPr>
            <p:ph type="body" idx="4"/>
          </p:nvPr>
        </p:nvSpPr>
        <p:spPr>
          <a:xfrm>
            <a:off x="4990725" y="3393013"/>
            <a:ext cx="2875500" cy="7515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6">
  <p:cSld name="CUSTOM_24">
    <p:spTree>
      <p:nvGrpSpPr>
        <p:cNvPr id="1" name="Shape 754"/>
        <p:cNvGrpSpPr/>
        <p:nvPr/>
      </p:nvGrpSpPr>
      <p:grpSpPr>
        <a:xfrm>
          <a:off x="0" y="0"/>
          <a:ext cx="0" cy="0"/>
          <a:chOff x="0" y="0"/>
          <a:chExt cx="0" cy="0"/>
        </a:xfrm>
      </p:grpSpPr>
      <p:sp>
        <p:nvSpPr>
          <p:cNvPr id="755" name="Google Shape;755;p41"/>
          <p:cNvSpPr txBox="1">
            <a:spLocks noGrp="1"/>
          </p:cNvSpPr>
          <p:nvPr>
            <p:ph type="title"/>
          </p:nvPr>
        </p:nvSpPr>
        <p:spPr>
          <a:xfrm>
            <a:off x="805268" y="1830834"/>
            <a:ext cx="3405900" cy="694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3000"/>
            </a:lvl1pPr>
            <a:lvl2pPr lvl="1" algn="r" rtl="0">
              <a:spcBef>
                <a:spcPts val="0"/>
              </a:spcBef>
              <a:spcAft>
                <a:spcPts val="0"/>
              </a:spcAft>
              <a:buNone/>
              <a:defRPr>
                <a:latin typeface="Montserrat"/>
                <a:ea typeface="Montserrat"/>
                <a:cs typeface="Montserrat"/>
                <a:sym typeface="Montserrat"/>
              </a:defRPr>
            </a:lvl2pPr>
            <a:lvl3pPr lvl="2" algn="r" rtl="0">
              <a:spcBef>
                <a:spcPts val="0"/>
              </a:spcBef>
              <a:spcAft>
                <a:spcPts val="0"/>
              </a:spcAft>
              <a:buNone/>
              <a:defRPr>
                <a:latin typeface="Montserrat"/>
                <a:ea typeface="Montserrat"/>
                <a:cs typeface="Montserrat"/>
                <a:sym typeface="Montserrat"/>
              </a:defRPr>
            </a:lvl3pPr>
            <a:lvl4pPr lvl="3" algn="r" rtl="0">
              <a:spcBef>
                <a:spcPts val="0"/>
              </a:spcBef>
              <a:spcAft>
                <a:spcPts val="0"/>
              </a:spcAft>
              <a:buNone/>
              <a:defRPr>
                <a:latin typeface="Montserrat"/>
                <a:ea typeface="Montserrat"/>
                <a:cs typeface="Montserrat"/>
                <a:sym typeface="Montserrat"/>
              </a:defRPr>
            </a:lvl4pPr>
            <a:lvl5pPr lvl="4" algn="r" rtl="0">
              <a:spcBef>
                <a:spcPts val="0"/>
              </a:spcBef>
              <a:spcAft>
                <a:spcPts val="0"/>
              </a:spcAft>
              <a:buNone/>
              <a:defRPr>
                <a:latin typeface="Montserrat"/>
                <a:ea typeface="Montserrat"/>
                <a:cs typeface="Montserrat"/>
                <a:sym typeface="Montserrat"/>
              </a:defRPr>
            </a:lvl5pPr>
            <a:lvl6pPr lvl="5" algn="r" rtl="0">
              <a:spcBef>
                <a:spcPts val="0"/>
              </a:spcBef>
              <a:spcAft>
                <a:spcPts val="0"/>
              </a:spcAft>
              <a:buNone/>
              <a:defRPr>
                <a:latin typeface="Montserrat"/>
                <a:ea typeface="Montserrat"/>
                <a:cs typeface="Montserrat"/>
                <a:sym typeface="Montserrat"/>
              </a:defRPr>
            </a:lvl6pPr>
            <a:lvl7pPr lvl="6" algn="r" rtl="0">
              <a:spcBef>
                <a:spcPts val="0"/>
              </a:spcBef>
              <a:spcAft>
                <a:spcPts val="0"/>
              </a:spcAft>
              <a:buNone/>
              <a:defRPr>
                <a:latin typeface="Montserrat"/>
                <a:ea typeface="Montserrat"/>
                <a:cs typeface="Montserrat"/>
                <a:sym typeface="Montserrat"/>
              </a:defRPr>
            </a:lvl7pPr>
            <a:lvl8pPr lvl="7" algn="r" rtl="0">
              <a:spcBef>
                <a:spcPts val="0"/>
              </a:spcBef>
              <a:spcAft>
                <a:spcPts val="0"/>
              </a:spcAft>
              <a:buNone/>
              <a:defRPr>
                <a:latin typeface="Montserrat"/>
                <a:ea typeface="Montserrat"/>
                <a:cs typeface="Montserrat"/>
                <a:sym typeface="Montserrat"/>
              </a:defRPr>
            </a:lvl8pPr>
            <a:lvl9pPr lvl="8" algn="r" rtl="0">
              <a:spcBef>
                <a:spcPts val="0"/>
              </a:spcBef>
              <a:spcAft>
                <a:spcPts val="0"/>
              </a:spcAft>
              <a:buNone/>
              <a:defRPr>
                <a:latin typeface="Montserrat"/>
                <a:ea typeface="Montserrat"/>
                <a:cs typeface="Montserrat"/>
                <a:sym typeface="Montserrat"/>
              </a:defRPr>
            </a:lvl9pPr>
          </a:lstStyle>
          <a:p>
            <a:endParaRPr/>
          </a:p>
        </p:txBody>
      </p:sp>
      <p:sp>
        <p:nvSpPr>
          <p:cNvPr id="756" name="Google Shape;756;p41"/>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lvl1pPr>
            <a:lvl2pPr marL="914400" lvl="1" indent="-317500" algn="ctr" rtl="0">
              <a:spcBef>
                <a:spcPts val="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757" name="Google Shape;757;p41"/>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7">
  <p:cSld name="CUSTOM_25">
    <p:spTree>
      <p:nvGrpSpPr>
        <p:cNvPr id="1" name="Shape 758"/>
        <p:cNvGrpSpPr/>
        <p:nvPr/>
      </p:nvGrpSpPr>
      <p:grpSpPr>
        <a:xfrm>
          <a:off x="0" y="0"/>
          <a:ext cx="0" cy="0"/>
          <a:chOff x="0" y="0"/>
          <a:chExt cx="0" cy="0"/>
        </a:xfrm>
      </p:grpSpPr>
      <p:grpSp>
        <p:nvGrpSpPr>
          <p:cNvPr id="759" name="Google Shape;759;p42"/>
          <p:cNvGrpSpPr/>
          <p:nvPr/>
        </p:nvGrpSpPr>
        <p:grpSpPr>
          <a:xfrm rot="-5400000">
            <a:off x="6171258" y="2227246"/>
            <a:ext cx="3591318" cy="1141848"/>
            <a:chOff x="2172632" y="3337369"/>
            <a:chExt cx="4786509" cy="1521855"/>
          </a:xfrm>
        </p:grpSpPr>
        <p:sp>
          <p:nvSpPr>
            <p:cNvPr id="760" name="Google Shape;760;p42"/>
            <p:cNvSpPr/>
            <p:nvPr/>
          </p:nvSpPr>
          <p:spPr>
            <a:xfrm>
              <a:off x="2172632" y="3432943"/>
              <a:ext cx="2501745" cy="1034597"/>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2"/>
            <p:cNvSpPr/>
            <p:nvPr/>
          </p:nvSpPr>
          <p:spPr>
            <a:xfrm>
              <a:off x="2858528" y="4243774"/>
              <a:ext cx="799488" cy="61545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2"/>
            <p:cNvSpPr/>
            <p:nvPr/>
          </p:nvSpPr>
          <p:spPr>
            <a:xfrm>
              <a:off x="3932798" y="3453349"/>
              <a:ext cx="2965015" cy="1237033"/>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2"/>
            <p:cNvSpPr/>
            <p:nvPr/>
          </p:nvSpPr>
          <p:spPr>
            <a:xfrm>
              <a:off x="4976350" y="4250558"/>
              <a:ext cx="1581935" cy="607146"/>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2"/>
            <p:cNvSpPr/>
            <p:nvPr/>
          </p:nvSpPr>
          <p:spPr>
            <a:xfrm>
              <a:off x="6337938" y="3693017"/>
              <a:ext cx="347507" cy="630267"/>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2"/>
            <p:cNvSpPr/>
            <p:nvPr/>
          </p:nvSpPr>
          <p:spPr>
            <a:xfrm>
              <a:off x="6669543" y="3337369"/>
              <a:ext cx="289598" cy="404493"/>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2"/>
            <p:cNvSpPr/>
            <p:nvPr/>
          </p:nvSpPr>
          <p:spPr>
            <a:xfrm>
              <a:off x="2229401" y="3352348"/>
              <a:ext cx="430435" cy="366394"/>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2"/>
            <p:cNvSpPr/>
            <p:nvPr/>
          </p:nvSpPr>
          <p:spPr>
            <a:xfrm>
              <a:off x="2295288" y="3834939"/>
              <a:ext cx="455401" cy="369107"/>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 name="Google Shape;768;p42"/>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2"/>
          <p:cNvSpPr txBox="1">
            <a:spLocks noGrp="1"/>
          </p:cNvSpPr>
          <p:nvPr>
            <p:ph type="title"/>
          </p:nvPr>
        </p:nvSpPr>
        <p:spPr>
          <a:xfrm>
            <a:off x="4528325" y="1839903"/>
            <a:ext cx="3406200" cy="6942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000"/>
            </a:lvl1pPr>
            <a:lvl2pPr lvl="1" algn="l" rtl="0">
              <a:spcBef>
                <a:spcPts val="0"/>
              </a:spcBef>
              <a:spcAft>
                <a:spcPts val="0"/>
              </a:spcAft>
              <a:buNone/>
              <a:defRPr>
                <a:latin typeface="Montserrat"/>
                <a:ea typeface="Montserrat"/>
                <a:cs typeface="Montserrat"/>
                <a:sym typeface="Montserrat"/>
              </a:defRPr>
            </a:lvl2pPr>
            <a:lvl3pPr lvl="2" algn="l" rtl="0">
              <a:spcBef>
                <a:spcPts val="0"/>
              </a:spcBef>
              <a:spcAft>
                <a:spcPts val="0"/>
              </a:spcAft>
              <a:buNone/>
              <a:defRPr>
                <a:latin typeface="Montserrat"/>
                <a:ea typeface="Montserrat"/>
                <a:cs typeface="Montserrat"/>
                <a:sym typeface="Montserrat"/>
              </a:defRPr>
            </a:lvl3pPr>
            <a:lvl4pPr lvl="3" algn="l" rtl="0">
              <a:spcBef>
                <a:spcPts val="0"/>
              </a:spcBef>
              <a:spcAft>
                <a:spcPts val="0"/>
              </a:spcAft>
              <a:buNone/>
              <a:defRPr>
                <a:latin typeface="Montserrat"/>
                <a:ea typeface="Montserrat"/>
                <a:cs typeface="Montserrat"/>
                <a:sym typeface="Montserrat"/>
              </a:defRPr>
            </a:lvl4pPr>
            <a:lvl5pPr lvl="4" algn="l" rtl="0">
              <a:spcBef>
                <a:spcPts val="0"/>
              </a:spcBef>
              <a:spcAft>
                <a:spcPts val="0"/>
              </a:spcAft>
              <a:buNone/>
              <a:defRPr>
                <a:latin typeface="Montserrat"/>
                <a:ea typeface="Montserrat"/>
                <a:cs typeface="Montserrat"/>
                <a:sym typeface="Montserrat"/>
              </a:defRPr>
            </a:lvl5pPr>
            <a:lvl6pPr lvl="5" algn="l" rtl="0">
              <a:spcBef>
                <a:spcPts val="0"/>
              </a:spcBef>
              <a:spcAft>
                <a:spcPts val="0"/>
              </a:spcAft>
              <a:buNone/>
              <a:defRPr>
                <a:latin typeface="Montserrat"/>
                <a:ea typeface="Montserrat"/>
                <a:cs typeface="Montserrat"/>
                <a:sym typeface="Montserrat"/>
              </a:defRPr>
            </a:lvl6pPr>
            <a:lvl7pPr lvl="6" algn="l" rtl="0">
              <a:spcBef>
                <a:spcPts val="0"/>
              </a:spcBef>
              <a:spcAft>
                <a:spcPts val="0"/>
              </a:spcAft>
              <a:buNone/>
              <a:defRPr>
                <a:latin typeface="Montserrat"/>
                <a:ea typeface="Montserrat"/>
                <a:cs typeface="Montserrat"/>
                <a:sym typeface="Montserrat"/>
              </a:defRPr>
            </a:lvl7pPr>
            <a:lvl8pPr lvl="7" algn="l" rtl="0">
              <a:spcBef>
                <a:spcPts val="0"/>
              </a:spcBef>
              <a:spcAft>
                <a:spcPts val="0"/>
              </a:spcAft>
              <a:buNone/>
              <a:defRPr>
                <a:latin typeface="Montserrat"/>
                <a:ea typeface="Montserrat"/>
                <a:cs typeface="Montserrat"/>
                <a:sym typeface="Montserrat"/>
              </a:defRPr>
            </a:lvl8pPr>
            <a:lvl9pPr lvl="8" algn="l" rtl="0">
              <a:spcBef>
                <a:spcPts val="0"/>
              </a:spcBef>
              <a:spcAft>
                <a:spcPts val="0"/>
              </a:spcAft>
              <a:buNone/>
              <a:defRPr>
                <a:latin typeface="Montserrat"/>
                <a:ea typeface="Montserrat"/>
                <a:cs typeface="Montserrat"/>
                <a:sym typeface="Montserrat"/>
              </a:defRPr>
            </a:lvl9pPr>
          </a:lstStyle>
          <a:p>
            <a:endParaRPr/>
          </a:p>
        </p:txBody>
      </p:sp>
      <p:sp>
        <p:nvSpPr>
          <p:cNvPr id="770" name="Google Shape;770;p42"/>
          <p:cNvSpPr txBox="1">
            <a:spLocks noGrp="1"/>
          </p:cNvSpPr>
          <p:nvPr>
            <p:ph type="body" idx="1"/>
          </p:nvPr>
        </p:nvSpPr>
        <p:spPr>
          <a:xfrm>
            <a:off x="4528325" y="2578803"/>
            <a:ext cx="3406200" cy="9372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4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only 1">
  <p:cSld name="CUSTOM_30">
    <p:spTree>
      <p:nvGrpSpPr>
        <p:cNvPr id="1" name="Shape 771"/>
        <p:cNvGrpSpPr/>
        <p:nvPr/>
      </p:nvGrpSpPr>
      <p:grpSpPr>
        <a:xfrm>
          <a:off x="0" y="0"/>
          <a:ext cx="0" cy="0"/>
          <a:chOff x="0" y="0"/>
          <a:chExt cx="0" cy="0"/>
        </a:xfrm>
      </p:grpSpPr>
      <p:sp>
        <p:nvSpPr>
          <p:cNvPr id="772" name="Google Shape;772;p4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73" name="Google Shape;773;p43"/>
          <p:cNvGrpSpPr/>
          <p:nvPr/>
        </p:nvGrpSpPr>
        <p:grpSpPr>
          <a:xfrm>
            <a:off x="66314" y="82302"/>
            <a:ext cx="8994040" cy="4924107"/>
            <a:chOff x="66314" y="82302"/>
            <a:chExt cx="8994040" cy="4924107"/>
          </a:xfrm>
        </p:grpSpPr>
        <p:sp>
          <p:nvSpPr>
            <p:cNvPr id="774" name="Google Shape;774;p4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2" name="Google Shape;782;p4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3">
  <p:cSld name="CUSTOM_65">
    <p:spTree>
      <p:nvGrpSpPr>
        <p:cNvPr id="1" name="Shape 783"/>
        <p:cNvGrpSpPr/>
        <p:nvPr/>
      </p:nvGrpSpPr>
      <p:grpSpPr>
        <a:xfrm>
          <a:off x="0" y="0"/>
          <a:ext cx="0" cy="0"/>
          <a:chOff x="0" y="0"/>
          <a:chExt cx="0" cy="0"/>
        </a:xfrm>
      </p:grpSpPr>
      <p:sp>
        <p:nvSpPr>
          <p:cNvPr id="784" name="Google Shape;784;p44"/>
          <p:cNvSpPr txBox="1">
            <a:spLocks noGrp="1"/>
          </p:cNvSpPr>
          <p:nvPr>
            <p:ph type="subTitle" idx="1"/>
          </p:nvPr>
        </p:nvSpPr>
        <p:spPr>
          <a:xfrm>
            <a:off x="1208532" y="3145425"/>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5" name="Google Shape;785;p44"/>
          <p:cNvSpPr txBox="1">
            <a:spLocks noGrp="1"/>
          </p:cNvSpPr>
          <p:nvPr>
            <p:ph type="subTitle" idx="2"/>
          </p:nvPr>
        </p:nvSpPr>
        <p:spPr>
          <a:xfrm>
            <a:off x="6006168" y="3150420"/>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6" name="Google Shape;786;p44"/>
          <p:cNvSpPr txBox="1">
            <a:spLocks noGrp="1"/>
          </p:cNvSpPr>
          <p:nvPr>
            <p:ph type="subTitle" idx="3"/>
          </p:nvPr>
        </p:nvSpPr>
        <p:spPr>
          <a:xfrm>
            <a:off x="3607350" y="3150412"/>
            <a:ext cx="1929300" cy="619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87" name="Google Shape;787;p44"/>
          <p:cNvSpPr txBox="1">
            <a:spLocks noGrp="1"/>
          </p:cNvSpPr>
          <p:nvPr>
            <p:ph type="title" hasCustomPrompt="1"/>
          </p:nvPr>
        </p:nvSpPr>
        <p:spPr>
          <a:xfrm>
            <a:off x="1208532" y="2676680"/>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88" name="Google Shape;788;p44"/>
          <p:cNvSpPr txBox="1">
            <a:spLocks noGrp="1"/>
          </p:cNvSpPr>
          <p:nvPr>
            <p:ph type="title" idx="4" hasCustomPrompt="1"/>
          </p:nvPr>
        </p:nvSpPr>
        <p:spPr>
          <a:xfrm>
            <a:off x="3607350" y="2676673"/>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89" name="Google Shape;789;p44"/>
          <p:cNvSpPr txBox="1">
            <a:spLocks noGrp="1"/>
          </p:cNvSpPr>
          <p:nvPr>
            <p:ph type="title" idx="5" hasCustomPrompt="1"/>
          </p:nvPr>
        </p:nvSpPr>
        <p:spPr>
          <a:xfrm>
            <a:off x="6006168" y="2676673"/>
            <a:ext cx="1929300" cy="4317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2400"/>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790" name="Google Shape;790;p44"/>
          <p:cNvSpPr txBox="1">
            <a:spLocks noGrp="1"/>
          </p:cNvSpPr>
          <p:nvPr>
            <p:ph type="title" idx="6"/>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791" name="Google Shape;791;p44"/>
          <p:cNvGrpSpPr/>
          <p:nvPr/>
        </p:nvGrpSpPr>
        <p:grpSpPr>
          <a:xfrm>
            <a:off x="66314" y="82302"/>
            <a:ext cx="8994040" cy="4924107"/>
            <a:chOff x="66314" y="82302"/>
            <a:chExt cx="8994040" cy="4924107"/>
          </a:xfrm>
        </p:grpSpPr>
        <p:sp>
          <p:nvSpPr>
            <p:cNvPr id="792" name="Google Shape;792;p44"/>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4"/>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4"/>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4"/>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4"/>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4"/>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4"/>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4"/>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0" name="Google Shape;800;p44"/>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4"/>
          <p:cNvSpPr txBox="1">
            <a:spLocks noGrp="1"/>
          </p:cNvSpPr>
          <p:nvPr>
            <p:ph type="title" idx="7" hasCustomPrompt="1"/>
          </p:nvPr>
        </p:nvSpPr>
        <p:spPr>
          <a:xfrm>
            <a:off x="1208532" y="2039177"/>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02" name="Google Shape;802;p44"/>
          <p:cNvSpPr txBox="1">
            <a:spLocks noGrp="1"/>
          </p:cNvSpPr>
          <p:nvPr>
            <p:ph type="title" idx="8" hasCustomPrompt="1"/>
          </p:nvPr>
        </p:nvSpPr>
        <p:spPr>
          <a:xfrm>
            <a:off x="3607350" y="203916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
        <p:nvSpPr>
          <p:cNvPr id="803" name="Google Shape;803;p44"/>
          <p:cNvSpPr txBox="1">
            <a:spLocks noGrp="1"/>
          </p:cNvSpPr>
          <p:nvPr>
            <p:ph type="title" idx="9" hasCustomPrompt="1"/>
          </p:nvPr>
        </p:nvSpPr>
        <p:spPr>
          <a:xfrm>
            <a:off x="6006168" y="2039168"/>
            <a:ext cx="1929300" cy="5613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ctr" rtl="0">
              <a:spcBef>
                <a:spcPts val="0"/>
              </a:spcBef>
              <a:spcAft>
                <a:spcPts val="0"/>
              </a:spcAft>
              <a:buSzPts val="7200"/>
              <a:buNone/>
              <a:defRPr sz="7200"/>
            </a:lvl2pPr>
            <a:lvl3pPr lvl="2" algn="ctr" rtl="0">
              <a:spcBef>
                <a:spcPts val="0"/>
              </a:spcBef>
              <a:spcAft>
                <a:spcPts val="0"/>
              </a:spcAft>
              <a:buSzPts val="7200"/>
              <a:buNone/>
              <a:defRPr sz="7200"/>
            </a:lvl3pPr>
            <a:lvl4pPr lvl="3" algn="ctr" rtl="0">
              <a:spcBef>
                <a:spcPts val="0"/>
              </a:spcBef>
              <a:spcAft>
                <a:spcPts val="0"/>
              </a:spcAft>
              <a:buSzPts val="7200"/>
              <a:buNone/>
              <a:defRPr sz="7200"/>
            </a:lvl4pPr>
            <a:lvl5pPr lvl="4" algn="ctr" rtl="0">
              <a:spcBef>
                <a:spcPts val="0"/>
              </a:spcBef>
              <a:spcAft>
                <a:spcPts val="0"/>
              </a:spcAft>
              <a:buSzPts val="7200"/>
              <a:buNone/>
              <a:defRPr sz="7200"/>
            </a:lvl5pPr>
            <a:lvl6pPr lvl="5" algn="ctr" rtl="0">
              <a:spcBef>
                <a:spcPts val="0"/>
              </a:spcBef>
              <a:spcAft>
                <a:spcPts val="0"/>
              </a:spcAft>
              <a:buSzPts val="7200"/>
              <a:buNone/>
              <a:defRPr sz="7200"/>
            </a:lvl6pPr>
            <a:lvl7pPr lvl="6" algn="ctr" rtl="0">
              <a:spcBef>
                <a:spcPts val="0"/>
              </a:spcBef>
              <a:spcAft>
                <a:spcPts val="0"/>
              </a:spcAft>
              <a:buSzPts val="7200"/>
              <a:buNone/>
              <a:defRPr sz="7200"/>
            </a:lvl7pPr>
            <a:lvl8pPr lvl="7" algn="ctr" rtl="0">
              <a:spcBef>
                <a:spcPts val="0"/>
              </a:spcBef>
              <a:spcAft>
                <a:spcPts val="0"/>
              </a:spcAft>
              <a:buSzPts val="7200"/>
              <a:buNone/>
              <a:defRPr sz="7200"/>
            </a:lvl8pPr>
            <a:lvl9pPr lvl="8" algn="ctr" rtl="0">
              <a:spcBef>
                <a:spcPts val="0"/>
              </a:spcBef>
              <a:spcAft>
                <a:spcPts val="0"/>
              </a:spcAft>
              <a:buSzPts val="7200"/>
              <a:buNone/>
              <a:defRPr sz="7200"/>
            </a:lvl9pPr>
          </a:lstStyle>
          <a:p>
            <a:r>
              <a:t>xx%</a:t>
            </a: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only 2">
  <p:cSld name="CUSTOM_63">
    <p:spTree>
      <p:nvGrpSpPr>
        <p:cNvPr id="1" name="Shape 804"/>
        <p:cNvGrpSpPr/>
        <p:nvPr/>
      </p:nvGrpSpPr>
      <p:grpSpPr>
        <a:xfrm>
          <a:off x="0" y="0"/>
          <a:ext cx="0" cy="0"/>
          <a:chOff x="0" y="0"/>
          <a:chExt cx="0" cy="0"/>
        </a:xfrm>
      </p:grpSpPr>
      <p:sp>
        <p:nvSpPr>
          <p:cNvPr id="805" name="Google Shape;805;p4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806" name="Google Shape;806;p45"/>
          <p:cNvGrpSpPr/>
          <p:nvPr/>
        </p:nvGrpSpPr>
        <p:grpSpPr>
          <a:xfrm>
            <a:off x="66314" y="82302"/>
            <a:ext cx="8994040" cy="4924107"/>
            <a:chOff x="66314" y="82302"/>
            <a:chExt cx="8994040" cy="4924107"/>
          </a:xfrm>
        </p:grpSpPr>
        <p:sp>
          <p:nvSpPr>
            <p:cNvPr id="807" name="Google Shape;807;p4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5" name="Google Shape;815;p4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5"/>
          <p:cNvSpPr/>
          <p:nvPr/>
        </p:nvSpPr>
        <p:spPr>
          <a:xfrm>
            <a:off x="2182775" y="3820291"/>
            <a:ext cx="1866067" cy="740586"/>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45"/>
          <p:cNvSpPr/>
          <p:nvPr/>
        </p:nvSpPr>
        <p:spPr>
          <a:xfrm>
            <a:off x="2420186" y="4020017"/>
            <a:ext cx="693660" cy="553163"/>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5"/>
          <p:cNvSpPr/>
          <p:nvPr/>
        </p:nvSpPr>
        <p:spPr>
          <a:xfrm>
            <a:off x="3034583" y="3868764"/>
            <a:ext cx="894853" cy="602472"/>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5"/>
          <p:cNvSpPr/>
          <p:nvPr/>
        </p:nvSpPr>
        <p:spPr>
          <a:xfrm>
            <a:off x="5095116" y="3831448"/>
            <a:ext cx="1866131" cy="74065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5"/>
          <p:cNvSpPr/>
          <p:nvPr/>
        </p:nvSpPr>
        <p:spPr>
          <a:xfrm>
            <a:off x="6031489" y="3820484"/>
            <a:ext cx="692250" cy="553163"/>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5"/>
          <p:cNvSpPr/>
          <p:nvPr/>
        </p:nvSpPr>
        <p:spPr>
          <a:xfrm>
            <a:off x="5215842" y="3921084"/>
            <a:ext cx="896199" cy="602472"/>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5"/>
          <p:cNvSpPr/>
          <p:nvPr/>
        </p:nvSpPr>
        <p:spPr>
          <a:xfrm>
            <a:off x="3987048" y="3806699"/>
            <a:ext cx="1208760" cy="763028"/>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5"/>
          <p:cNvSpPr/>
          <p:nvPr/>
        </p:nvSpPr>
        <p:spPr>
          <a:xfrm>
            <a:off x="4397565" y="3868187"/>
            <a:ext cx="327371" cy="61645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8">
  <p:cSld name="CUSTOM_31">
    <p:spTree>
      <p:nvGrpSpPr>
        <p:cNvPr id="1" name="Shape 824"/>
        <p:cNvGrpSpPr/>
        <p:nvPr/>
      </p:nvGrpSpPr>
      <p:grpSpPr>
        <a:xfrm>
          <a:off x="0" y="0"/>
          <a:ext cx="0" cy="0"/>
          <a:chOff x="0" y="0"/>
          <a:chExt cx="0" cy="0"/>
        </a:xfrm>
      </p:grpSpPr>
      <p:sp>
        <p:nvSpPr>
          <p:cNvPr id="825" name="Google Shape;825;p4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26" name="Google Shape;826;p46"/>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SzPts val="1200"/>
              <a:buChar char="●"/>
              <a:defRPr sz="1400" u="sng"/>
            </a:lvl1pPr>
            <a:lvl2pPr marL="914400" lvl="1" indent="-304800" rtl="0">
              <a:spcBef>
                <a:spcPts val="1600"/>
              </a:spcBef>
              <a:spcAft>
                <a:spcPts val="0"/>
              </a:spcAft>
              <a:buClr>
                <a:srgbClr val="434343"/>
              </a:buClr>
              <a:buSzPts val="1200"/>
              <a:buFont typeface="Roboto Condensed Light"/>
              <a:buChar char="○"/>
              <a:defRPr/>
            </a:lvl2pPr>
            <a:lvl3pPr marL="1371600" lvl="2" indent="-304800" rtl="0">
              <a:spcBef>
                <a:spcPts val="1600"/>
              </a:spcBef>
              <a:spcAft>
                <a:spcPts val="0"/>
              </a:spcAft>
              <a:buClr>
                <a:srgbClr val="434343"/>
              </a:buClr>
              <a:buSzPts val="1200"/>
              <a:buFont typeface="Roboto Condensed Light"/>
              <a:buChar char="■"/>
              <a:defRPr/>
            </a:lvl3pPr>
            <a:lvl4pPr marL="1828800" lvl="3" indent="-304800" rtl="0">
              <a:spcBef>
                <a:spcPts val="1600"/>
              </a:spcBef>
              <a:spcAft>
                <a:spcPts val="0"/>
              </a:spcAft>
              <a:buClr>
                <a:srgbClr val="434343"/>
              </a:buClr>
              <a:buSzPts val="1200"/>
              <a:buFont typeface="Roboto Condensed Light"/>
              <a:buChar char="●"/>
              <a:defRPr/>
            </a:lvl4pPr>
            <a:lvl5pPr marL="2286000" lvl="4" indent="-304800" rtl="0">
              <a:spcBef>
                <a:spcPts val="1600"/>
              </a:spcBef>
              <a:spcAft>
                <a:spcPts val="0"/>
              </a:spcAft>
              <a:buClr>
                <a:srgbClr val="434343"/>
              </a:buClr>
              <a:buSzPts val="1200"/>
              <a:buFont typeface="Roboto Condensed Light"/>
              <a:buChar char="○"/>
              <a:defRPr/>
            </a:lvl5pPr>
            <a:lvl6pPr marL="2743200" lvl="5" indent="-304800" rtl="0">
              <a:spcBef>
                <a:spcPts val="1600"/>
              </a:spcBef>
              <a:spcAft>
                <a:spcPts val="0"/>
              </a:spcAft>
              <a:buClr>
                <a:srgbClr val="434343"/>
              </a:buClr>
              <a:buSzPts val="1200"/>
              <a:buFont typeface="Roboto Condensed Light"/>
              <a:buChar char="■"/>
              <a:defRPr/>
            </a:lvl6pPr>
            <a:lvl7pPr marL="3200400" lvl="6" indent="-304800" rtl="0">
              <a:spcBef>
                <a:spcPts val="1600"/>
              </a:spcBef>
              <a:spcAft>
                <a:spcPts val="0"/>
              </a:spcAft>
              <a:buClr>
                <a:srgbClr val="434343"/>
              </a:buClr>
              <a:buSzPts val="1200"/>
              <a:buFont typeface="Roboto Condensed Light"/>
              <a:buChar char="●"/>
              <a:defRPr/>
            </a:lvl7pPr>
            <a:lvl8pPr marL="3657600" lvl="7" indent="-304800" rtl="0">
              <a:spcBef>
                <a:spcPts val="1600"/>
              </a:spcBef>
              <a:spcAft>
                <a:spcPts val="0"/>
              </a:spcAft>
              <a:buClr>
                <a:srgbClr val="434343"/>
              </a:buClr>
              <a:buSzPts val="1200"/>
              <a:buFont typeface="Roboto Condensed Light"/>
              <a:buChar char="○"/>
              <a:defRPr/>
            </a:lvl8pPr>
            <a:lvl9pPr marL="4114800" lvl="8" indent="-304800" rtl="0">
              <a:spcBef>
                <a:spcPts val="1600"/>
              </a:spcBef>
              <a:spcAft>
                <a:spcPts val="1600"/>
              </a:spcAft>
              <a:buClr>
                <a:srgbClr val="434343"/>
              </a:buClr>
              <a:buSzPts val="1200"/>
              <a:buFont typeface="Roboto Condensed Light"/>
              <a:buChar char="■"/>
              <a:defRPr/>
            </a:lvl9pPr>
          </a:lstStyle>
          <a:p>
            <a:endParaRPr/>
          </a:p>
        </p:txBody>
      </p:sp>
      <p:sp>
        <p:nvSpPr>
          <p:cNvPr id="827" name="Google Shape;827;p4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 name="Google Shape;828;p46"/>
          <p:cNvGrpSpPr/>
          <p:nvPr/>
        </p:nvGrpSpPr>
        <p:grpSpPr>
          <a:xfrm>
            <a:off x="66314" y="82302"/>
            <a:ext cx="8994040" cy="4924107"/>
            <a:chOff x="66314" y="82302"/>
            <a:chExt cx="8994040" cy="4924107"/>
          </a:xfrm>
        </p:grpSpPr>
        <p:sp>
          <p:nvSpPr>
            <p:cNvPr id="829" name="Google Shape;829;p46"/>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6"/>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6"/>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6"/>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6"/>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6"/>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6"/>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6"/>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5">
  <p:cSld name="CUSTOM_37">
    <p:spTree>
      <p:nvGrpSpPr>
        <p:cNvPr id="1" name="Shape 837"/>
        <p:cNvGrpSpPr/>
        <p:nvPr/>
      </p:nvGrpSpPr>
      <p:grpSpPr>
        <a:xfrm>
          <a:off x="0" y="0"/>
          <a:ext cx="0" cy="0"/>
          <a:chOff x="0" y="0"/>
          <a:chExt cx="0" cy="0"/>
        </a:xfrm>
      </p:grpSpPr>
      <p:sp>
        <p:nvSpPr>
          <p:cNvPr id="838" name="Google Shape;838;p47"/>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839" name="Google Shape;839;p47"/>
          <p:cNvSpPr txBox="1">
            <a:spLocks noGrp="1"/>
          </p:cNvSpPr>
          <p:nvPr>
            <p:ph type="body" idx="1"/>
          </p:nvPr>
        </p:nvSpPr>
        <p:spPr>
          <a:xfrm>
            <a:off x="713225" y="1184650"/>
            <a:ext cx="3858900" cy="3414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Clr>
                <a:schemeClr val="dk1"/>
              </a:buClr>
              <a:buSzPts val="1400"/>
              <a:buFont typeface="Lato"/>
              <a:buChar char="○"/>
              <a:defRPr sz="1200"/>
            </a:lvl2pPr>
            <a:lvl3pPr marL="1371600" lvl="2" indent="-317500" rtl="0">
              <a:spcBef>
                <a:spcPts val="1600"/>
              </a:spcBef>
              <a:spcAft>
                <a:spcPts val="0"/>
              </a:spcAft>
              <a:buClr>
                <a:schemeClr val="dk1"/>
              </a:buClr>
              <a:buSzPts val="1400"/>
              <a:buFont typeface="Lato"/>
              <a:buChar char="■"/>
              <a:defRPr sz="1200"/>
            </a:lvl3pPr>
            <a:lvl4pPr marL="1828800" lvl="3" indent="-317500" rtl="0">
              <a:spcBef>
                <a:spcPts val="1600"/>
              </a:spcBef>
              <a:spcAft>
                <a:spcPts val="0"/>
              </a:spcAft>
              <a:buClr>
                <a:schemeClr val="dk1"/>
              </a:buClr>
              <a:buSzPts val="1400"/>
              <a:buFont typeface="Lato"/>
              <a:buChar char="●"/>
              <a:defRPr sz="1200"/>
            </a:lvl4pPr>
            <a:lvl5pPr marL="2286000" lvl="4" indent="-317500" rtl="0">
              <a:spcBef>
                <a:spcPts val="1600"/>
              </a:spcBef>
              <a:spcAft>
                <a:spcPts val="0"/>
              </a:spcAft>
              <a:buClr>
                <a:schemeClr val="dk1"/>
              </a:buClr>
              <a:buSzPts val="1400"/>
              <a:buFont typeface="Lato"/>
              <a:buChar char="○"/>
              <a:defRPr sz="1200"/>
            </a:lvl5pPr>
            <a:lvl6pPr marL="2743200" lvl="5" indent="-317500" rtl="0">
              <a:spcBef>
                <a:spcPts val="1600"/>
              </a:spcBef>
              <a:spcAft>
                <a:spcPts val="0"/>
              </a:spcAft>
              <a:buClr>
                <a:schemeClr val="dk1"/>
              </a:buClr>
              <a:buSzPts val="1400"/>
              <a:buFont typeface="Lato"/>
              <a:buChar char="■"/>
              <a:defRPr sz="1200"/>
            </a:lvl6pPr>
            <a:lvl7pPr marL="3200400" lvl="6" indent="-317500" rtl="0">
              <a:spcBef>
                <a:spcPts val="1600"/>
              </a:spcBef>
              <a:spcAft>
                <a:spcPts val="0"/>
              </a:spcAft>
              <a:buClr>
                <a:schemeClr val="dk1"/>
              </a:buClr>
              <a:buSzPts val="1400"/>
              <a:buFont typeface="Lato"/>
              <a:buChar char="●"/>
              <a:defRPr sz="1200"/>
            </a:lvl7pPr>
            <a:lvl8pPr marL="3657600" lvl="7" indent="-317500" rtl="0">
              <a:spcBef>
                <a:spcPts val="1600"/>
              </a:spcBef>
              <a:spcAft>
                <a:spcPts val="0"/>
              </a:spcAft>
              <a:buClr>
                <a:schemeClr val="dk1"/>
              </a:buClr>
              <a:buSzPts val="1400"/>
              <a:buFont typeface="Lato"/>
              <a:buChar char="○"/>
              <a:defRPr sz="1200"/>
            </a:lvl8pPr>
            <a:lvl9pPr marL="4114800" lvl="8" indent="-317500" rtl="0">
              <a:spcBef>
                <a:spcPts val="1600"/>
              </a:spcBef>
              <a:spcAft>
                <a:spcPts val="1600"/>
              </a:spcAft>
              <a:buClr>
                <a:schemeClr val="dk1"/>
              </a:buClr>
              <a:buSzPts val="1400"/>
              <a:buFont typeface="Lato"/>
              <a:buChar char="■"/>
              <a:defRPr sz="1200"/>
            </a:lvl9pPr>
          </a:lstStyle>
          <a:p>
            <a:endParaRPr/>
          </a:p>
        </p:txBody>
      </p:sp>
      <p:sp>
        <p:nvSpPr>
          <p:cNvPr id="840" name="Google Shape;840;p47"/>
          <p:cNvSpPr txBox="1">
            <a:spLocks noGrp="1"/>
          </p:cNvSpPr>
          <p:nvPr>
            <p:ph type="body" idx="2"/>
          </p:nvPr>
        </p:nvSpPr>
        <p:spPr>
          <a:xfrm>
            <a:off x="4572125" y="1184650"/>
            <a:ext cx="3858900" cy="3414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SzPts val="1800"/>
              <a:buChar char="●"/>
              <a:defRPr sz="1200"/>
            </a:lvl1pPr>
            <a:lvl2pPr marL="914400" lvl="1" indent="-317500" rtl="0">
              <a:spcBef>
                <a:spcPts val="1600"/>
              </a:spcBef>
              <a:spcAft>
                <a:spcPts val="0"/>
              </a:spcAft>
              <a:buClr>
                <a:schemeClr val="dk1"/>
              </a:buClr>
              <a:buSzPts val="1400"/>
              <a:buFont typeface="Lato"/>
              <a:buChar char="○"/>
              <a:defRPr sz="1200"/>
            </a:lvl2pPr>
            <a:lvl3pPr marL="1371600" lvl="2" indent="-317500" rtl="0">
              <a:spcBef>
                <a:spcPts val="1600"/>
              </a:spcBef>
              <a:spcAft>
                <a:spcPts val="0"/>
              </a:spcAft>
              <a:buClr>
                <a:schemeClr val="dk1"/>
              </a:buClr>
              <a:buSzPts val="1400"/>
              <a:buFont typeface="Lato"/>
              <a:buChar char="■"/>
              <a:defRPr sz="1200"/>
            </a:lvl3pPr>
            <a:lvl4pPr marL="1828800" lvl="3" indent="-317500" rtl="0">
              <a:spcBef>
                <a:spcPts val="1600"/>
              </a:spcBef>
              <a:spcAft>
                <a:spcPts val="0"/>
              </a:spcAft>
              <a:buClr>
                <a:schemeClr val="dk1"/>
              </a:buClr>
              <a:buSzPts val="1400"/>
              <a:buFont typeface="Lato"/>
              <a:buChar char="●"/>
              <a:defRPr sz="1200"/>
            </a:lvl4pPr>
            <a:lvl5pPr marL="2286000" lvl="4" indent="-317500" rtl="0">
              <a:spcBef>
                <a:spcPts val="1600"/>
              </a:spcBef>
              <a:spcAft>
                <a:spcPts val="0"/>
              </a:spcAft>
              <a:buClr>
                <a:schemeClr val="dk1"/>
              </a:buClr>
              <a:buSzPts val="1400"/>
              <a:buFont typeface="Lato"/>
              <a:buChar char="○"/>
              <a:defRPr sz="1200"/>
            </a:lvl5pPr>
            <a:lvl6pPr marL="2743200" lvl="5" indent="-317500" rtl="0">
              <a:spcBef>
                <a:spcPts val="1600"/>
              </a:spcBef>
              <a:spcAft>
                <a:spcPts val="0"/>
              </a:spcAft>
              <a:buClr>
                <a:schemeClr val="dk1"/>
              </a:buClr>
              <a:buSzPts val="1400"/>
              <a:buFont typeface="Lato"/>
              <a:buChar char="■"/>
              <a:defRPr sz="1200"/>
            </a:lvl6pPr>
            <a:lvl7pPr marL="3200400" lvl="6" indent="-317500" rtl="0">
              <a:spcBef>
                <a:spcPts val="1600"/>
              </a:spcBef>
              <a:spcAft>
                <a:spcPts val="0"/>
              </a:spcAft>
              <a:buClr>
                <a:schemeClr val="dk1"/>
              </a:buClr>
              <a:buSzPts val="1400"/>
              <a:buFont typeface="Lato"/>
              <a:buChar char="●"/>
              <a:defRPr sz="1200"/>
            </a:lvl7pPr>
            <a:lvl8pPr marL="3657600" lvl="7" indent="-317500" rtl="0">
              <a:spcBef>
                <a:spcPts val="1600"/>
              </a:spcBef>
              <a:spcAft>
                <a:spcPts val="0"/>
              </a:spcAft>
              <a:buClr>
                <a:schemeClr val="dk1"/>
              </a:buClr>
              <a:buSzPts val="1400"/>
              <a:buFont typeface="Lato"/>
              <a:buChar char="○"/>
              <a:defRPr sz="1200"/>
            </a:lvl8pPr>
            <a:lvl9pPr marL="4114800" lvl="8" indent="-317500" rtl="0">
              <a:spcBef>
                <a:spcPts val="1600"/>
              </a:spcBef>
              <a:spcAft>
                <a:spcPts val="1600"/>
              </a:spcAft>
              <a:buClr>
                <a:schemeClr val="dk1"/>
              </a:buClr>
              <a:buSzPts val="1400"/>
              <a:buFont typeface="Lato"/>
              <a:buChar char="■"/>
              <a:defRPr sz="1200"/>
            </a:lvl9pPr>
          </a:lstStyle>
          <a:p>
            <a:endParaRPr/>
          </a:p>
        </p:txBody>
      </p:sp>
      <p:sp>
        <p:nvSpPr>
          <p:cNvPr id="841" name="Google Shape;841;p47"/>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 name="Google Shape;842;p47"/>
          <p:cNvGrpSpPr/>
          <p:nvPr/>
        </p:nvGrpSpPr>
        <p:grpSpPr>
          <a:xfrm>
            <a:off x="66314" y="82302"/>
            <a:ext cx="8994040" cy="4924107"/>
            <a:chOff x="66314" y="82302"/>
            <a:chExt cx="8994040" cy="4924107"/>
          </a:xfrm>
        </p:grpSpPr>
        <p:sp>
          <p:nvSpPr>
            <p:cNvPr id="843" name="Google Shape;843;p47"/>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7"/>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7"/>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7"/>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7"/>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7"/>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7"/>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7"/>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6">
  <p:cSld name="CUSTOM_38">
    <p:spTree>
      <p:nvGrpSpPr>
        <p:cNvPr id="1" name="Shape 851"/>
        <p:cNvGrpSpPr/>
        <p:nvPr/>
      </p:nvGrpSpPr>
      <p:grpSpPr>
        <a:xfrm>
          <a:off x="0" y="0"/>
          <a:ext cx="0" cy="0"/>
          <a:chOff x="0" y="0"/>
          <a:chExt cx="0" cy="0"/>
        </a:xfrm>
      </p:grpSpPr>
      <p:sp>
        <p:nvSpPr>
          <p:cNvPr id="852" name="Google Shape;852;p48"/>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8"/>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lvl1pPr lvl="0" rtl="0">
              <a:spcBef>
                <a:spcPts val="0"/>
              </a:spcBef>
              <a:spcAft>
                <a:spcPts val="0"/>
              </a:spcAft>
              <a:buNone/>
              <a:defRPr sz="3000">
                <a:solidFill>
                  <a:schemeClr val="lt1"/>
                </a:solidFill>
              </a:defRPr>
            </a:lvl1pPr>
            <a:lvl2pPr lvl="1" rtl="0">
              <a:spcBef>
                <a:spcPts val="0"/>
              </a:spcBef>
              <a:spcAft>
                <a:spcPts val="0"/>
              </a:spcAft>
              <a:buNone/>
              <a:defRPr sz="3000">
                <a:solidFill>
                  <a:schemeClr val="lt1"/>
                </a:solidFill>
                <a:latin typeface="Montserrat"/>
                <a:ea typeface="Montserrat"/>
                <a:cs typeface="Montserrat"/>
                <a:sym typeface="Montserrat"/>
              </a:defRPr>
            </a:lvl2pPr>
            <a:lvl3pPr lvl="2" rtl="0">
              <a:spcBef>
                <a:spcPts val="0"/>
              </a:spcBef>
              <a:spcAft>
                <a:spcPts val="0"/>
              </a:spcAft>
              <a:buNone/>
              <a:defRPr sz="3000">
                <a:solidFill>
                  <a:schemeClr val="lt1"/>
                </a:solidFill>
                <a:latin typeface="Montserrat"/>
                <a:ea typeface="Montserrat"/>
                <a:cs typeface="Montserrat"/>
                <a:sym typeface="Montserrat"/>
              </a:defRPr>
            </a:lvl3pPr>
            <a:lvl4pPr lvl="3" rtl="0">
              <a:spcBef>
                <a:spcPts val="0"/>
              </a:spcBef>
              <a:spcAft>
                <a:spcPts val="0"/>
              </a:spcAft>
              <a:buNone/>
              <a:defRPr sz="3000">
                <a:solidFill>
                  <a:schemeClr val="lt1"/>
                </a:solidFill>
                <a:latin typeface="Montserrat"/>
                <a:ea typeface="Montserrat"/>
                <a:cs typeface="Montserrat"/>
                <a:sym typeface="Montserrat"/>
              </a:defRPr>
            </a:lvl4pPr>
            <a:lvl5pPr lvl="4" rtl="0">
              <a:spcBef>
                <a:spcPts val="0"/>
              </a:spcBef>
              <a:spcAft>
                <a:spcPts val="0"/>
              </a:spcAft>
              <a:buNone/>
              <a:defRPr sz="3000">
                <a:solidFill>
                  <a:schemeClr val="lt1"/>
                </a:solidFill>
                <a:latin typeface="Montserrat"/>
                <a:ea typeface="Montserrat"/>
                <a:cs typeface="Montserrat"/>
                <a:sym typeface="Montserrat"/>
              </a:defRPr>
            </a:lvl5pPr>
            <a:lvl6pPr lvl="5" rtl="0">
              <a:spcBef>
                <a:spcPts val="0"/>
              </a:spcBef>
              <a:spcAft>
                <a:spcPts val="0"/>
              </a:spcAft>
              <a:buNone/>
              <a:defRPr sz="3000">
                <a:solidFill>
                  <a:schemeClr val="lt1"/>
                </a:solidFill>
                <a:latin typeface="Montserrat"/>
                <a:ea typeface="Montserrat"/>
                <a:cs typeface="Montserrat"/>
                <a:sym typeface="Montserrat"/>
              </a:defRPr>
            </a:lvl6pPr>
            <a:lvl7pPr lvl="6" rtl="0">
              <a:spcBef>
                <a:spcPts val="0"/>
              </a:spcBef>
              <a:spcAft>
                <a:spcPts val="0"/>
              </a:spcAft>
              <a:buNone/>
              <a:defRPr sz="3000">
                <a:solidFill>
                  <a:schemeClr val="lt1"/>
                </a:solidFill>
                <a:latin typeface="Montserrat"/>
                <a:ea typeface="Montserrat"/>
                <a:cs typeface="Montserrat"/>
                <a:sym typeface="Montserrat"/>
              </a:defRPr>
            </a:lvl7pPr>
            <a:lvl8pPr lvl="7" rtl="0">
              <a:spcBef>
                <a:spcPts val="0"/>
              </a:spcBef>
              <a:spcAft>
                <a:spcPts val="0"/>
              </a:spcAft>
              <a:buNone/>
              <a:defRPr sz="3000">
                <a:solidFill>
                  <a:schemeClr val="lt1"/>
                </a:solidFill>
                <a:latin typeface="Montserrat"/>
                <a:ea typeface="Montserrat"/>
                <a:cs typeface="Montserrat"/>
                <a:sym typeface="Montserrat"/>
              </a:defRPr>
            </a:lvl8pPr>
            <a:lvl9pPr lvl="8" rtl="0">
              <a:spcBef>
                <a:spcPts val="0"/>
              </a:spcBef>
              <a:spcAft>
                <a:spcPts val="0"/>
              </a:spcAft>
              <a:buNone/>
              <a:defRPr sz="3000">
                <a:solidFill>
                  <a:schemeClr val="lt1"/>
                </a:solidFill>
                <a:latin typeface="Montserrat"/>
                <a:ea typeface="Montserrat"/>
                <a:cs typeface="Montserrat"/>
                <a:sym typeface="Montserrat"/>
              </a:defRPr>
            </a:lvl9pPr>
          </a:lstStyle>
          <a:p>
            <a:endParaRPr/>
          </a:p>
        </p:txBody>
      </p:sp>
      <p:sp>
        <p:nvSpPr>
          <p:cNvPr id="854" name="Google Shape;854;p48"/>
          <p:cNvSpPr txBox="1">
            <a:spLocks noGrp="1"/>
          </p:cNvSpPr>
          <p:nvPr>
            <p:ph type="subTitle" idx="1"/>
          </p:nvPr>
        </p:nvSpPr>
        <p:spPr>
          <a:xfrm>
            <a:off x="1085461" y="1389038"/>
            <a:ext cx="2875500" cy="478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b="1">
                <a:solidFill>
                  <a:schemeClr val="lt1"/>
                </a:solidFill>
                <a:latin typeface="Cedarville Cursive"/>
                <a:ea typeface="Cedarville Cursive"/>
                <a:cs typeface="Cedarville Cursive"/>
                <a:sym typeface="Cedarville Cursive"/>
              </a:defRPr>
            </a:lvl1pPr>
            <a:lvl2pPr lvl="1" algn="r" rtl="0">
              <a:spcBef>
                <a:spcPts val="1600"/>
              </a:spcBef>
              <a:spcAft>
                <a:spcPts val="0"/>
              </a:spcAft>
              <a:buNone/>
              <a:defRPr sz="2400" b="1">
                <a:solidFill>
                  <a:schemeClr val="lt1"/>
                </a:solidFill>
                <a:latin typeface="Cedarville Cursive"/>
                <a:ea typeface="Cedarville Cursive"/>
                <a:cs typeface="Cedarville Cursive"/>
                <a:sym typeface="Cedarville Cursive"/>
              </a:defRPr>
            </a:lvl2pPr>
            <a:lvl3pPr lvl="2" algn="r" rtl="0">
              <a:spcBef>
                <a:spcPts val="1600"/>
              </a:spcBef>
              <a:spcAft>
                <a:spcPts val="0"/>
              </a:spcAft>
              <a:buNone/>
              <a:defRPr sz="2400" b="1">
                <a:solidFill>
                  <a:schemeClr val="lt1"/>
                </a:solidFill>
                <a:latin typeface="Cedarville Cursive"/>
                <a:ea typeface="Cedarville Cursive"/>
                <a:cs typeface="Cedarville Cursive"/>
                <a:sym typeface="Cedarville Cursive"/>
              </a:defRPr>
            </a:lvl3pPr>
            <a:lvl4pPr lvl="3" algn="r" rtl="0">
              <a:spcBef>
                <a:spcPts val="1600"/>
              </a:spcBef>
              <a:spcAft>
                <a:spcPts val="0"/>
              </a:spcAft>
              <a:buNone/>
              <a:defRPr sz="2400" b="1">
                <a:solidFill>
                  <a:schemeClr val="lt1"/>
                </a:solidFill>
                <a:latin typeface="Cedarville Cursive"/>
                <a:ea typeface="Cedarville Cursive"/>
                <a:cs typeface="Cedarville Cursive"/>
                <a:sym typeface="Cedarville Cursive"/>
              </a:defRPr>
            </a:lvl4pPr>
            <a:lvl5pPr lvl="4" algn="r" rtl="0">
              <a:spcBef>
                <a:spcPts val="1600"/>
              </a:spcBef>
              <a:spcAft>
                <a:spcPts val="0"/>
              </a:spcAft>
              <a:buNone/>
              <a:defRPr sz="2400" b="1">
                <a:solidFill>
                  <a:schemeClr val="lt1"/>
                </a:solidFill>
                <a:latin typeface="Cedarville Cursive"/>
                <a:ea typeface="Cedarville Cursive"/>
                <a:cs typeface="Cedarville Cursive"/>
                <a:sym typeface="Cedarville Cursive"/>
              </a:defRPr>
            </a:lvl5pPr>
            <a:lvl6pPr lvl="5" algn="r" rtl="0">
              <a:spcBef>
                <a:spcPts val="1600"/>
              </a:spcBef>
              <a:spcAft>
                <a:spcPts val="0"/>
              </a:spcAft>
              <a:buNone/>
              <a:defRPr sz="2400" b="1">
                <a:solidFill>
                  <a:schemeClr val="lt1"/>
                </a:solidFill>
                <a:latin typeface="Cedarville Cursive"/>
                <a:ea typeface="Cedarville Cursive"/>
                <a:cs typeface="Cedarville Cursive"/>
                <a:sym typeface="Cedarville Cursive"/>
              </a:defRPr>
            </a:lvl6pPr>
            <a:lvl7pPr lvl="6" algn="r" rtl="0">
              <a:spcBef>
                <a:spcPts val="1600"/>
              </a:spcBef>
              <a:spcAft>
                <a:spcPts val="0"/>
              </a:spcAft>
              <a:buNone/>
              <a:defRPr sz="2400" b="1">
                <a:solidFill>
                  <a:schemeClr val="lt1"/>
                </a:solidFill>
                <a:latin typeface="Cedarville Cursive"/>
                <a:ea typeface="Cedarville Cursive"/>
                <a:cs typeface="Cedarville Cursive"/>
                <a:sym typeface="Cedarville Cursive"/>
              </a:defRPr>
            </a:lvl7pPr>
            <a:lvl8pPr lvl="7" algn="r" rtl="0">
              <a:spcBef>
                <a:spcPts val="1600"/>
              </a:spcBef>
              <a:spcAft>
                <a:spcPts val="0"/>
              </a:spcAft>
              <a:buNone/>
              <a:defRPr sz="2400" b="1">
                <a:solidFill>
                  <a:schemeClr val="lt1"/>
                </a:solidFill>
                <a:latin typeface="Cedarville Cursive"/>
                <a:ea typeface="Cedarville Cursive"/>
                <a:cs typeface="Cedarville Cursive"/>
                <a:sym typeface="Cedarville Cursive"/>
              </a:defRPr>
            </a:lvl8pPr>
            <a:lvl9pPr lvl="8" algn="r" rtl="0">
              <a:spcBef>
                <a:spcPts val="1600"/>
              </a:spcBef>
              <a:spcAft>
                <a:spcPts val="1600"/>
              </a:spcAft>
              <a:buNone/>
              <a:defRPr sz="2400" b="1">
                <a:solidFill>
                  <a:schemeClr val="lt1"/>
                </a:solidFill>
                <a:latin typeface="Cedarville Cursive"/>
                <a:ea typeface="Cedarville Cursive"/>
                <a:cs typeface="Cedarville Cursive"/>
                <a:sym typeface="Cedarville Cursive"/>
              </a:defRPr>
            </a:lvl9pPr>
          </a:lstStyle>
          <a:p>
            <a:endParaRPr/>
          </a:p>
        </p:txBody>
      </p:sp>
      <p:sp>
        <p:nvSpPr>
          <p:cNvPr id="855" name="Google Shape;855;p48"/>
          <p:cNvSpPr txBox="1">
            <a:spLocks noGrp="1"/>
          </p:cNvSpPr>
          <p:nvPr>
            <p:ph type="body" idx="2"/>
          </p:nvPr>
        </p:nvSpPr>
        <p:spPr>
          <a:xfrm>
            <a:off x="1085483" y="1788338"/>
            <a:ext cx="2875500" cy="7515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solidFill>
                  <a:schemeClr val="lt1"/>
                </a:solidFill>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
        <p:nvSpPr>
          <p:cNvPr id="856" name="Google Shape;856;p48"/>
          <p:cNvSpPr txBox="1">
            <a:spLocks noGrp="1"/>
          </p:cNvSpPr>
          <p:nvPr>
            <p:ph type="subTitle" idx="3"/>
          </p:nvPr>
        </p:nvSpPr>
        <p:spPr>
          <a:xfrm>
            <a:off x="1085454" y="2841313"/>
            <a:ext cx="2875500" cy="478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b="1">
                <a:solidFill>
                  <a:schemeClr val="lt1"/>
                </a:solidFill>
                <a:latin typeface="Cedarville Cursive"/>
                <a:ea typeface="Cedarville Cursive"/>
                <a:cs typeface="Cedarville Cursive"/>
                <a:sym typeface="Cedarville Cursive"/>
              </a:defRPr>
            </a:lvl1pPr>
            <a:lvl2pPr lvl="1" algn="r" rtl="0">
              <a:spcBef>
                <a:spcPts val="1600"/>
              </a:spcBef>
              <a:spcAft>
                <a:spcPts val="0"/>
              </a:spcAft>
              <a:buNone/>
              <a:defRPr sz="2400" b="1">
                <a:solidFill>
                  <a:schemeClr val="lt1"/>
                </a:solidFill>
                <a:latin typeface="Cedarville Cursive"/>
                <a:ea typeface="Cedarville Cursive"/>
                <a:cs typeface="Cedarville Cursive"/>
                <a:sym typeface="Cedarville Cursive"/>
              </a:defRPr>
            </a:lvl2pPr>
            <a:lvl3pPr lvl="2" algn="r" rtl="0">
              <a:spcBef>
                <a:spcPts val="1600"/>
              </a:spcBef>
              <a:spcAft>
                <a:spcPts val="0"/>
              </a:spcAft>
              <a:buNone/>
              <a:defRPr sz="2400" b="1">
                <a:solidFill>
                  <a:schemeClr val="lt1"/>
                </a:solidFill>
                <a:latin typeface="Cedarville Cursive"/>
                <a:ea typeface="Cedarville Cursive"/>
                <a:cs typeface="Cedarville Cursive"/>
                <a:sym typeface="Cedarville Cursive"/>
              </a:defRPr>
            </a:lvl3pPr>
            <a:lvl4pPr lvl="3" algn="r" rtl="0">
              <a:spcBef>
                <a:spcPts val="1600"/>
              </a:spcBef>
              <a:spcAft>
                <a:spcPts val="0"/>
              </a:spcAft>
              <a:buNone/>
              <a:defRPr sz="2400" b="1">
                <a:solidFill>
                  <a:schemeClr val="lt1"/>
                </a:solidFill>
                <a:latin typeface="Cedarville Cursive"/>
                <a:ea typeface="Cedarville Cursive"/>
                <a:cs typeface="Cedarville Cursive"/>
                <a:sym typeface="Cedarville Cursive"/>
              </a:defRPr>
            </a:lvl4pPr>
            <a:lvl5pPr lvl="4" algn="r" rtl="0">
              <a:spcBef>
                <a:spcPts val="1600"/>
              </a:spcBef>
              <a:spcAft>
                <a:spcPts val="0"/>
              </a:spcAft>
              <a:buNone/>
              <a:defRPr sz="2400" b="1">
                <a:solidFill>
                  <a:schemeClr val="lt1"/>
                </a:solidFill>
                <a:latin typeface="Cedarville Cursive"/>
                <a:ea typeface="Cedarville Cursive"/>
                <a:cs typeface="Cedarville Cursive"/>
                <a:sym typeface="Cedarville Cursive"/>
              </a:defRPr>
            </a:lvl5pPr>
            <a:lvl6pPr lvl="5" algn="r" rtl="0">
              <a:spcBef>
                <a:spcPts val="1600"/>
              </a:spcBef>
              <a:spcAft>
                <a:spcPts val="0"/>
              </a:spcAft>
              <a:buNone/>
              <a:defRPr sz="2400" b="1">
                <a:solidFill>
                  <a:schemeClr val="lt1"/>
                </a:solidFill>
                <a:latin typeface="Cedarville Cursive"/>
                <a:ea typeface="Cedarville Cursive"/>
                <a:cs typeface="Cedarville Cursive"/>
                <a:sym typeface="Cedarville Cursive"/>
              </a:defRPr>
            </a:lvl6pPr>
            <a:lvl7pPr lvl="6" algn="r" rtl="0">
              <a:spcBef>
                <a:spcPts val="1600"/>
              </a:spcBef>
              <a:spcAft>
                <a:spcPts val="0"/>
              </a:spcAft>
              <a:buNone/>
              <a:defRPr sz="2400" b="1">
                <a:solidFill>
                  <a:schemeClr val="lt1"/>
                </a:solidFill>
                <a:latin typeface="Cedarville Cursive"/>
                <a:ea typeface="Cedarville Cursive"/>
                <a:cs typeface="Cedarville Cursive"/>
                <a:sym typeface="Cedarville Cursive"/>
              </a:defRPr>
            </a:lvl7pPr>
            <a:lvl8pPr lvl="7" algn="r" rtl="0">
              <a:spcBef>
                <a:spcPts val="1600"/>
              </a:spcBef>
              <a:spcAft>
                <a:spcPts val="0"/>
              </a:spcAft>
              <a:buNone/>
              <a:defRPr sz="2400" b="1">
                <a:solidFill>
                  <a:schemeClr val="lt1"/>
                </a:solidFill>
                <a:latin typeface="Cedarville Cursive"/>
                <a:ea typeface="Cedarville Cursive"/>
                <a:cs typeface="Cedarville Cursive"/>
                <a:sym typeface="Cedarville Cursive"/>
              </a:defRPr>
            </a:lvl8pPr>
            <a:lvl9pPr lvl="8" algn="r" rtl="0">
              <a:spcBef>
                <a:spcPts val="1600"/>
              </a:spcBef>
              <a:spcAft>
                <a:spcPts val="1600"/>
              </a:spcAft>
              <a:buNone/>
              <a:defRPr sz="2400" b="1">
                <a:solidFill>
                  <a:schemeClr val="lt1"/>
                </a:solidFill>
                <a:latin typeface="Cedarville Cursive"/>
                <a:ea typeface="Cedarville Cursive"/>
                <a:cs typeface="Cedarville Cursive"/>
                <a:sym typeface="Cedarville Cursive"/>
              </a:defRPr>
            </a:lvl9pPr>
          </a:lstStyle>
          <a:p>
            <a:endParaRPr/>
          </a:p>
        </p:txBody>
      </p:sp>
      <p:sp>
        <p:nvSpPr>
          <p:cNvPr id="857" name="Google Shape;857;p48"/>
          <p:cNvSpPr txBox="1">
            <a:spLocks noGrp="1"/>
          </p:cNvSpPr>
          <p:nvPr>
            <p:ph type="body" idx="4"/>
          </p:nvPr>
        </p:nvSpPr>
        <p:spPr>
          <a:xfrm>
            <a:off x="1085475" y="3240613"/>
            <a:ext cx="2875500" cy="751500"/>
          </a:xfrm>
          <a:prstGeom prst="rect">
            <a:avLst/>
          </a:prstGeom>
        </p:spPr>
        <p:txBody>
          <a:bodyPr spcFirstLastPara="1" wrap="square" lIns="91425" tIns="91425" rIns="91425" bIns="91425" anchor="t" anchorCtr="0">
            <a:noAutofit/>
          </a:bodyPr>
          <a:lstStyle>
            <a:lvl1pPr marL="457200" lvl="0" indent="-342900" algn="r" rtl="0">
              <a:spcBef>
                <a:spcPts val="0"/>
              </a:spcBef>
              <a:spcAft>
                <a:spcPts val="0"/>
              </a:spcAft>
              <a:buSzPts val="1800"/>
              <a:buChar char="●"/>
              <a:defRPr sz="1400">
                <a:solidFill>
                  <a:schemeClr val="lt1"/>
                </a:solidFill>
              </a:defRPr>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hanks">
  <p:cSld name="CUSTOM_29">
    <p:spTree>
      <p:nvGrpSpPr>
        <p:cNvPr id="1" name="Shape 858"/>
        <p:cNvGrpSpPr/>
        <p:nvPr/>
      </p:nvGrpSpPr>
      <p:grpSpPr>
        <a:xfrm>
          <a:off x="0" y="0"/>
          <a:ext cx="0" cy="0"/>
          <a:chOff x="0" y="0"/>
          <a:chExt cx="0" cy="0"/>
        </a:xfrm>
      </p:grpSpPr>
      <p:sp>
        <p:nvSpPr>
          <p:cNvPr id="859" name="Google Shape;859;p49"/>
          <p:cNvSpPr txBox="1">
            <a:spLocks noGrp="1"/>
          </p:cNvSpPr>
          <p:nvPr>
            <p:ph type="title"/>
          </p:nvPr>
        </p:nvSpPr>
        <p:spPr>
          <a:xfrm>
            <a:off x="2431474" y="889750"/>
            <a:ext cx="4272600" cy="1053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4800"/>
            </a:lvl1pPr>
            <a:lvl2pPr lvl="1" rtl="0">
              <a:spcBef>
                <a:spcPts val="0"/>
              </a:spcBef>
              <a:spcAft>
                <a:spcPts val="0"/>
              </a:spcAft>
              <a:buNone/>
              <a:defRPr sz="4800">
                <a:latin typeface="Montserrat"/>
                <a:ea typeface="Montserrat"/>
                <a:cs typeface="Montserrat"/>
                <a:sym typeface="Montserrat"/>
              </a:defRPr>
            </a:lvl2pPr>
            <a:lvl3pPr lvl="2" rtl="0">
              <a:spcBef>
                <a:spcPts val="0"/>
              </a:spcBef>
              <a:spcAft>
                <a:spcPts val="0"/>
              </a:spcAft>
              <a:buNone/>
              <a:defRPr sz="4800">
                <a:latin typeface="Montserrat"/>
                <a:ea typeface="Montserrat"/>
                <a:cs typeface="Montserrat"/>
                <a:sym typeface="Montserrat"/>
              </a:defRPr>
            </a:lvl3pPr>
            <a:lvl4pPr lvl="3" rtl="0">
              <a:spcBef>
                <a:spcPts val="0"/>
              </a:spcBef>
              <a:spcAft>
                <a:spcPts val="0"/>
              </a:spcAft>
              <a:buNone/>
              <a:defRPr sz="4800">
                <a:latin typeface="Montserrat"/>
                <a:ea typeface="Montserrat"/>
                <a:cs typeface="Montserrat"/>
                <a:sym typeface="Montserrat"/>
              </a:defRPr>
            </a:lvl4pPr>
            <a:lvl5pPr lvl="4" rtl="0">
              <a:spcBef>
                <a:spcPts val="0"/>
              </a:spcBef>
              <a:spcAft>
                <a:spcPts val="0"/>
              </a:spcAft>
              <a:buNone/>
              <a:defRPr sz="4800">
                <a:latin typeface="Montserrat"/>
                <a:ea typeface="Montserrat"/>
                <a:cs typeface="Montserrat"/>
                <a:sym typeface="Montserrat"/>
              </a:defRPr>
            </a:lvl5pPr>
            <a:lvl6pPr lvl="5" rtl="0">
              <a:spcBef>
                <a:spcPts val="0"/>
              </a:spcBef>
              <a:spcAft>
                <a:spcPts val="0"/>
              </a:spcAft>
              <a:buNone/>
              <a:defRPr sz="4800">
                <a:latin typeface="Montserrat"/>
                <a:ea typeface="Montserrat"/>
                <a:cs typeface="Montserrat"/>
                <a:sym typeface="Montserrat"/>
              </a:defRPr>
            </a:lvl6pPr>
            <a:lvl7pPr lvl="6" rtl="0">
              <a:spcBef>
                <a:spcPts val="0"/>
              </a:spcBef>
              <a:spcAft>
                <a:spcPts val="0"/>
              </a:spcAft>
              <a:buNone/>
              <a:defRPr sz="4800">
                <a:latin typeface="Montserrat"/>
                <a:ea typeface="Montserrat"/>
                <a:cs typeface="Montserrat"/>
                <a:sym typeface="Montserrat"/>
              </a:defRPr>
            </a:lvl7pPr>
            <a:lvl8pPr lvl="7" rtl="0">
              <a:spcBef>
                <a:spcPts val="0"/>
              </a:spcBef>
              <a:spcAft>
                <a:spcPts val="0"/>
              </a:spcAft>
              <a:buNone/>
              <a:defRPr sz="4800">
                <a:latin typeface="Montserrat"/>
                <a:ea typeface="Montserrat"/>
                <a:cs typeface="Montserrat"/>
                <a:sym typeface="Montserrat"/>
              </a:defRPr>
            </a:lvl8pPr>
            <a:lvl9pPr lvl="8" rtl="0">
              <a:spcBef>
                <a:spcPts val="0"/>
              </a:spcBef>
              <a:spcAft>
                <a:spcPts val="0"/>
              </a:spcAft>
              <a:buNone/>
              <a:defRPr sz="4800">
                <a:latin typeface="Montserrat"/>
                <a:ea typeface="Montserrat"/>
                <a:cs typeface="Montserrat"/>
                <a:sym typeface="Montserrat"/>
              </a:defRPr>
            </a:lvl9pPr>
          </a:lstStyle>
          <a:p>
            <a:endParaRPr/>
          </a:p>
        </p:txBody>
      </p:sp>
      <p:sp>
        <p:nvSpPr>
          <p:cNvPr id="860" name="Google Shape;860;p49"/>
          <p:cNvSpPr txBox="1">
            <a:spLocks noGrp="1"/>
          </p:cNvSpPr>
          <p:nvPr>
            <p:ph type="body" idx="1"/>
          </p:nvPr>
        </p:nvSpPr>
        <p:spPr>
          <a:xfrm>
            <a:off x="3160624" y="2084837"/>
            <a:ext cx="2814300" cy="814800"/>
          </a:xfrm>
          <a:prstGeom prst="rect">
            <a:avLst/>
          </a:prstGeom>
        </p:spPr>
        <p:txBody>
          <a:bodyPr spcFirstLastPara="1" wrap="square" lIns="91425" tIns="91425" rIns="91425" bIns="91425" anchor="t" anchorCtr="0">
            <a:noAutofit/>
          </a:bodyPr>
          <a:lstStyle>
            <a:lvl1pPr marL="457200" lvl="0" indent="-342900" algn="ctr" rtl="0">
              <a:spcBef>
                <a:spcPts val="0"/>
              </a:spcBef>
              <a:spcAft>
                <a:spcPts val="0"/>
              </a:spcAft>
              <a:buSzPts val="1800"/>
              <a:buChar char="●"/>
              <a:defRPr sz="1400"/>
            </a:lvl1pPr>
            <a:lvl2pPr marL="914400" lvl="1" indent="-317500" rtl="0">
              <a:spcBef>
                <a:spcPts val="1600"/>
              </a:spcBef>
              <a:spcAft>
                <a:spcPts val="0"/>
              </a:spcAft>
              <a:buSzPts val="1400"/>
              <a:buChar char="○"/>
              <a:defRPr/>
            </a:lvl2pPr>
            <a:lvl3pPr marL="1371600" lvl="2" indent="-317500" rtl="0">
              <a:spcBef>
                <a:spcPts val="1600"/>
              </a:spcBef>
              <a:spcAft>
                <a:spcPts val="0"/>
              </a:spcAft>
              <a:buSzPts val="1400"/>
              <a:buChar char="■"/>
              <a:defRPr/>
            </a:lvl3pPr>
            <a:lvl4pPr marL="1828800" lvl="3" indent="-317500" rtl="0">
              <a:spcBef>
                <a:spcPts val="1600"/>
              </a:spcBef>
              <a:spcAft>
                <a:spcPts val="0"/>
              </a:spcAft>
              <a:buSzPts val="1400"/>
              <a:buChar char="●"/>
              <a:defRPr/>
            </a:lvl4pPr>
            <a:lvl5pPr marL="2286000" lvl="4" indent="-317500" rtl="0">
              <a:spcBef>
                <a:spcPts val="1600"/>
              </a:spcBef>
              <a:spcAft>
                <a:spcPts val="0"/>
              </a:spcAft>
              <a:buSzPts val="1400"/>
              <a:buChar char="○"/>
              <a:defRPr/>
            </a:lvl5pPr>
            <a:lvl6pPr marL="2743200" lvl="5" indent="-317500" rtl="0">
              <a:spcBef>
                <a:spcPts val="1600"/>
              </a:spcBef>
              <a:spcAft>
                <a:spcPts val="0"/>
              </a:spcAft>
              <a:buSzPts val="1400"/>
              <a:buChar char="■"/>
              <a:defRPr/>
            </a:lvl6pPr>
            <a:lvl7pPr marL="3200400" lvl="6" indent="-317500" rtl="0">
              <a:spcBef>
                <a:spcPts val="1600"/>
              </a:spcBef>
              <a:spcAft>
                <a:spcPts val="0"/>
              </a:spcAft>
              <a:buSzPts val="1400"/>
              <a:buChar char="●"/>
              <a:defRPr/>
            </a:lvl7pPr>
            <a:lvl8pPr marL="3657600" lvl="7" indent="-317500" rtl="0">
              <a:spcBef>
                <a:spcPts val="1600"/>
              </a:spcBef>
              <a:spcAft>
                <a:spcPts val="0"/>
              </a:spcAft>
              <a:buSzPts val="1400"/>
              <a:buChar char="○"/>
              <a:defRPr/>
            </a:lvl8pPr>
            <a:lvl9pPr marL="4114800" lvl="8" indent="-317500" rtl="0">
              <a:spcBef>
                <a:spcPts val="1600"/>
              </a:spcBef>
              <a:spcAft>
                <a:spcPts val="1600"/>
              </a:spcAft>
              <a:buSzPts val="1400"/>
              <a:buChar char="■"/>
              <a:defRPr/>
            </a:lvl9pPr>
          </a:lstStyle>
          <a:p>
            <a:endParaRPr/>
          </a:p>
        </p:txBody>
      </p:sp>
      <p:sp>
        <p:nvSpPr>
          <p:cNvPr id="861" name="Google Shape;861;p49"/>
          <p:cNvSpPr txBox="1"/>
          <p:nvPr/>
        </p:nvSpPr>
        <p:spPr>
          <a:xfrm>
            <a:off x="2642550" y="3855425"/>
            <a:ext cx="3858900" cy="5535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None/>
            </a:pPr>
            <a:r>
              <a:rPr lang="en" sz="1000">
                <a:solidFill>
                  <a:schemeClr val="lt1"/>
                </a:solidFill>
                <a:latin typeface="Montserrat"/>
                <a:ea typeface="Montserrat"/>
                <a:cs typeface="Montserrat"/>
                <a:sym typeface="Montserrat"/>
              </a:rPr>
              <a:t>CREDITS: This presentation template was created by </a:t>
            </a:r>
            <a:r>
              <a:rPr lang="en" sz="1000" b="1">
                <a:solidFill>
                  <a:schemeClr val="lt1"/>
                </a:solidFill>
                <a:uFill>
                  <a:noFill/>
                </a:uFill>
                <a:latin typeface="Montserrat"/>
                <a:ea typeface="Montserrat"/>
                <a:cs typeface="Montserrat"/>
                <a:sym typeface="Montserrat"/>
                <a:hlinkClick r:id="rId2">
                  <a:extLst>
                    <a:ext uri="{A12FA001-AC4F-418D-AE19-62706E023703}">
                      <ahyp:hlinkClr xmlns:ahyp="http://schemas.microsoft.com/office/drawing/2018/hyperlinkcolor" val="tx"/>
                    </a:ext>
                  </a:extLst>
                </a:hlinkClick>
              </a:rPr>
              <a:t>Slidesgo</a:t>
            </a:r>
            <a:r>
              <a:rPr lang="en" sz="1000" b="1">
                <a:solidFill>
                  <a:schemeClr val="lt1"/>
                </a:solidFill>
                <a:latin typeface="Montserrat"/>
                <a:ea typeface="Montserrat"/>
                <a:cs typeface="Montserrat"/>
                <a:sym typeface="Montserrat"/>
              </a:rPr>
              <a:t>,</a:t>
            </a:r>
            <a:r>
              <a:rPr lang="en" sz="1000">
                <a:solidFill>
                  <a:schemeClr val="lt1"/>
                </a:solidFill>
                <a:latin typeface="Montserrat"/>
                <a:ea typeface="Montserrat"/>
                <a:cs typeface="Montserrat"/>
                <a:sym typeface="Montserrat"/>
              </a:rPr>
              <a:t> including icons by </a:t>
            </a:r>
            <a:r>
              <a:rPr lang="en" sz="1000" b="1">
                <a:solidFill>
                  <a:schemeClr val="lt1"/>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Flaticon</a:t>
            </a:r>
            <a:r>
              <a:rPr lang="en" sz="1000">
                <a:solidFill>
                  <a:schemeClr val="lt1"/>
                </a:solidFill>
                <a:latin typeface="Montserrat"/>
                <a:ea typeface="Montserrat"/>
                <a:cs typeface="Montserrat"/>
                <a:sym typeface="Montserrat"/>
              </a:rPr>
              <a:t>, and infographics &amp; images by </a:t>
            </a:r>
            <a:r>
              <a:rPr lang="en" sz="1000" b="1">
                <a:solidFill>
                  <a:schemeClr val="lt1"/>
                </a:solidFill>
                <a:uFill>
                  <a:noFill/>
                </a:uFill>
                <a:latin typeface="Montserrat"/>
                <a:ea typeface="Montserrat"/>
                <a:cs typeface="Montserrat"/>
                <a:sym typeface="Montserrat"/>
                <a:hlinkClick r:id="rId4">
                  <a:extLst>
                    <a:ext uri="{A12FA001-AC4F-418D-AE19-62706E023703}">
                      <ahyp:hlinkClr xmlns:ahyp="http://schemas.microsoft.com/office/drawing/2018/hyperlinkcolor" val="tx"/>
                    </a:ext>
                  </a:extLst>
                </a:hlinkClick>
              </a:rPr>
              <a:t>Freepik</a:t>
            </a:r>
            <a:r>
              <a:rPr lang="en" sz="1000">
                <a:solidFill>
                  <a:schemeClr val="lt1"/>
                </a:solidFill>
                <a:latin typeface="Montserrat"/>
                <a:ea typeface="Montserrat"/>
                <a:cs typeface="Montserrat"/>
                <a:sym typeface="Montserrat"/>
              </a:rPr>
              <a:t> </a:t>
            </a:r>
            <a:endParaRPr sz="1000">
              <a:solidFill>
                <a:schemeClr val="lt1"/>
              </a:solidFill>
              <a:latin typeface="Montserrat"/>
              <a:ea typeface="Montserrat"/>
              <a:cs typeface="Montserrat"/>
              <a:sym typeface="Montserrat"/>
            </a:endParaRPr>
          </a:p>
        </p:txBody>
      </p:sp>
      <p:sp>
        <p:nvSpPr>
          <p:cNvPr id="862" name="Google Shape;862;p49"/>
          <p:cNvSpPr txBox="1">
            <a:spLocks noGrp="1"/>
          </p:cNvSpPr>
          <p:nvPr>
            <p:ph type="subTitle" idx="2"/>
          </p:nvPr>
        </p:nvSpPr>
        <p:spPr>
          <a:xfrm>
            <a:off x="2214424" y="1656575"/>
            <a:ext cx="4706700" cy="2946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b="1"/>
            </a:lvl1pPr>
            <a:lvl2pPr lvl="1" algn="ctr" rtl="0">
              <a:spcBef>
                <a:spcPts val="1600"/>
              </a:spcBef>
              <a:spcAft>
                <a:spcPts val="0"/>
              </a:spcAft>
              <a:buNone/>
              <a:defRPr b="1"/>
            </a:lvl2pPr>
            <a:lvl3pPr lvl="2" algn="ctr" rtl="0">
              <a:spcBef>
                <a:spcPts val="1600"/>
              </a:spcBef>
              <a:spcAft>
                <a:spcPts val="0"/>
              </a:spcAft>
              <a:buNone/>
              <a:defRPr b="1"/>
            </a:lvl3pPr>
            <a:lvl4pPr lvl="3" algn="ctr" rtl="0">
              <a:spcBef>
                <a:spcPts val="1600"/>
              </a:spcBef>
              <a:spcAft>
                <a:spcPts val="0"/>
              </a:spcAft>
              <a:buNone/>
              <a:defRPr b="1"/>
            </a:lvl4pPr>
            <a:lvl5pPr lvl="4" algn="ctr" rtl="0">
              <a:spcBef>
                <a:spcPts val="1600"/>
              </a:spcBef>
              <a:spcAft>
                <a:spcPts val="0"/>
              </a:spcAft>
              <a:buNone/>
              <a:defRPr b="1"/>
            </a:lvl5pPr>
            <a:lvl6pPr lvl="5" algn="ctr" rtl="0">
              <a:spcBef>
                <a:spcPts val="1600"/>
              </a:spcBef>
              <a:spcAft>
                <a:spcPts val="0"/>
              </a:spcAft>
              <a:buNone/>
              <a:defRPr b="1"/>
            </a:lvl6pPr>
            <a:lvl7pPr lvl="6" algn="ctr" rtl="0">
              <a:spcBef>
                <a:spcPts val="1600"/>
              </a:spcBef>
              <a:spcAft>
                <a:spcPts val="0"/>
              </a:spcAft>
              <a:buNone/>
              <a:defRPr b="1"/>
            </a:lvl7pPr>
            <a:lvl8pPr lvl="7" algn="ctr" rtl="0">
              <a:spcBef>
                <a:spcPts val="1600"/>
              </a:spcBef>
              <a:spcAft>
                <a:spcPts val="0"/>
              </a:spcAft>
              <a:buNone/>
              <a:defRPr b="1"/>
            </a:lvl8pPr>
            <a:lvl9pPr lvl="8" algn="ctr" rtl="0">
              <a:spcBef>
                <a:spcPts val="1600"/>
              </a:spcBef>
              <a:spcAft>
                <a:spcPts val="1600"/>
              </a:spcAft>
              <a:buNone/>
              <a:defRPr b="1"/>
            </a:lvl9pPr>
          </a:lstStyle>
          <a:p>
            <a:endParaRPr/>
          </a:p>
        </p:txBody>
      </p:sp>
      <p:sp>
        <p:nvSpPr>
          <p:cNvPr id="863" name="Google Shape;863;p49"/>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4" name="Google Shape;864;p49"/>
          <p:cNvGrpSpPr/>
          <p:nvPr/>
        </p:nvGrpSpPr>
        <p:grpSpPr>
          <a:xfrm>
            <a:off x="1630757" y="831608"/>
            <a:ext cx="5896884" cy="104060"/>
            <a:chOff x="1649807" y="1669808"/>
            <a:chExt cx="5896884" cy="104060"/>
          </a:xfrm>
        </p:grpSpPr>
        <p:sp>
          <p:nvSpPr>
            <p:cNvPr id="865" name="Google Shape;865;p49"/>
            <p:cNvSpPr/>
            <p:nvPr/>
          </p:nvSpPr>
          <p:spPr>
            <a:xfrm>
              <a:off x="1700009" y="172175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9"/>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9"/>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49"/>
          <p:cNvGrpSpPr/>
          <p:nvPr/>
        </p:nvGrpSpPr>
        <p:grpSpPr>
          <a:xfrm>
            <a:off x="1630757" y="3306135"/>
            <a:ext cx="5896884" cy="104142"/>
            <a:chOff x="1649807" y="3306135"/>
            <a:chExt cx="5896884" cy="104142"/>
          </a:xfrm>
        </p:grpSpPr>
        <p:sp>
          <p:nvSpPr>
            <p:cNvPr id="869" name="Google Shape;869;p49"/>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9"/>
            <p:cNvSpPr/>
            <p:nvPr/>
          </p:nvSpPr>
          <p:spPr>
            <a:xfrm>
              <a:off x="1649807" y="3306135"/>
              <a:ext cx="104050" cy="104142"/>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9"/>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2" name="Google Shape;872;p49"/>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9"/>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9"/>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9"/>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9"/>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9"/>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9"/>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9"/>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9"/>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9"/>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9"/>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ackground">
  <p:cSld name="CUSTOM_39">
    <p:spTree>
      <p:nvGrpSpPr>
        <p:cNvPr id="1" name="Shape 883"/>
        <p:cNvGrpSpPr/>
        <p:nvPr/>
      </p:nvGrpSpPr>
      <p:grpSpPr>
        <a:xfrm>
          <a:off x="0" y="0"/>
          <a:ext cx="0" cy="0"/>
          <a:chOff x="0" y="0"/>
          <a:chExt cx="0" cy="0"/>
        </a:xfrm>
      </p:grpSpPr>
      <p:sp>
        <p:nvSpPr>
          <p:cNvPr id="884" name="Google Shape;884;p50"/>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50"/>
          <p:cNvSpPr/>
          <p:nvPr/>
        </p:nvSpPr>
        <p:spPr>
          <a:xfrm>
            <a:off x="1649807" y="1669808"/>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50"/>
          <p:cNvSpPr/>
          <p:nvPr/>
        </p:nvSpPr>
        <p:spPr>
          <a:xfrm>
            <a:off x="7442558" y="1669808"/>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50"/>
          <p:cNvSpPr/>
          <p:nvPr/>
        </p:nvSpPr>
        <p:spPr>
          <a:xfrm>
            <a:off x="1700009" y="3358163"/>
            <a:ext cx="5796490" cy="83"/>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50"/>
          <p:cNvSpPr/>
          <p:nvPr/>
        </p:nvSpPr>
        <p:spPr>
          <a:xfrm>
            <a:off x="7442558" y="3306135"/>
            <a:ext cx="104133" cy="104142"/>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50"/>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50"/>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50"/>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50"/>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50"/>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50"/>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50"/>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50"/>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50"/>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50"/>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50"/>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50"/>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50"/>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50"/>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50"/>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50"/>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50"/>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50"/>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50"/>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50"/>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50"/>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50"/>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50"/>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50"/>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50"/>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50"/>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50"/>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50"/>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7"/>
        <p:cNvGrpSpPr/>
        <p:nvPr/>
      </p:nvGrpSpPr>
      <p:grpSpPr>
        <a:xfrm>
          <a:off x="0" y="0"/>
          <a:ext cx="0" cy="0"/>
          <a:chOff x="0" y="0"/>
          <a:chExt cx="0" cy="0"/>
        </a:xfrm>
      </p:grpSpPr>
      <p:sp>
        <p:nvSpPr>
          <p:cNvPr id="108" name="Google Shape;108;p6"/>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sz="3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Background 2">
  <p:cSld name="CUSTOM_40">
    <p:spTree>
      <p:nvGrpSpPr>
        <p:cNvPr id="1" name="Shape 917"/>
        <p:cNvGrpSpPr/>
        <p:nvPr/>
      </p:nvGrpSpPr>
      <p:grpSpPr>
        <a:xfrm>
          <a:off x="0" y="0"/>
          <a:ext cx="0" cy="0"/>
          <a:chOff x="0" y="0"/>
          <a:chExt cx="0" cy="0"/>
        </a:xfrm>
      </p:grpSpPr>
      <p:sp>
        <p:nvSpPr>
          <p:cNvPr id="918" name="Google Shape;918;p51"/>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3">
  <p:cSld name="CUSTOM_41">
    <p:spTree>
      <p:nvGrpSpPr>
        <p:cNvPr id="1" name="Shape 919"/>
        <p:cNvGrpSpPr/>
        <p:nvPr/>
      </p:nvGrpSpPr>
      <p:grpSpPr>
        <a:xfrm>
          <a:off x="0" y="0"/>
          <a:ext cx="0" cy="0"/>
          <a:chOff x="0" y="0"/>
          <a:chExt cx="0" cy="0"/>
        </a:xfrm>
      </p:grpSpPr>
      <p:sp>
        <p:nvSpPr>
          <p:cNvPr id="920" name="Google Shape;920;p52"/>
          <p:cNvSpPr/>
          <p:nvPr/>
        </p:nvSpPr>
        <p:spPr>
          <a:xfrm rot="10800000">
            <a:off x="800884" y="-138132"/>
            <a:ext cx="1498296" cy="3582779"/>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52"/>
          <p:cNvSpPr/>
          <p:nvPr/>
        </p:nvSpPr>
        <p:spPr>
          <a:xfrm rot="10800000">
            <a:off x="209549" y="1332014"/>
            <a:ext cx="1284040" cy="41757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52"/>
          <p:cNvSpPr/>
          <p:nvPr/>
        </p:nvSpPr>
        <p:spPr>
          <a:xfrm rot="10800000">
            <a:off x="753354" y="3523336"/>
            <a:ext cx="1593350" cy="1663696"/>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4">
  <p:cSld name="CUSTOM_60">
    <p:spTree>
      <p:nvGrpSpPr>
        <p:cNvPr id="1" name="Shape 923"/>
        <p:cNvGrpSpPr/>
        <p:nvPr/>
      </p:nvGrpSpPr>
      <p:grpSpPr>
        <a:xfrm>
          <a:off x="0" y="0"/>
          <a:ext cx="0" cy="0"/>
          <a:chOff x="0" y="0"/>
          <a:chExt cx="0" cy="0"/>
        </a:xfrm>
      </p:grpSpPr>
      <p:grpSp>
        <p:nvGrpSpPr>
          <p:cNvPr id="924" name="Google Shape;924;p53"/>
          <p:cNvGrpSpPr/>
          <p:nvPr/>
        </p:nvGrpSpPr>
        <p:grpSpPr>
          <a:xfrm>
            <a:off x="196307" y="265025"/>
            <a:ext cx="8746029" cy="4672286"/>
            <a:chOff x="196307" y="265025"/>
            <a:chExt cx="8746029" cy="4672286"/>
          </a:xfrm>
        </p:grpSpPr>
        <p:sp>
          <p:nvSpPr>
            <p:cNvPr id="925" name="Google Shape;925;p5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 name="Google Shape;926;p53"/>
            <p:cNvGrpSpPr/>
            <p:nvPr/>
          </p:nvGrpSpPr>
          <p:grpSpPr>
            <a:xfrm>
              <a:off x="343313" y="1099271"/>
              <a:ext cx="8484444" cy="3216267"/>
              <a:chOff x="814513" y="1132446"/>
              <a:chExt cx="8484444" cy="3216267"/>
            </a:xfrm>
          </p:grpSpPr>
          <p:sp>
            <p:nvSpPr>
              <p:cNvPr id="927" name="Google Shape;927;p53"/>
              <p:cNvSpPr/>
              <p:nvPr/>
            </p:nvSpPr>
            <p:spPr>
              <a:xfrm rot="10800000">
                <a:off x="961801" y="2398424"/>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53"/>
              <p:cNvSpPr/>
              <p:nvPr/>
            </p:nvSpPr>
            <p:spPr>
              <a:xfrm rot="10800000">
                <a:off x="1038099" y="3259323"/>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53"/>
              <p:cNvSpPr/>
              <p:nvPr/>
            </p:nvSpPr>
            <p:spPr>
              <a:xfrm rot="10800000">
                <a:off x="823128" y="1166497"/>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53"/>
              <p:cNvSpPr/>
              <p:nvPr/>
            </p:nvSpPr>
            <p:spPr>
              <a:xfrm rot="10800000">
                <a:off x="1051938" y="2599539"/>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53"/>
              <p:cNvSpPr/>
              <p:nvPr/>
            </p:nvSpPr>
            <p:spPr>
              <a:xfrm rot="10800000">
                <a:off x="814513" y="2287506"/>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53"/>
              <p:cNvSpPr/>
              <p:nvPr/>
            </p:nvSpPr>
            <p:spPr>
              <a:xfrm rot="10800000">
                <a:off x="8706055" y="2398430"/>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53"/>
              <p:cNvSpPr/>
              <p:nvPr/>
            </p:nvSpPr>
            <p:spPr>
              <a:xfrm rot="10800000">
                <a:off x="8504998" y="3256502"/>
                <a:ext cx="565152" cy="106793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53"/>
              <p:cNvSpPr/>
              <p:nvPr/>
            </p:nvSpPr>
            <p:spPr>
              <a:xfrm rot="10800000">
                <a:off x="8791050" y="1132446"/>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53"/>
              <p:cNvSpPr/>
              <p:nvPr/>
            </p:nvSpPr>
            <p:spPr>
              <a:xfrm rot="10800000">
                <a:off x="8737289" y="2601279"/>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53"/>
              <p:cNvSpPr/>
              <p:nvPr/>
            </p:nvSpPr>
            <p:spPr>
              <a:xfrm rot="10800000">
                <a:off x="8869005" y="2287506"/>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 name="Google Shape;937;p53"/>
          <p:cNvGrpSpPr/>
          <p:nvPr/>
        </p:nvGrpSpPr>
        <p:grpSpPr>
          <a:xfrm>
            <a:off x="66314" y="82302"/>
            <a:ext cx="8994040" cy="4924107"/>
            <a:chOff x="66314" y="82302"/>
            <a:chExt cx="8994040" cy="4924107"/>
          </a:xfrm>
        </p:grpSpPr>
        <p:sp>
          <p:nvSpPr>
            <p:cNvPr id="938" name="Google Shape;938;p53"/>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53"/>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53"/>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53"/>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53"/>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53"/>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53"/>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53"/>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Background 5">
  <p:cSld name="CUSTOM_61">
    <p:spTree>
      <p:nvGrpSpPr>
        <p:cNvPr id="1" name="Shape 946"/>
        <p:cNvGrpSpPr/>
        <p:nvPr/>
      </p:nvGrpSpPr>
      <p:grpSpPr>
        <a:xfrm>
          <a:off x="0" y="0"/>
          <a:ext cx="0" cy="0"/>
          <a:chOff x="0" y="0"/>
          <a:chExt cx="0" cy="0"/>
        </a:xfrm>
      </p:grpSpPr>
      <p:sp>
        <p:nvSpPr>
          <p:cNvPr id="947" name="Google Shape;947;p54"/>
          <p:cNvSpPr/>
          <p:nvPr/>
        </p:nvSpPr>
        <p:spPr>
          <a:xfrm>
            <a:off x="3505811" y="4494605"/>
            <a:ext cx="2138819" cy="9730"/>
          </a:xfrm>
          <a:custGeom>
            <a:avLst/>
            <a:gdLst/>
            <a:ahLst/>
            <a:cxnLst/>
            <a:rect l="l" t="t" r="r" b="b"/>
            <a:pathLst>
              <a:path w="23961" h="109" extrusionOk="0">
                <a:moveTo>
                  <a:pt x="0" y="0"/>
                </a:moveTo>
                <a:lnTo>
                  <a:pt x="0" y="109"/>
                </a:lnTo>
                <a:lnTo>
                  <a:pt x="23960" y="109"/>
                </a:lnTo>
                <a:lnTo>
                  <a:pt x="239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54"/>
          <p:cNvSpPr/>
          <p:nvPr/>
        </p:nvSpPr>
        <p:spPr>
          <a:xfrm>
            <a:off x="3544461" y="589487"/>
            <a:ext cx="2100168" cy="9730"/>
          </a:xfrm>
          <a:custGeom>
            <a:avLst/>
            <a:gdLst/>
            <a:ahLst/>
            <a:cxnLst/>
            <a:rect l="l" t="t" r="r" b="b"/>
            <a:pathLst>
              <a:path w="23528" h="109" extrusionOk="0">
                <a:moveTo>
                  <a:pt x="1" y="0"/>
                </a:moveTo>
                <a:lnTo>
                  <a:pt x="1" y="109"/>
                </a:lnTo>
                <a:lnTo>
                  <a:pt x="23527" y="109"/>
                </a:lnTo>
                <a:lnTo>
                  <a:pt x="2352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54"/>
          <p:cNvSpPr/>
          <p:nvPr/>
        </p:nvSpPr>
        <p:spPr>
          <a:xfrm>
            <a:off x="4463144" y="589487"/>
            <a:ext cx="269216" cy="50076"/>
          </a:xfrm>
          <a:custGeom>
            <a:avLst/>
            <a:gdLst/>
            <a:ahLst/>
            <a:cxnLst/>
            <a:rect l="l" t="t" r="r" b="b"/>
            <a:pathLst>
              <a:path w="3016" h="561" extrusionOk="0">
                <a:moveTo>
                  <a:pt x="1" y="0"/>
                </a:moveTo>
                <a:cubicBezTo>
                  <a:pt x="1" y="0"/>
                  <a:pt x="994" y="181"/>
                  <a:pt x="1355" y="560"/>
                </a:cubicBezTo>
                <a:cubicBezTo>
                  <a:pt x="1860" y="253"/>
                  <a:pt x="2420" y="73"/>
                  <a:pt x="30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54"/>
          <p:cNvSpPr/>
          <p:nvPr/>
        </p:nvSpPr>
        <p:spPr>
          <a:xfrm>
            <a:off x="4463144" y="539500"/>
            <a:ext cx="269216" cy="50076"/>
          </a:xfrm>
          <a:custGeom>
            <a:avLst/>
            <a:gdLst/>
            <a:ahLst/>
            <a:cxnLst/>
            <a:rect l="l" t="t" r="r" b="b"/>
            <a:pathLst>
              <a:path w="3016" h="561" extrusionOk="0">
                <a:moveTo>
                  <a:pt x="1355" y="1"/>
                </a:moveTo>
                <a:cubicBezTo>
                  <a:pt x="994" y="380"/>
                  <a:pt x="1" y="560"/>
                  <a:pt x="1" y="560"/>
                </a:cubicBezTo>
                <a:lnTo>
                  <a:pt x="3016" y="560"/>
                </a:lnTo>
                <a:cubicBezTo>
                  <a:pt x="2420" y="488"/>
                  <a:pt x="1860" y="308"/>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54"/>
          <p:cNvSpPr/>
          <p:nvPr/>
        </p:nvSpPr>
        <p:spPr>
          <a:xfrm>
            <a:off x="4463144" y="4504246"/>
            <a:ext cx="269216" cy="48470"/>
          </a:xfrm>
          <a:custGeom>
            <a:avLst/>
            <a:gdLst/>
            <a:ahLst/>
            <a:cxnLst/>
            <a:rect l="l" t="t" r="r" b="b"/>
            <a:pathLst>
              <a:path w="3016" h="543" extrusionOk="0">
                <a:moveTo>
                  <a:pt x="1" y="1"/>
                </a:moveTo>
                <a:cubicBezTo>
                  <a:pt x="1" y="1"/>
                  <a:pt x="994" y="181"/>
                  <a:pt x="1355" y="542"/>
                </a:cubicBezTo>
                <a:cubicBezTo>
                  <a:pt x="1860" y="253"/>
                  <a:pt x="2420" y="55"/>
                  <a:pt x="30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54"/>
          <p:cNvSpPr/>
          <p:nvPr/>
        </p:nvSpPr>
        <p:spPr>
          <a:xfrm>
            <a:off x="4463144" y="4454259"/>
            <a:ext cx="269216" cy="50076"/>
          </a:xfrm>
          <a:custGeom>
            <a:avLst/>
            <a:gdLst/>
            <a:ahLst/>
            <a:cxnLst/>
            <a:rect l="l" t="t" r="r" b="b"/>
            <a:pathLst>
              <a:path w="3016" h="561" extrusionOk="0">
                <a:moveTo>
                  <a:pt x="1355" y="1"/>
                </a:moveTo>
                <a:cubicBezTo>
                  <a:pt x="994" y="362"/>
                  <a:pt x="1" y="561"/>
                  <a:pt x="1" y="561"/>
                </a:cubicBezTo>
                <a:lnTo>
                  <a:pt x="3016" y="561"/>
                </a:lnTo>
                <a:cubicBezTo>
                  <a:pt x="2420" y="488"/>
                  <a:pt x="1860" y="290"/>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54"/>
          <p:cNvSpPr/>
          <p:nvPr/>
        </p:nvSpPr>
        <p:spPr>
          <a:xfrm>
            <a:off x="1521146" y="549140"/>
            <a:ext cx="351516" cy="370796"/>
          </a:xfrm>
          <a:custGeom>
            <a:avLst/>
            <a:gdLst/>
            <a:ahLst/>
            <a:cxnLst/>
            <a:rect l="l" t="t" r="r" b="b"/>
            <a:pathLst>
              <a:path w="3938" h="4154" extrusionOk="0">
                <a:moveTo>
                  <a:pt x="2184" y="0"/>
                </a:moveTo>
                <a:cubicBezTo>
                  <a:pt x="1838" y="0"/>
                  <a:pt x="1491" y="93"/>
                  <a:pt x="1193" y="272"/>
                </a:cubicBezTo>
                <a:cubicBezTo>
                  <a:pt x="976" y="398"/>
                  <a:pt x="777" y="579"/>
                  <a:pt x="615" y="759"/>
                </a:cubicBezTo>
                <a:cubicBezTo>
                  <a:pt x="434" y="958"/>
                  <a:pt x="308" y="1175"/>
                  <a:pt x="200" y="1409"/>
                </a:cubicBezTo>
                <a:cubicBezTo>
                  <a:pt x="19" y="1879"/>
                  <a:pt x="1" y="2420"/>
                  <a:pt x="181" y="2890"/>
                </a:cubicBezTo>
                <a:cubicBezTo>
                  <a:pt x="344" y="3359"/>
                  <a:pt x="615" y="3793"/>
                  <a:pt x="958" y="4154"/>
                </a:cubicBezTo>
                <a:cubicBezTo>
                  <a:pt x="633" y="3775"/>
                  <a:pt x="416" y="3323"/>
                  <a:pt x="272" y="2854"/>
                </a:cubicBezTo>
                <a:cubicBezTo>
                  <a:pt x="127" y="2402"/>
                  <a:pt x="163" y="1897"/>
                  <a:pt x="344" y="1464"/>
                </a:cubicBezTo>
                <a:cubicBezTo>
                  <a:pt x="452" y="1247"/>
                  <a:pt x="579" y="1048"/>
                  <a:pt x="741" y="886"/>
                </a:cubicBezTo>
                <a:cubicBezTo>
                  <a:pt x="904" y="705"/>
                  <a:pt x="1084" y="561"/>
                  <a:pt x="1283" y="452"/>
                </a:cubicBezTo>
                <a:cubicBezTo>
                  <a:pt x="1553" y="299"/>
                  <a:pt x="1847" y="216"/>
                  <a:pt x="2144" y="216"/>
                </a:cubicBezTo>
                <a:cubicBezTo>
                  <a:pt x="2302" y="216"/>
                  <a:pt x="2462" y="240"/>
                  <a:pt x="2619" y="290"/>
                </a:cubicBezTo>
                <a:cubicBezTo>
                  <a:pt x="2836" y="344"/>
                  <a:pt x="3052" y="452"/>
                  <a:pt x="3215" y="615"/>
                </a:cubicBezTo>
                <a:cubicBezTo>
                  <a:pt x="3377" y="759"/>
                  <a:pt x="3522" y="958"/>
                  <a:pt x="3594" y="1175"/>
                </a:cubicBezTo>
                <a:cubicBezTo>
                  <a:pt x="3684" y="1391"/>
                  <a:pt x="3702" y="1626"/>
                  <a:pt x="3666" y="1843"/>
                </a:cubicBezTo>
                <a:cubicBezTo>
                  <a:pt x="3666" y="1969"/>
                  <a:pt x="3630" y="2077"/>
                  <a:pt x="3594" y="2186"/>
                </a:cubicBezTo>
                <a:cubicBezTo>
                  <a:pt x="3558" y="2294"/>
                  <a:pt x="3522" y="2402"/>
                  <a:pt x="3450" y="2493"/>
                </a:cubicBezTo>
                <a:cubicBezTo>
                  <a:pt x="3305" y="2673"/>
                  <a:pt x="3125" y="2800"/>
                  <a:pt x="2908" y="2872"/>
                </a:cubicBezTo>
                <a:cubicBezTo>
                  <a:pt x="2782" y="2908"/>
                  <a:pt x="2673" y="2926"/>
                  <a:pt x="2565" y="2926"/>
                </a:cubicBezTo>
                <a:lnTo>
                  <a:pt x="2384" y="2926"/>
                </a:lnTo>
                <a:lnTo>
                  <a:pt x="2312" y="2908"/>
                </a:lnTo>
                <a:cubicBezTo>
                  <a:pt x="2276" y="2908"/>
                  <a:pt x="2240" y="2908"/>
                  <a:pt x="2222" y="2890"/>
                </a:cubicBezTo>
                <a:cubicBezTo>
                  <a:pt x="2005" y="2818"/>
                  <a:pt x="1843" y="2619"/>
                  <a:pt x="1788" y="2384"/>
                </a:cubicBezTo>
                <a:cubicBezTo>
                  <a:pt x="1770" y="2276"/>
                  <a:pt x="1752" y="2150"/>
                  <a:pt x="1770" y="2023"/>
                </a:cubicBezTo>
                <a:cubicBezTo>
                  <a:pt x="1788" y="1915"/>
                  <a:pt x="1843" y="1789"/>
                  <a:pt x="1933" y="1716"/>
                </a:cubicBezTo>
                <a:lnTo>
                  <a:pt x="1933" y="1716"/>
                </a:lnTo>
                <a:cubicBezTo>
                  <a:pt x="1825" y="1789"/>
                  <a:pt x="1770" y="1897"/>
                  <a:pt x="1734" y="2023"/>
                </a:cubicBezTo>
                <a:cubicBezTo>
                  <a:pt x="1716" y="2150"/>
                  <a:pt x="1716" y="2276"/>
                  <a:pt x="1734" y="2402"/>
                </a:cubicBezTo>
                <a:cubicBezTo>
                  <a:pt x="1770" y="2655"/>
                  <a:pt x="1951" y="2890"/>
                  <a:pt x="2186" y="2998"/>
                </a:cubicBezTo>
                <a:cubicBezTo>
                  <a:pt x="2222" y="3016"/>
                  <a:pt x="2258" y="3016"/>
                  <a:pt x="2294" y="3034"/>
                </a:cubicBezTo>
                <a:lnTo>
                  <a:pt x="2384" y="3052"/>
                </a:lnTo>
                <a:cubicBezTo>
                  <a:pt x="2438" y="3070"/>
                  <a:pt x="2511" y="3070"/>
                  <a:pt x="2583" y="3070"/>
                </a:cubicBezTo>
                <a:cubicBezTo>
                  <a:pt x="2709" y="3070"/>
                  <a:pt x="2836" y="3052"/>
                  <a:pt x="2962" y="3034"/>
                </a:cubicBezTo>
                <a:cubicBezTo>
                  <a:pt x="3215" y="2962"/>
                  <a:pt x="3450" y="2818"/>
                  <a:pt x="3612" y="2601"/>
                </a:cubicBezTo>
                <a:cubicBezTo>
                  <a:pt x="3684" y="2493"/>
                  <a:pt x="3757" y="2384"/>
                  <a:pt x="3793" y="2258"/>
                </a:cubicBezTo>
                <a:cubicBezTo>
                  <a:pt x="3847" y="2132"/>
                  <a:pt x="3865" y="2005"/>
                  <a:pt x="3883" y="1879"/>
                </a:cubicBezTo>
                <a:cubicBezTo>
                  <a:pt x="3937" y="1626"/>
                  <a:pt x="3901" y="1355"/>
                  <a:pt x="3811" y="1102"/>
                </a:cubicBezTo>
                <a:cubicBezTo>
                  <a:pt x="3720" y="850"/>
                  <a:pt x="3576" y="633"/>
                  <a:pt x="3377" y="452"/>
                </a:cubicBezTo>
                <a:cubicBezTo>
                  <a:pt x="3179" y="290"/>
                  <a:pt x="2962" y="145"/>
                  <a:pt x="2709" y="73"/>
                </a:cubicBezTo>
                <a:cubicBezTo>
                  <a:pt x="2538" y="24"/>
                  <a:pt x="2361" y="0"/>
                  <a:pt x="2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54"/>
          <p:cNvSpPr/>
          <p:nvPr/>
        </p:nvSpPr>
        <p:spPr>
          <a:xfrm>
            <a:off x="1824190" y="555656"/>
            <a:ext cx="291799" cy="151746"/>
          </a:xfrm>
          <a:custGeom>
            <a:avLst/>
            <a:gdLst/>
            <a:ahLst/>
            <a:cxnLst/>
            <a:rect l="l" t="t" r="r" b="b"/>
            <a:pathLst>
              <a:path w="3269" h="1700" extrusionOk="0">
                <a:moveTo>
                  <a:pt x="2005" y="163"/>
                </a:moveTo>
                <a:cubicBezTo>
                  <a:pt x="2023" y="163"/>
                  <a:pt x="2059" y="163"/>
                  <a:pt x="2077" y="181"/>
                </a:cubicBezTo>
                <a:cubicBezTo>
                  <a:pt x="2095" y="181"/>
                  <a:pt x="2095" y="181"/>
                  <a:pt x="2113" y="199"/>
                </a:cubicBezTo>
                <a:cubicBezTo>
                  <a:pt x="2113" y="199"/>
                  <a:pt x="2131" y="217"/>
                  <a:pt x="2131" y="217"/>
                </a:cubicBezTo>
                <a:cubicBezTo>
                  <a:pt x="2149" y="271"/>
                  <a:pt x="2167" y="343"/>
                  <a:pt x="2167" y="397"/>
                </a:cubicBezTo>
                <a:cubicBezTo>
                  <a:pt x="2185" y="470"/>
                  <a:pt x="2167" y="542"/>
                  <a:pt x="2149" y="614"/>
                </a:cubicBezTo>
                <a:cubicBezTo>
                  <a:pt x="2113" y="741"/>
                  <a:pt x="2023" y="867"/>
                  <a:pt x="1932" y="957"/>
                </a:cubicBezTo>
                <a:cubicBezTo>
                  <a:pt x="1871" y="1010"/>
                  <a:pt x="1809" y="1054"/>
                  <a:pt x="1748" y="1092"/>
                </a:cubicBezTo>
                <a:lnTo>
                  <a:pt x="1748" y="1092"/>
                </a:lnTo>
                <a:cubicBezTo>
                  <a:pt x="1729" y="1055"/>
                  <a:pt x="1713" y="1016"/>
                  <a:pt x="1698" y="975"/>
                </a:cubicBezTo>
                <a:cubicBezTo>
                  <a:pt x="1643" y="849"/>
                  <a:pt x="1625" y="722"/>
                  <a:pt x="1643" y="578"/>
                </a:cubicBezTo>
                <a:cubicBezTo>
                  <a:pt x="1680" y="452"/>
                  <a:pt x="1734" y="325"/>
                  <a:pt x="1842" y="235"/>
                </a:cubicBezTo>
                <a:cubicBezTo>
                  <a:pt x="1878" y="199"/>
                  <a:pt x="1950" y="181"/>
                  <a:pt x="2005" y="163"/>
                </a:cubicBezTo>
                <a:close/>
                <a:moveTo>
                  <a:pt x="1987" y="0"/>
                </a:moveTo>
                <a:cubicBezTo>
                  <a:pt x="1896" y="0"/>
                  <a:pt x="1806" y="36"/>
                  <a:pt x="1734" y="91"/>
                </a:cubicBezTo>
                <a:cubicBezTo>
                  <a:pt x="1463" y="325"/>
                  <a:pt x="1391" y="722"/>
                  <a:pt x="1535" y="1047"/>
                </a:cubicBezTo>
                <a:cubicBezTo>
                  <a:pt x="1556" y="1089"/>
                  <a:pt x="1580" y="1129"/>
                  <a:pt x="1606" y="1168"/>
                </a:cubicBezTo>
                <a:lnTo>
                  <a:pt x="1606" y="1168"/>
                </a:lnTo>
                <a:cubicBezTo>
                  <a:pt x="1589" y="1176"/>
                  <a:pt x="1571" y="1184"/>
                  <a:pt x="1553" y="1192"/>
                </a:cubicBezTo>
                <a:lnTo>
                  <a:pt x="1445" y="1228"/>
                </a:lnTo>
                <a:lnTo>
                  <a:pt x="1337" y="1246"/>
                </a:lnTo>
                <a:lnTo>
                  <a:pt x="1102" y="1246"/>
                </a:lnTo>
                <a:cubicBezTo>
                  <a:pt x="957" y="1246"/>
                  <a:pt x="813" y="1210"/>
                  <a:pt x="687" y="1138"/>
                </a:cubicBezTo>
                <a:cubicBezTo>
                  <a:pt x="398" y="1011"/>
                  <a:pt x="163" y="795"/>
                  <a:pt x="0" y="542"/>
                </a:cubicBezTo>
                <a:lnTo>
                  <a:pt x="0" y="542"/>
                </a:lnTo>
                <a:cubicBezTo>
                  <a:pt x="163" y="813"/>
                  <a:pt x="380" y="1047"/>
                  <a:pt x="650" y="1210"/>
                </a:cubicBezTo>
                <a:cubicBezTo>
                  <a:pt x="795" y="1282"/>
                  <a:pt x="957" y="1318"/>
                  <a:pt x="1102" y="1336"/>
                </a:cubicBezTo>
                <a:lnTo>
                  <a:pt x="1355" y="1336"/>
                </a:lnTo>
                <a:lnTo>
                  <a:pt x="1463" y="1318"/>
                </a:lnTo>
                <a:lnTo>
                  <a:pt x="1589" y="1282"/>
                </a:lnTo>
                <a:cubicBezTo>
                  <a:pt x="1617" y="1275"/>
                  <a:pt x="1645" y="1267"/>
                  <a:pt x="1673" y="1256"/>
                </a:cubicBezTo>
                <a:lnTo>
                  <a:pt x="1673" y="1256"/>
                </a:lnTo>
                <a:cubicBezTo>
                  <a:pt x="1724" y="1317"/>
                  <a:pt x="1781" y="1374"/>
                  <a:pt x="1842" y="1427"/>
                </a:cubicBezTo>
                <a:cubicBezTo>
                  <a:pt x="1950" y="1553"/>
                  <a:pt x="2095" y="1625"/>
                  <a:pt x="2257" y="1679"/>
                </a:cubicBezTo>
                <a:cubicBezTo>
                  <a:pt x="2318" y="1693"/>
                  <a:pt x="2379" y="1699"/>
                  <a:pt x="2440" y="1699"/>
                </a:cubicBezTo>
                <a:cubicBezTo>
                  <a:pt x="2705" y="1699"/>
                  <a:pt x="2963" y="1575"/>
                  <a:pt x="3124" y="1354"/>
                </a:cubicBezTo>
                <a:cubicBezTo>
                  <a:pt x="3232" y="1228"/>
                  <a:pt x="3269" y="1066"/>
                  <a:pt x="3269" y="903"/>
                </a:cubicBezTo>
                <a:cubicBezTo>
                  <a:pt x="3250" y="741"/>
                  <a:pt x="3178" y="596"/>
                  <a:pt x="3052" y="506"/>
                </a:cubicBezTo>
                <a:lnTo>
                  <a:pt x="3052" y="506"/>
                </a:lnTo>
                <a:cubicBezTo>
                  <a:pt x="3178" y="614"/>
                  <a:pt x="3232" y="759"/>
                  <a:pt x="3232" y="903"/>
                </a:cubicBezTo>
                <a:cubicBezTo>
                  <a:pt x="3232" y="1066"/>
                  <a:pt x="3178" y="1210"/>
                  <a:pt x="3070" y="1318"/>
                </a:cubicBezTo>
                <a:cubicBezTo>
                  <a:pt x="2930" y="1500"/>
                  <a:pt x="2714" y="1595"/>
                  <a:pt x="2490" y="1595"/>
                </a:cubicBezTo>
                <a:cubicBezTo>
                  <a:pt x="2424" y="1595"/>
                  <a:pt x="2359" y="1587"/>
                  <a:pt x="2293" y="1571"/>
                </a:cubicBezTo>
                <a:cubicBezTo>
                  <a:pt x="2149" y="1517"/>
                  <a:pt x="2023" y="1445"/>
                  <a:pt x="1932" y="1336"/>
                </a:cubicBezTo>
                <a:cubicBezTo>
                  <a:pt x="1884" y="1296"/>
                  <a:pt x="1843" y="1249"/>
                  <a:pt x="1807" y="1196"/>
                </a:cubicBezTo>
                <a:lnTo>
                  <a:pt x="1807" y="1196"/>
                </a:lnTo>
                <a:cubicBezTo>
                  <a:pt x="1881" y="1157"/>
                  <a:pt x="1950" y="1111"/>
                  <a:pt x="2005" y="1066"/>
                </a:cubicBezTo>
                <a:cubicBezTo>
                  <a:pt x="2149" y="939"/>
                  <a:pt x="2239" y="813"/>
                  <a:pt x="2293" y="650"/>
                </a:cubicBezTo>
                <a:cubicBezTo>
                  <a:pt x="2348" y="470"/>
                  <a:pt x="2348" y="289"/>
                  <a:pt x="2257" y="127"/>
                </a:cubicBezTo>
                <a:cubicBezTo>
                  <a:pt x="2239" y="91"/>
                  <a:pt x="2203" y="36"/>
                  <a:pt x="2149" y="18"/>
                </a:cubicBezTo>
                <a:cubicBezTo>
                  <a:pt x="2095" y="0"/>
                  <a:pt x="2041"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54"/>
          <p:cNvSpPr/>
          <p:nvPr/>
        </p:nvSpPr>
        <p:spPr>
          <a:xfrm>
            <a:off x="1679140" y="687139"/>
            <a:ext cx="99528" cy="47488"/>
          </a:xfrm>
          <a:custGeom>
            <a:avLst/>
            <a:gdLst/>
            <a:ahLst/>
            <a:cxnLst/>
            <a:rect l="l" t="t" r="r" b="b"/>
            <a:pathLst>
              <a:path w="1115" h="532" extrusionOk="0">
                <a:moveTo>
                  <a:pt x="544" y="0"/>
                </a:moveTo>
                <a:cubicBezTo>
                  <a:pt x="254" y="0"/>
                  <a:pt x="0" y="236"/>
                  <a:pt x="0" y="531"/>
                </a:cubicBezTo>
                <a:cubicBezTo>
                  <a:pt x="0" y="531"/>
                  <a:pt x="98" y="249"/>
                  <a:pt x="264" y="249"/>
                </a:cubicBezTo>
                <a:cubicBezTo>
                  <a:pt x="324" y="249"/>
                  <a:pt x="393" y="286"/>
                  <a:pt x="470" y="387"/>
                </a:cubicBezTo>
                <a:cubicBezTo>
                  <a:pt x="536" y="468"/>
                  <a:pt x="609" y="500"/>
                  <a:pt x="677" y="500"/>
                </a:cubicBezTo>
                <a:cubicBezTo>
                  <a:pt x="928" y="500"/>
                  <a:pt x="1115" y="65"/>
                  <a:pt x="632" y="8"/>
                </a:cubicBezTo>
                <a:cubicBezTo>
                  <a:pt x="603" y="3"/>
                  <a:pt x="573"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54"/>
          <p:cNvSpPr/>
          <p:nvPr/>
        </p:nvSpPr>
        <p:spPr>
          <a:xfrm>
            <a:off x="2060466" y="588237"/>
            <a:ext cx="57128" cy="48112"/>
          </a:xfrm>
          <a:custGeom>
            <a:avLst/>
            <a:gdLst/>
            <a:ahLst/>
            <a:cxnLst/>
            <a:rect l="l" t="t" r="r" b="b"/>
            <a:pathLst>
              <a:path w="640" h="539" extrusionOk="0">
                <a:moveTo>
                  <a:pt x="193" y="1"/>
                </a:moveTo>
                <a:cubicBezTo>
                  <a:pt x="1" y="1"/>
                  <a:pt x="6" y="300"/>
                  <a:pt x="186" y="300"/>
                </a:cubicBezTo>
                <a:cubicBezTo>
                  <a:pt x="208" y="300"/>
                  <a:pt x="233" y="296"/>
                  <a:pt x="260" y="285"/>
                </a:cubicBezTo>
                <a:cubicBezTo>
                  <a:pt x="296" y="275"/>
                  <a:pt x="328" y="270"/>
                  <a:pt x="357" y="270"/>
                </a:cubicBezTo>
                <a:cubicBezTo>
                  <a:pt x="575" y="270"/>
                  <a:pt x="603" y="538"/>
                  <a:pt x="603" y="538"/>
                </a:cubicBezTo>
                <a:cubicBezTo>
                  <a:pt x="640" y="339"/>
                  <a:pt x="513" y="123"/>
                  <a:pt x="315" y="32"/>
                </a:cubicBezTo>
                <a:cubicBezTo>
                  <a:pt x="268" y="10"/>
                  <a:pt x="227"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54"/>
          <p:cNvSpPr/>
          <p:nvPr/>
        </p:nvSpPr>
        <p:spPr>
          <a:xfrm>
            <a:off x="1419656" y="551729"/>
            <a:ext cx="137107" cy="297333"/>
          </a:xfrm>
          <a:custGeom>
            <a:avLst/>
            <a:gdLst/>
            <a:ahLst/>
            <a:cxnLst/>
            <a:rect l="l" t="t" r="r" b="b"/>
            <a:pathLst>
              <a:path w="1536" h="3331" extrusionOk="0">
                <a:moveTo>
                  <a:pt x="932" y="0"/>
                </a:moveTo>
                <a:cubicBezTo>
                  <a:pt x="701" y="0"/>
                  <a:pt x="480" y="93"/>
                  <a:pt x="325" y="279"/>
                </a:cubicBezTo>
                <a:cubicBezTo>
                  <a:pt x="181" y="478"/>
                  <a:pt x="73" y="712"/>
                  <a:pt x="55" y="965"/>
                </a:cubicBezTo>
                <a:cubicBezTo>
                  <a:pt x="0" y="1435"/>
                  <a:pt x="109" y="1904"/>
                  <a:pt x="362" y="2319"/>
                </a:cubicBezTo>
                <a:cubicBezTo>
                  <a:pt x="596" y="2698"/>
                  <a:pt x="903" y="3060"/>
                  <a:pt x="1282" y="3330"/>
                </a:cubicBezTo>
                <a:lnTo>
                  <a:pt x="1300" y="3312"/>
                </a:lnTo>
                <a:cubicBezTo>
                  <a:pt x="957" y="3023"/>
                  <a:pt x="687" y="2662"/>
                  <a:pt x="470" y="2265"/>
                </a:cubicBezTo>
                <a:cubicBezTo>
                  <a:pt x="253" y="1868"/>
                  <a:pt x="181" y="1416"/>
                  <a:pt x="253" y="983"/>
                </a:cubicBezTo>
                <a:cubicBezTo>
                  <a:pt x="271" y="785"/>
                  <a:pt x="362" y="586"/>
                  <a:pt x="506" y="441"/>
                </a:cubicBezTo>
                <a:cubicBezTo>
                  <a:pt x="620" y="312"/>
                  <a:pt x="777" y="240"/>
                  <a:pt x="952" y="240"/>
                </a:cubicBezTo>
                <a:cubicBezTo>
                  <a:pt x="972" y="240"/>
                  <a:pt x="991" y="241"/>
                  <a:pt x="1012" y="243"/>
                </a:cubicBezTo>
                <a:cubicBezTo>
                  <a:pt x="1192" y="243"/>
                  <a:pt x="1337" y="405"/>
                  <a:pt x="1337" y="586"/>
                </a:cubicBezTo>
                <a:cubicBezTo>
                  <a:pt x="1337" y="725"/>
                  <a:pt x="1218" y="930"/>
                  <a:pt x="1036" y="930"/>
                </a:cubicBezTo>
                <a:cubicBezTo>
                  <a:pt x="1006" y="930"/>
                  <a:pt x="973" y="924"/>
                  <a:pt x="939" y="911"/>
                </a:cubicBezTo>
                <a:lnTo>
                  <a:pt x="939" y="929"/>
                </a:lnTo>
                <a:cubicBezTo>
                  <a:pt x="993" y="965"/>
                  <a:pt x="1048" y="983"/>
                  <a:pt x="1102" y="983"/>
                </a:cubicBezTo>
                <a:cubicBezTo>
                  <a:pt x="1174" y="983"/>
                  <a:pt x="1246" y="965"/>
                  <a:pt x="1300" y="929"/>
                </a:cubicBezTo>
                <a:cubicBezTo>
                  <a:pt x="1337" y="893"/>
                  <a:pt x="1391" y="839"/>
                  <a:pt x="1427" y="785"/>
                </a:cubicBezTo>
                <a:cubicBezTo>
                  <a:pt x="1445" y="766"/>
                  <a:pt x="1463" y="730"/>
                  <a:pt x="1481" y="694"/>
                </a:cubicBezTo>
                <a:cubicBezTo>
                  <a:pt x="1481" y="676"/>
                  <a:pt x="1499" y="640"/>
                  <a:pt x="1499" y="604"/>
                </a:cubicBezTo>
                <a:cubicBezTo>
                  <a:pt x="1535" y="460"/>
                  <a:pt x="1499" y="315"/>
                  <a:pt x="1409" y="207"/>
                </a:cubicBezTo>
                <a:cubicBezTo>
                  <a:pt x="1300" y="98"/>
                  <a:pt x="1174" y="26"/>
                  <a:pt x="1048" y="8"/>
                </a:cubicBezTo>
                <a:cubicBezTo>
                  <a:pt x="1009" y="3"/>
                  <a:pt x="970" y="0"/>
                  <a:pt x="9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54"/>
          <p:cNvSpPr/>
          <p:nvPr/>
        </p:nvSpPr>
        <p:spPr>
          <a:xfrm>
            <a:off x="1353602" y="550836"/>
            <a:ext cx="75784" cy="199859"/>
          </a:xfrm>
          <a:custGeom>
            <a:avLst/>
            <a:gdLst/>
            <a:ahLst/>
            <a:cxnLst/>
            <a:rect l="l" t="t" r="r" b="b"/>
            <a:pathLst>
              <a:path w="849" h="2239" extrusionOk="0">
                <a:moveTo>
                  <a:pt x="379" y="0"/>
                </a:moveTo>
                <a:cubicBezTo>
                  <a:pt x="181" y="126"/>
                  <a:pt x="54" y="325"/>
                  <a:pt x="18" y="560"/>
                </a:cubicBezTo>
                <a:cubicBezTo>
                  <a:pt x="0" y="776"/>
                  <a:pt x="36" y="993"/>
                  <a:pt x="127" y="1192"/>
                </a:cubicBezTo>
                <a:cubicBezTo>
                  <a:pt x="199" y="1390"/>
                  <a:pt x="307" y="1589"/>
                  <a:pt x="433" y="1751"/>
                </a:cubicBezTo>
                <a:cubicBezTo>
                  <a:pt x="542" y="1932"/>
                  <a:pt x="686" y="2095"/>
                  <a:pt x="831" y="2239"/>
                </a:cubicBezTo>
                <a:lnTo>
                  <a:pt x="849" y="2221"/>
                </a:lnTo>
                <a:cubicBezTo>
                  <a:pt x="722" y="2058"/>
                  <a:pt x="614" y="1878"/>
                  <a:pt x="524" y="1697"/>
                </a:cubicBezTo>
                <a:cubicBezTo>
                  <a:pt x="433" y="1517"/>
                  <a:pt x="343" y="1336"/>
                  <a:pt x="307" y="1138"/>
                </a:cubicBezTo>
                <a:cubicBezTo>
                  <a:pt x="253" y="957"/>
                  <a:pt x="235" y="776"/>
                  <a:pt x="253" y="578"/>
                </a:cubicBezTo>
                <a:cubicBezTo>
                  <a:pt x="253" y="488"/>
                  <a:pt x="271" y="397"/>
                  <a:pt x="289" y="307"/>
                </a:cubicBezTo>
                <a:cubicBezTo>
                  <a:pt x="325" y="199"/>
                  <a:pt x="343" y="108"/>
                  <a:pt x="397" y="18"/>
                </a:cubicBezTo>
                <a:lnTo>
                  <a:pt x="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54"/>
          <p:cNvSpPr/>
          <p:nvPr/>
        </p:nvSpPr>
        <p:spPr>
          <a:xfrm>
            <a:off x="1221405" y="848168"/>
            <a:ext cx="377223" cy="342500"/>
          </a:xfrm>
          <a:custGeom>
            <a:avLst/>
            <a:gdLst/>
            <a:ahLst/>
            <a:cxnLst/>
            <a:rect l="l" t="t" r="r" b="b"/>
            <a:pathLst>
              <a:path w="4226" h="3837" extrusionOk="0">
                <a:moveTo>
                  <a:pt x="4096" y="776"/>
                </a:moveTo>
                <a:cubicBezTo>
                  <a:pt x="4140" y="814"/>
                  <a:pt x="4183" y="854"/>
                  <a:pt x="4226" y="894"/>
                </a:cubicBezTo>
                <a:lnTo>
                  <a:pt x="4226" y="876"/>
                </a:lnTo>
                <a:cubicBezTo>
                  <a:pt x="4183" y="842"/>
                  <a:pt x="4140" y="808"/>
                  <a:pt x="4096" y="776"/>
                </a:cubicBezTo>
                <a:close/>
                <a:moveTo>
                  <a:pt x="2268" y="0"/>
                </a:moveTo>
                <a:cubicBezTo>
                  <a:pt x="2003" y="0"/>
                  <a:pt x="1737" y="50"/>
                  <a:pt x="1481" y="154"/>
                </a:cubicBezTo>
                <a:cubicBezTo>
                  <a:pt x="1246" y="244"/>
                  <a:pt x="1030" y="370"/>
                  <a:pt x="831" y="533"/>
                </a:cubicBezTo>
                <a:cubicBezTo>
                  <a:pt x="651" y="714"/>
                  <a:pt x="488" y="894"/>
                  <a:pt x="362" y="1129"/>
                </a:cubicBezTo>
                <a:cubicBezTo>
                  <a:pt x="73" y="1580"/>
                  <a:pt x="1" y="2122"/>
                  <a:pt x="163" y="2627"/>
                </a:cubicBezTo>
                <a:cubicBezTo>
                  <a:pt x="235" y="2880"/>
                  <a:pt x="362" y="3115"/>
                  <a:pt x="542" y="3314"/>
                </a:cubicBezTo>
                <a:cubicBezTo>
                  <a:pt x="723" y="3494"/>
                  <a:pt x="939" y="3657"/>
                  <a:pt x="1192" y="3747"/>
                </a:cubicBezTo>
                <a:cubicBezTo>
                  <a:pt x="1365" y="3809"/>
                  <a:pt x="1546" y="3837"/>
                  <a:pt x="1724" y="3837"/>
                </a:cubicBezTo>
                <a:cubicBezTo>
                  <a:pt x="1807" y="3837"/>
                  <a:pt x="1889" y="3831"/>
                  <a:pt x="1969" y="3819"/>
                </a:cubicBezTo>
                <a:cubicBezTo>
                  <a:pt x="2095" y="3801"/>
                  <a:pt x="2221" y="3765"/>
                  <a:pt x="2348" y="3729"/>
                </a:cubicBezTo>
                <a:cubicBezTo>
                  <a:pt x="2474" y="3675"/>
                  <a:pt x="2583" y="3620"/>
                  <a:pt x="2691" y="3530"/>
                </a:cubicBezTo>
                <a:cubicBezTo>
                  <a:pt x="2889" y="3368"/>
                  <a:pt x="3034" y="3151"/>
                  <a:pt x="3106" y="2916"/>
                </a:cubicBezTo>
                <a:cubicBezTo>
                  <a:pt x="3142" y="2790"/>
                  <a:pt x="3160" y="2664"/>
                  <a:pt x="3160" y="2519"/>
                </a:cubicBezTo>
                <a:cubicBezTo>
                  <a:pt x="3160" y="2465"/>
                  <a:pt x="3142" y="2393"/>
                  <a:pt x="3142" y="2339"/>
                </a:cubicBezTo>
                <a:lnTo>
                  <a:pt x="3106" y="2230"/>
                </a:lnTo>
                <a:cubicBezTo>
                  <a:pt x="3106" y="2212"/>
                  <a:pt x="3088" y="2176"/>
                  <a:pt x="3088" y="2140"/>
                </a:cubicBezTo>
                <a:cubicBezTo>
                  <a:pt x="2980" y="1905"/>
                  <a:pt x="2745" y="1725"/>
                  <a:pt x="2474" y="1689"/>
                </a:cubicBezTo>
                <a:cubicBezTo>
                  <a:pt x="2420" y="1680"/>
                  <a:pt x="2361" y="1675"/>
                  <a:pt x="2300" y="1675"/>
                </a:cubicBezTo>
                <a:cubicBezTo>
                  <a:pt x="2239" y="1675"/>
                  <a:pt x="2176" y="1680"/>
                  <a:pt x="2113" y="1689"/>
                </a:cubicBezTo>
                <a:cubicBezTo>
                  <a:pt x="1987" y="1725"/>
                  <a:pt x="1878" y="1779"/>
                  <a:pt x="1788" y="1887"/>
                </a:cubicBezTo>
                <a:cubicBezTo>
                  <a:pt x="1878" y="1797"/>
                  <a:pt x="1987" y="1743"/>
                  <a:pt x="2113" y="1725"/>
                </a:cubicBezTo>
                <a:cubicBezTo>
                  <a:pt x="2150" y="1719"/>
                  <a:pt x="2186" y="1717"/>
                  <a:pt x="2220" y="1717"/>
                </a:cubicBezTo>
                <a:cubicBezTo>
                  <a:pt x="2304" y="1717"/>
                  <a:pt x="2385" y="1730"/>
                  <a:pt x="2474" y="1743"/>
                </a:cubicBezTo>
                <a:cubicBezTo>
                  <a:pt x="2709" y="1797"/>
                  <a:pt x="2889" y="1959"/>
                  <a:pt x="2980" y="2176"/>
                </a:cubicBezTo>
                <a:cubicBezTo>
                  <a:pt x="2980" y="2194"/>
                  <a:pt x="2998" y="2230"/>
                  <a:pt x="2998" y="2248"/>
                </a:cubicBezTo>
                <a:lnTo>
                  <a:pt x="3016" y="2339"/>
                </a:lnTo>
                <a:lnTo>
                  <a:pt x="3016" y="2501"/>
                </a:lnTo>
                <a:cubicBezTo>
                  <a:pt x="3016" y="2627"/>
                  <a:pt x="2998" y="2736"/>
                  <a:pt x="2962" y="2862"/>
                </a:cubicBezTo>
                <a:cubicBezTo>
                  <a:pt x="2889" y="3061"/>
                  <a:pt x="2763" y="3259"/>
                  <a:pt x="2583" y="3386"/>
                </a:cubicBezTo>
                <a:cubicBezTo>
                  <a:pt x="2492" y="3458"/>
                  <a:pt x="2384" y="3512"/>
                  <a:pt x="2276" y="3548"/>
                </a:cubicBezTo>
                <a:cubicBezTo>
                  <a:pt x="2167" y="3584"/>
                  <a:pt x="2059" y="3602"/>
                  <a:pt x="1933" y="3620"/>
                </a:cubicBezTo>
                <a:cubicBezTo>
                  <a:pt x="1874" y="3630"/>
                  <a:pt x="1815" y="3635"/>
                  <a:pt x="1755" y="3635"/>
                </a:cubicBezTo>
                <a:cubicBezTo>
                  <a:pt x="1591" y="3635"/>
                  <a:pt x="1423" y="3601"/>
                  <a:pt x="1264" y="3548"/>
                </a:cubicBezTo>
                <a:cubicBezTo>
                  <a:pt x="1048" y="3458"/>
                  <a:pt x="849" y="3332"/>
                  <a:pt x="705" y="3169"/>
                </a:cubicBezTo>
                <a:cubicBezTo>
                  <a:pt x="542" y="2989"/>
                  <a:pt x="434" y="2790"/>
                  <a:pt x="380" y="2573"/>
                </a:cubicBezTo>
                <a:cubicBezTo>
                  <a:pt x="235" y="2122"/>
                  <a:pt x="308" y="1634"/>
                  <a:pt x="542" y="1237"/>
                </a:cubicBezTo>
                <a:cubicBezTo>
                  <a:pt x="651" y="1039"/>
                  <a:pt x="795" y="840"/>
                  <a:pt x="976" y="695"/>
                </a:cubicBezTo>
                <a:cubicBezTo>
                  <a:pt x="1138" y="533"/>
                  <a:pt x="1337" y="389"/>
                  <a:pt x="1553" y="298"/>
                </a:cubicBezTo>
                <a:cubicBezTo>
                  <a:pt x="1799" y="186"/>
                  <a:pt x="2067" y="131"/>
                  <a:pt x="2336" y="131"/>
                </a:cubicBezTo>
                <a:cubicBezTo>
                  <a:pt x="2542" y="131"/>
                  <a:pt x="2748" y="163"/>
                  <a:pt x="2944" y="226"/>
                </a:cubicBezTo>
                <a:cubicBezTo>
                  <a:pt x="3360" y="338"/>
                  <a:pt x="3749" y="522"/>
                  <a:pt x="4096" y="776"/>
                </a:cubicBezTo>
                <a:lnTo>
                  <a:pt x="4096" y="776"/>
                </a:lnTo>
                <a:cubicBezTo>
                  <a:pt x="3766" y="489"/>
                  <a:pt x="3394" y="261"/>
                  <a:pt x="2980" y="118"/>
                </a:cubicBezTo>
                <a:cubicBezTo>
                  <a:pt x="2748" y="41"/>
                  <a:pt x="2509" y="0"/>
                  <a:pt x="2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54"/>
          <p:cNvSpPr/>
          <p:nvPr/>
        </p:nvSpPr>
        <p:spPr>
          <a:xfrm>
            <a:off x="1234348" y="1143892"/>
            <a:ext cx="156388" cy="292156"/>
          </a:xfrm>
          <a:custGeom>
            <a:avLst/>
            <a:gdLst/>
            <a:ahLst/>
            <a:cxnLst/>
            <a:rect l="l" t="t" r="r" b="b"/>
            <a:pathLst>
              <a:path w="1752" h="3273" extrusionOk="0">
                <a:moveTo>
                  <a:pt x="708" y="1643"/>
                </a:moveTo>
                <a:cubicBezTo>
                  <a:pt x="796" y="1643"/>
                  <a:pt x="882" y="1663"/>
                  <a:pt x="975" y="1698"/>
                </a:cubicBezTo>
                <a:cubicBezTo>
                  <a:pt x="1010" y="1713"/>
                  <a:pt x="1045" y="1731"/>
                  <a:pt x="1080" y="1751"/>
                </a:cubicBezTo>
                <a:lnTo>
                  <a:pt x="1080" y="1751"/>
                </a:lnTo>
                <a:cubicBezTo>
                  <a:pt x="1041" y="1816"/>
                  <a:pt x="995" y="1877"/>
                  <a:pt x="939" y="1933"/>
                </a:cubicBezTo>
                <a:cubicBezTo>
                  <a:pt x="849" y="2041"/>
                  <a:pt x="722" y="2113"/>
                  <a:pt x="596" y="2149"/>
                </a:cubicBezTo>
                <a:cubicBezTo>
                  <a:pt x="524" y="2167"/>
                  <a:pt x="451" y="2185"/>
                  <a:pt x="379" y="2185"/>
                </a:cubicBezTo>
                <a:cubicBezTo>
                  <a:pt x="325" y="2185"/>
                  <a:pt x="253" y="2167"/>
                  <a:pt x="199" y="2131"/>
                </a:cubicBezTo>
                <a:cubicBezTo>
                  <a:pt x="199" y="2131"/>
                  <a:pt x="181" y="2113"/>
                  <a:pt x="181" y="2113"/>
                </a:cubicBezTo>
                <a:cubicBezTo>
                  <a:pt x="181" y="2113"/>
                  <a:pt x="163" y="2095"/>
                  <a:pt x="163" y="2077"/>
                </a:cubicBezTo>
                <a:cubicBezTo>
                  <a:pt x="163" y="2059"/>
                  <a:pt x="144" y="2023"/>
                  <a:pt x="144" y="2005"/>
                </a:cubicBezTo>
                <a:cubicBezTo>
                  <a:pt x="163" y="1951"/>
                  <a:pt x="181" y="1896"/>
                  <a:pt x="217" y="1842"/>
                </a:cubicBezTo>
                <a:cubicBezTo>
                  <a:pt x="307" y="1752"/>
                  <a:pt x="433" y="1680"/>
                  <a:pt x="560" y="1662"/>
                </a:cubicBezTo>
                <a:cubicBezTo>
                  <a:pt x="611" y="1649"/>
                  <a:pt x="660" y="1643"/>
                  <a:pt x="708" y="1643"/>
                </a:cubicBezTo>
                <a:close/>
                <a:moveTo>
                  <a:pt x="560" y="1"/>
                </a:moveTo>
                <a:cubicBezTo>
                  <a:pt x="813" y="181"/>
                  <a:pt x="1011" y="416"/>
                  <a:pt x="1138" y="687"/>
                </a:cubicBezTo>
                <a:cubicBezTo>
                  <a:pt x="1192" y="813"/>
                  <a:pt x="1228" y="958"/>
                  <a:pt x="1246" y="1120"/>
                </a:cubicBezTo>
                <a:lnTo>
                  <a:pt x="1246" y="1228"/>
                </a:lnTo>
                <a:lnTo>
                  <a:pt x="1246" y="1283"/>
                </a:lnTo>
                <a:cubicBezTo>
                  <a:pt x="1228" y="1301"/>
                  <a:pt x="1228" y="1319"/>
                  <a:pt x="1228" y="1337"/>
                </a:cubicBezTo>
                <a:lnTo>
                  <a:pt x="1210" y="1445"/>
                </a:lnTo>
                <a:lnTo>
                  <a:pt x="1174" y="1553"/>
                </a:lnTo>
                <a:cubicBezTo>
                  <a:pt x="1166" y="1573"/>
                  <a:pt x="1159" y="1592"/>
                  <a:pt x="1151" y="1610"/>
                </a:cubicBezTo>
                <a:lnTo>
                  <a:pt x="1151" y="1610"/>
                </a:lnTo>
                <a:cubicBezTo>
                  <a:pt x="1117" y="1590"/>
                  <a:pt x="1083" y="1571"/>
                  <a:pt x="1047" y="1553"/>
                </a:cubicBezTo>
                <a:cubicBezTo>
                  <a:pt x="932" y="1496"/>
                  <a:pt x="807" y="1467"/>
                  <a:pt x="683" y="1467"/>
                </a:cubicBezTo>
                <a:cubicBezTo>
                  <a:pt x="460" y="1467"/>
                  <a:pt x="241" y="1559"/>
                  <a:pt x="90" y="1734"/>
                </a:cubicBezTo>
                <a:cubicBezTo>
                  <a:pt x="36" y="1824"/>
                  <a:pt x="0" y="1914"/>
                  <a:pt x="0" y="2005"/>
                </a:cubicBezTo>
                <a:cubicBezTo>
                  <a:pt x="0" y="2059"/>
                  <a:pt x="0" y="2113"/>
                  <a:pt x="18" y="2149"/>
                </a:cubicBezTo>
                <a:cubicBezTo>
                  <a:pt x="54" y="2203"/>
                  <a:pt x="90" y="2239"/>
                  <a:pt x="126" y="2276"/>
                </a:cubicBezTo>
                <a:cubicBezTo>
                  <a:pt x="218" y="2316"/>
                  <a:pt x="315" y="2340"/>
                  <a:pt x="414" y="2340"/>
                </a:cubicBezTo>
                <a:cubicBezTo>
                  <a:pt x="492" y="2340"/>
                  <a:pt x="571" y="2325"/>
                  <a:pt x="650" y="2294"/>
                </a:cubicBezTo>
                <a:cubicBezTo>
                  <a:pt x="813" y="2239"/>
                  <a:pt x="957" y="2149"/>
                  <a:pt x="1065" y="2023"/>
                </a:cubicBezTo>
                <a:cubicBezTo>
                  <a:pt x="1110" y="1960"/>
                  <a:pt x="1155" y="1893"/>
                  <a:pt x="1193" y="1822"/>
                </a:cubicBezTo>
                <a:lnTo>
                  <a:pt x="1193" y="1822"/>
                </a:lnTo>
                <a:cubicBezTo>
                  <a:pt x="1243" y="1857"/>
                  <a:pt x="1291" y="1895"/>
                  <a:pt x="1336" y="1933"/>
                </a:cubicBezTo>
                <a:cubicBezTo>
                  <a:pt x="1444" y="2041"/>
                  <a:pt x="1517" y="2167"/>
                  <a:pt x="1571" y="2294"/>
                </a:cubicBezTo>
                <a:cubicBezTo>
                  <a:pt x="1643" y="2583"/>
                  <a:pt x="1553" y="2908"/>
                  <a:pt x="1318" y="3088"/>
                </a:cubicBezTo>
                <a:cubicBezTo>
                  <a:pt x="1210" y="3178"/>
                  <a:pt x="1065" y="3233"/>
                  <a:pt x="903" y="3251"/>
                </a:cubicBezTo>
                <a:cubicBezTo>
                  <a:pt x="758" y="3233"/>
                  <a:pt x="614" y="3178"/>
                  <a:pt x="488" y="3070"/>
                </a:cubicBezTo>
                <a:lnTo>
                  <a:pt x="488" y="3070"/>
                </a:lnTo>
                <a:cubicBezTo>
                  <a:pt x="596" y="3196"/>
                  <a:pt x="740" y="3269"/>
                  <a:pt x="903" y="3269"/>
                </a:cubicBezTo>
                <a:cubicBezTo>
                  <a:pt x="924" y="3271"/>
                  <a:pt x="945" y="3272"/>
                  <a:pt x="966" y="3272"/>
                </a:cubicBezTo>
                <a:cubicBezTo>
                  <a:pt x="1107" y="3272"/>
                  <a:pt x="1244" y="3221"/>
                  <a:pt x="1354" y="3142"/>
                </a:cubicBezTo>
                <a:cubicBezTo>
                  <a:pt x="1625" y="2944"/>
                  <a:pt x="1751" y="2601"/>
                  <a:pt x="1679" y="2276"/>
                </a:cubicBezTo>
                <a:cubicBezTo>
                  <a:pt x="1625" y="2113"/>
                  <a:pt x="1553" y="1969"/>
                  <a:pt x="1444" y="1842"/>
                </a:cubicBezTo>
                <a:cubicBezTo>
                  <a:pt x="1382" y="1780"/>
                  <a:pt x="1320" y="1727"/>
                  <a:pt x="1256" y="1680"/>
                </a:cubicBezTo>
                <a:lnTo>
                  <a:pt x="1256" y="1680"/>
                </a:lnTo>
                <a:cubicBezTo>
                  <a:pt x="1266" y="1650"/>
                  <a:pt x="1275" y="1620"/>
                  <a:pt x="1282" y="1589"/>
                </a:cubicBezTo>
                <a:lnTo>
                  <a:pt x="1318" y="1481"/>
                </a:lnTo>
                <a:lnTo>
                  <a:pt x="1336" y="1355"/>
                </a:lnTo>
                <a:lnTo>
                  <a:pt x="1336" y="1301"/>
                </a:lnTo>
                <a:lnTo>
                  <a:pt x="1336" y="1246"/>
                </a:lnTo>
                <a:lnTo>
                  <a:pt x="1336" y="1120"/>
                </a:lnTo>
                <a:cubicBezTo>
                  <a:pt x="1318" y="958"/>
                  <a:pt x="1282" y="813"/>
                  <a:pt x="1210" y="669"/>
                </a:cubicBezTo>
                <a:cubicBezTo>
                  <a:pt x="1047" y="398"/>
                  <a:pt x="831" y="16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54"/>
          <p:cNvSpPr/>
          <p:nvPr/>
        </p:nvSpPr>
        <p:spPr>
          <a:xfrm>
            <a:off x="1361636" y="1000448"/>
            <a:ext cx="62127" cy="82568"/>
          </a:xfrm>
          <a:custGeom>
            <a:avLst/>
            <a:gdLst/>
            <a:ahLst/>
            <a:cxnLst/>
            <a:rect l="l" t="t" r="r" b="b"/>
            <a:pathLst>
              <a:path w="696" h="925" extrusionOk="0">
                <a:moveTo>
                  <a:pt x="578" y="1"/>
                </a:moveTo>
                <a:cubicBezTo>
                  <a:pt x="253" y="1"/>
                  <a:pt x="0" y="289"/>
                  <a:pt x="73" y="633"/>
                </a:cubicBezTo>
                <a:cubicBezTo>
                  <a:pt x="98" y="845"/>
                  <a:pt x="202" y="925"/>
                  <a:pt x="308" y="925"/>
                </a:cubicBezTo>
                <a:cubicBezTo>
                  <a:pt x="499" y="925"/>
                  <a:pt x="696" y="667"/>
                  <a:pt x="452" y="470"/>
                </a:cubicBezTo>
                <a:cubicBezTo>
                  <a:pt x="73" y="163"/>
                  <a:pt x="578"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54"/>
          <p:cNvSpPr/>
          <p:nvPr/>
        </p:nvSpPr>
        <p:spPr>
          <a:xfrm>
            <a:off x="1263894" y="1385614"/>
            <a:ext cx="52665" cy="49094"/>
          </a:xfrm>
          <a:custGeom>
            <a:avLst/>
            <a:gdLst/>
            <a:ahLst/>
            <a:cxnLst/>
            <a:rect l="l" t="t" r="r" b="b"/>
            <a:pathLst>
              <a:path w="590" h="550" extrusionOk="0">
                <a:moveTo>
                  <a:pt x="198" y="1"/>
                </a:moveTo>
                <a:cubicBezTo>
                  <a:pt x="98" y="1"/>
                  <a:pt x="1" y="86"/>
                  <a:pt x="84" y="272"/>
                </a:cubicBezTo>
                <a:cubicBezTo>
                  <a:pt x="147" y="445"/>
                  <a:pt x="320" y="549"/>
                  <a:pt x="507" y="549"/>
                </a:cubicBezTo>
                <a:cubicBezTo>
                  <a:pt x="534" y="549"/>
                  <a:pt x="562" y="547"/>
                  <a:pt x="590" y="543"/>
                </a:cubicBezTo>
                <a:cubicBezTo>
                  <a:pt x="590" y="543"/>
                  <a:pt x="229" y="506"/>
                  <a:pt x="337" y="218"/>
                </a:cubicBezTo>
                <a:cubicBezTo>
                  <a:pt x="390" y="77"/>
                  <a:pt x="293"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54"/>
          <p:cNvSpPr/>
          <p:nvPr/>
        </p:nvSpPr>
        <p:spPr>
          <a:xfrm>
            <a:off x="1227832" y="745159"/>
            <a:ext cx="299922" cy="130948"/>
          </a:xfrm>
          <a:custGeom>
            <a:avLst/>
            <a:gdLst/>
            <a:ahLst/>
            <a:cxnLst/>
            <a:rect l="l" t="t" r="r" b="b"/>
            <a:pathLst>
              <a:path w="3360" h="1467" extrusionOk="0">
                <a:moveTo>
                  <a:pt x="1171" y="1"/>
                </a:moveTo>
                <a:cubicBezTo>
                  <a:pt x="1112" y="1"/>
                  <a:pt x="1053" y="3"/>
                  <a:pt x="994" y="8"/>
                </a:cubicBezTo>
                <a:cubicBezTo>
                  <a:pt x="741" y="44"/>
                  <a:pt x="506" y="134"/>
                  <a:pt x="308" y="279"/>
                </a:cubicBezTo>
                <a:cubicBezTo>
                  <a:pt x="109" y="459"/>
                  <a:pt x="1" y="730"/>
                  <a:pt x="37" y="1001"/>
                </a:cubicBezTo>
                <a:cubicBezTo>
                  <a:pt x="73" y="1145"/>
                  <a:pt x="127" y="1272"/>
                  <a:pt x="236" y="1362"/>
                </a:cubicBezTo>
                <a:cubicBezTo>
                  <a:pt x="316" y="1429"/>
                  <a:pt x="416" y="1466"/>
                  <a:pt x="521" y="1466"/>
                </a:cubicBezTo>
                <a:cubicBezTo>
                  <a:pt x="558" y="1466"/>
                  <a:pt x="595" y="1462"/>
                  <a:pt x="633" y="1452"/>
                </a:cubicBezTo>
                <a:cubicBezTo>
                  <a:pt x="669" y="1452"/>
                  <a:pt x="705" y="1434"/>
                  <a:pt x="741" y="1434"/>
                </a:cubicBezTo>
                <a:cubicBezTo>
                  <a:pt x="759" y="1416"/>
                  <a:pt x="795" y="1398"/>
                  <a:pt x="813" y="1380"/>
                </a:cubicBezTo>
                <a:cubicBezTo>
                  <a:pt x="867" y="1344"/>
                  <a:pt x="922" y="1308"/>
                  <a:pt x="958" y="1254"/>
                </a:cubicBezTo>
                <a:cubicBezTo>
                  <a:pt x="994" y="1199"/>
                  <a:pt x="1012" y="1127"/>
                  <a:pt x="1012" y="1073"/>
                </a:cubicBezTo>
                <a:cubicBezTo>
                  <a:pt x="1012" y="1001"/>
                  <a:pt x="994" y="947"/>
                  <a:pt x="958" y="893"/>
                </a:cubicBezTo>
                <a:lnTo>
                  <a:pt x="940" y="911"/>
                </a:lnTo>
                <a:cubicBezTo>
                  <a:pt x="1030" y="1127"/>
                  <a:pt x="795" y="1308"/>
                  <a:pt x="615" y="1308"/>
                </a:cubicBezTo>
                <a:cubicBezTo>
                  <a:pt x="416" y="1308"/>
                  <a:pt x="272" y="1145"/>
                  <a:pt x="272" y="965"/>
                </a:cubicBezTo>
                <a:cubicBezTo>
                  <a:pt x="254" y="766"/>
                  <a:pt x="326" y="568"/>
                  <a:pt x="470" y="441"/>
                </a:cubicBezTo>
                <a:cubicBezTo>
                  <a:pt x="615" y="297"/>
                  <a:pt x="813" y="206"/>
                  <a:pt x="1012" y="188"/>
                </a:cubicBezTo>
                <a:cubicBezTo>
                  <a:pt x="1125" y="170"/>
                  <a:pt x="1236" y="161"/>
                  <a:pt x="1347" y="161"/>
                </a:cubicBezTo>
                <a:cubicBezTo>
                  <a:pt x="1678" y="161"/>
                  <a:pt x="1996" y="243"/>
                  <a:pt x="2294" y="405"/>
                </a:cubicBezTo>
                <a:cubicBezTo>
                  <a:pt x="2691" y="622"/>
                  <a:pt x="3052" y="893"/>
                  <a:pt x="3341" y="1236"/>
                </a:cubicBezTo>
                <a:lnTo>
                  <a:pt x="3359" y="1236"/>
                </a:lnTo>
                <a:cubicBezTo>
                  <a:pt x="3088" y="874"/>
                  <a:pt x="2745" y="549"/>
                  <a:pt x="2348" y="315"/>
                </a:cubicBezTo>
                <a:cubicBezTo>
                  <a:pt x="1985" y="110"/>
                  <a:pt x="1581" y="1"/>
                  <a:pt x="1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54"/>
          <p:cNvSpPr/>
          <p:nvPr/>
        </p:nvSpPr>
        <p:spPr>
          <a:xfrm>
            <a:off x="1229439" y="675267"/>
            <a:ext cx="201555" cy="75427"/>
          </a:xfrm>
          <a:custGeom>
            <a:avLst/>
            <a:gdLst/>
            <a:ahLst/>
            <a:cxnLst/>
            <a:rect l="l" t="t" r="r" b="b"/>
            <a:pathLst>
              <a:path w="2258" h="845" extrusionOk="0">
                <a:moveTo>
                  <a:pt x="747" y="1"/>
                </a:moveTo>
                <a:cubicBezTo>
                  <a:pt x="691" y="1"/>
                  <a:pt x="635" y="5"/>
                  <a:pt x="579" y="14"/>
                </a:cubicBezTo>
                <a:cubicBezTo>
                  <a:pt x="344" y="51"/>
                  <a:pt x="127" y="159"/>
                  <a:pt x="1" y="357"/>
                </a:cubicBezTo>
                <a:lnTo>
                  <a:pt x="19" y="376"/>
                </a:lnTo>
                <a:cubicBezTo>
                  <a:pt x="109" y="339"/>
                  <a:pt x="199" y="303"/>
                  <a:pt x="290" y="267"/>
                </a:cubicBezTo>
                <a:cubicBezTo>
                  <a:pt x="398" y="249"/>
                  <a:pt x="488" y="231"/>
                  <a:pt x="579" y="231"/>
                </a:cubicBezTo>
                <a:cubicBezTo>
                  <a:pt x="624" y="227"/>
                  <a:pt x="670" y="224"/>
                  <a:pt x="717" y="224"/>
                </a:cubicBezTo>
                <a:cubicBezTo>
                  <a:pt x="857" y="224"/>
                  <a:pt x="1003" y="245"/>
                  <a:pt x="1138" y="285"/>
                </a:cubicBezTo>
                <a:cubicBezTo>
                  <a:pt x="1337" y="321"/>
                  <a:pt x="1518" y="412"/>
                  <a:pt x="1698" y="502"/>
                </a:cubicBezTo>
                <a:cubicBezTo>
                  <a:pt x="1879" y="592"/>
                  <a:pt x="2059" y="719"/>
                  <a:pt x="2222" y="845"/>
                </a:cubicBezTo>
                <a:lnTo>
                  <a:pt x="2258" y="827"/>
                </a:lnTo>
                <a:cubicBezTo>
                  <a:pt x="2113" y="664"/>
                  <a:pt x="1951" y="538"/>
                  <a:pt x="1788" y="412"/>
                </a:cubicBezTo>
                <a:cubicBezTo>
                  <a:pt x="1608" y="285"/>
                  <a:pt x="1409" y="195"/>
                  <a:pt x="1229" y="105"/>
                </a:cubicBezTo>
                <a:cubicBezTo>
                  <a:pt x="1068" y="38"/>
                  <a:pt x="907"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54"/>
          <p:cNvSpPr/>
          <p:nvPr/>
        </p:nvSpPr>
        <p:spPr>
          <a:xfrm>
            <a:off x="1476069" y="797378"/>
            <a:ext cx="88727" cy="87120"/>
          </a:xfrm>
          <a:custGeom>
            <a:avLst/>
            <a:gdLst/>
            <a:ahLst/>
            <a:cxnLst/>
            <a:rect l="l" t="t" r="r" b="b"/>
            <a:pathLst>
              <a:path w="994" h="976" extrusionOk="0">
                <a:moveTo>
                  <a:pt x="0" y="1"/>
                </a:moveTo>
                <a:lnTo>
                  <a:pt x="0" y="1"/>
                </a:lnTo>
                <a:cubicBezTo>
                  <a:pt x="73" y="145"/>
                  <a:pt x="127" y="289"/>
                  <a:pt x="163" y="452"/>
                </a:cubicBezTo>
                <a:lnTo>
                  <a:pt x="993" y="976"/>
                </a:lnTo>
                <a:lnTo>
                  <a:pt x="542" y="145"/>
                </a:lnTo>
                <a:cubicBezTo>
                  <a:pt x="361" y="145"/>
                  <a:pt x="163" y="9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54"/>
          <p:cNvSpPr/>
          <p:nvPr/>
        </p:nvSpPr>
        <p:spPr>
          <a:xfrm>
            <a:off x="1247202" y="568510"/>
            <a:ext cx="109704" cy="109704"/>
          </a:xfrm>
          <a:custGeom>
            <a:avLst/>
            <a:gdLst/>
            <a:ahLst/>
            <a:cxnLst/>
            <a:rect l="l" t="t" r="r" b="b"/>
            <a:pathLst>
              <a:path w="1229" h="1229" extrusionOk="0">
                <a:moveTo>
                  <a:pt x="0" y="1"/>
                </a:moveTo>
                <a:cubicBezTo>
                  <a:pt x="0" y="1"/>
                  <a:pt x="235" y="542"/>
                  <a:pt x="91" y="922"/>
                </a:cubicBezTo>
                <a:cubicBezTo>
                  <a:pt x="141" y="917"/>
                  <a:pt x="191" y="915"/>
                  <a:pt x="242" y="915"/>
                </a:cubicBezTo>
                <a:cubicBezTo>
                  <a:pt x="591" y="915"/>
                  <a:pt x="944" y="1023"/>
                  <a:pt x="1228" y="1228"/>
                </a:cubicBezTo>
                <a:cubicBezTo>
                  <a:pt x="994" y="885"/>
                  <a:pt x="885" y="488"/>
                  <a:pt x="921" y="73"/>
                </a:cubicBezTo>
                <a:lnTo>
                  <a:pt x="921" y="73"/>
                </a:lnTo>
                <a:cubicBezTo>
                  <a:pt x="824" y="115"/>
                  <a:pt x="716" y="130"/>
                  <a:pt x="609" y="130"/>
                </a:cubicBezTo>
                <a:cubicBezTo>
                  <a:pt x="299" y="130"/>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54"/>
          <p:cNvSpPr/>
          <p:nvPr/>
        </p:nvSpPr>
        <p:spPr>
          <a:xfrm>
            <a:off x="1524449" y="4198077"/>
            <a:ext cx="349820" cy="369190"/>
          </a:xfrm>
          <a:custGeom>
            <a:avLst/>
            <a:gdLst/>
            <a:ahLst/>
            <a:cxnLst/>
            <a:rect l="l" t="t" r="r" b="b"/>
            <a:pathLst>
              <a:path w="3919" h="4136" extrusionOk="0">
                <a:moveTo>
                  <a:pt x="921" y="0"/>
                </a:moveTo>
                <a:cubicBezTo>
                  <a:pt x="892" y="36"/>
                  <a:pt x="864" y="72"/>
                  <a:pt x="837" y="108"/>
                </a:cubicBezTo>
                <a:lnTo>
                  <a:pt x="837" y="108"/>
                </a:lnTo>
                <a:cubicBezTo>
                  <a:pt x="870" y="71"/>
                  <a:pt x="904" y="35"/>
                  <a:pt x="939" y="0"/>
                </a:cubicBezTo>
                <a:close/>
                <a:moveTo>
                  <a:pt x="837" y="108"/>
                </a:moveTo>
                <a:lnTo>
                  <a:pt x="837" y="108"/>
                </a:lnTo>
                <a:cubicBezTo>
                  <a:pt x="545" y="432"/>
                  <a:pt x="325" y="824"/>
                  <a:pt x="163" y="1246"/>
                </a:cubicBezTo>
                <a:cubicBezTo>
                  <a:pt x="0" y="1733"/>
                  <a:pt x="0" y="2257"/>
                  <a:pt x="199" y="2744"/>
                </a:cubicBezTo>
                <a:cubicBezTo>
                  <a:pt x="289" y="2979"/>
                  <a:pt x="433" y="3196"/>
                  <a:pt x="596" y="3376"/>
                </a:cubicBezTo>
                <a:cubicBezTo>
                  <a:pt x="776" y="3575"/>
                  <a:pt x="975" y="3738"/>
                  <a:pt x="1192" y="3864"/>
                </a:cubicBezTo>
                <a:cubicBezTo>
                  <a:pt x="1491" y="4043"/>
                  <a:pt x="1829" y="4135"/>
                  <a:pt x="2170" y="4135"/>
                </a:cubicBezTo>
                <a:cubicBezTo>
                  <a:pt x="2344" y="4135"/>
                  <a:pt x="2519" y="4111"/>
                  <a:pt x="2690" y="4063"/>
                </a:cubicBezTo>
                <a:cubicBezTo>
                  <a:pt x="2943" y="3990"/>
                  <a:pt x="3178" y="3864"/>
                  <a:pt x="3376" y="3683"/>
                </a:cubicBezTo>
                <a:cubicBezTo>
                  <a:pt x="3557" y="3503"/>
                  <a:pt x="3720" y="3286"/>
                  <a:pt x="3810" y="3033"/>
                </a:cubicBezTo>
                <a:cubicBezTo>
                  <a:pt x="3900" y="2781"/>
                  <a:pt x="3918" y="2528"/>
                  <a:pt x="3882" y="2257"/>
                </a:cubicBezTo>
                <a:cubicBezTo>
                  <a:pt x="3864" y="2131"/>
                  <a:pt x="3828" y="2004"/>
                  <a:pt x="3792" y="1896"/>
                </a:cubicBezTo>
                <a:cubicBezTo>
                  <a:pt x="3647" y="1517"/>
                  <a:pt x="3340" y="1228"/>
                  <a:pt x="2943" y="1119"/>
                </a:cubicBezTo>
                <a:cubicBezTo>
                  <a:pt x="2817" y="1083"/>
                  <a:pt x="2690" y="1065"/>
                  <a:pt x="2564" y="1065"/>
                </a:cubicBezTo>
                <a:cubicBezTo>
                  <a:pt x="2492" y="1065"/>
                  <a:pt x="2438" y="1083"/>
                  <a:pt x="2365" y="1083"/>
                </a:cubicBezTo>
                <a:lnTo>
                  <a:pt x="2275" y="1119"/>
                </a:lnTo>
                <a:cubicBezTo>
                  <a:pt x="2239" y="1119"/>
                  <a:pt x="2221" y="1138"/>
                  <a:pt x="2185" y="1156"/>
                </a:cubicBezTo>
                <a:cubicBezTo>
                  <a:pt x="1932" y="1246"/>
                  <a:pt x="1770" y="1481"/>
                  <a:pt x="1733" y="1751"/>
                </a:cubicBezTo>
                <a:cubicBezTo>
                  <a:pt x="1715" y="1860"/>
                  <a:pt x="1715" y="1986"/>
                  <a:pt x="1733" y="2113"/>
                </a:cubicBezTo>
                <a:cubicBezTo>
                  <a:pt x="1751" y="2239"/>
                  <a:pt x="1824" y="2347"/>
                  <a:pt x="1914" y="2438"/>
                </a:cubicBezTo>
                <a:cubicBezTo>
                  <a:pt x="1824" y="2347"/>
                  <a:pt x="1770" y="2239"/>
                  <a:pt x="1770" y="2113"/>
                </a:cubicBezTo>
                <a:cubicBezTo>
                  <a:pt x="1751" y="1986"/>
                  <a:pt x="1751" y="1878"/>
                  <a:pt x="1788" y="1751"/>
                </a:cubicBezTo>
                <a:cubicBezTo>
                  <a:pt x="1824" y="1517"/>
                  <a:pt x="1986" y="1336"/>
                  <a:pt x="2203" y="1246"/>
                </a:cubicBezTo>
                <a:cubicBezTo>
                  <a:pt x="2239" y="1246"/>
                  <a:pt x="2257" y="1228"/>
                  <a:pt x="2293" y="1228"/>
                </a:cubicBezTo>
                <a:lnTo>
                  <a:pt x="2365" y="1210"/>
                </a:lnTo>
                <a:lnTo>
                  <a:pt x="2546" y="1210"/>
                </a:lnTo>
                <a:cubicBezTo>
                  <a:pt x="2654" y="1210"/>
                  <a:pt x="2781" y="1228"/>
                  <a:pt x="2889" y="1264"/>
                </a:cubicBezTo>
                <a:cubicBezTo>
                  <a:pt x="3106" y="1336"/>
                  <a:pt x="3304" y="1463"/>
                  <a:pt x="3431" y="1661"/>
                </a:cubicBezTo>
                <a:cubicBezTo>
                  <a:pt x="3503" y="1751"/>
                  <a:pt x="3557" y="1842"/>
                  <a:pt x="3593" y="1950"/>
                </a:cubicBezTo>
                <a:cubicBezTo>
                  <a:pt x="3629" y="2058"/>
                  <a:pt x="3647" y="2185"/>
                  <a:pt x="3665" y="2293"/>
                </a:cubicBezTo>
                <a:cubicBezTo>
                  <a:pt x="3701" y="2528"/>
                  <a:pt x="3665" y="2763"/>
                  <a:pt x="3593" y="2979"/>
                </a:cubicBezTo>
                <a:cubicBezTo>
                  <a:pt x="3503" y="3178"/>
                  <a:pt x="3358" y="3376"/>
                  <a:pt x="3196" y="3521"/>
                </a:cubicBezTo>
                <a:cubicBezTo>
                  <a:pt x="3015" y="3683"/>
                  <a:pt x="2817" y="3792"/>
                  <a:pt x="2600" y="3846"/>
                </a:cubicBezTo>
                <a:cubicBezTo>
                  <a:pt x="2443" y="3896"/>
                  <a:pt x="2283" y="3920"/>
                  <a:pt x="2125" y="3920"/>
                </a:cubicBezTo>
                <a:cubicBezTo>
                  <a:pt x="1828" y="3920"/>
                  <a:pt x="1535" y="3836"/>
                  <a:pt x="1264" y="3683"/>
                </a:cubicBezTo>
                <a:cubicBezTo>
                  <a:pt x="1065" y="3575"/>
                  <a:pt x="885" y="3431"/>
                  <a:pt x="722" y="3250"/>
                </a:cubicBezTo>
                <a:cubicBezTo>
                  <a:pt x="560" y="3088"/>
                  <a:pt x="433" y="2889"/>
                  <a:pt x="325" y="2672"/>
                </a:cubicBezTo>
                <a:cubicBezTo>
                  <a:pt x="144" y="2239"/>
                  <a:pt x="108" y="1751"/>
                  <a:pt x="253" y="1282"/>
                </a:cubicBezTo>
                <a:cubicBezTo>
                  <a:pt x="367" y="856"/>
                  <a:pt x="571" y="461"/>
                  <a:pt x="837" y="10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54"/>
          <p:cNvSpPr/>
          <p:nvPr/>
        </p:nvSpPr>
        <p:spPr>
          <a:xfrm>
            <a:off x="1824190" y="4411413"/>
            <a:ext cx="291799" cy="152550"/>
          </a:xfrm>
          <a:custGeom>
            <a:avLst/>
            <a:gdLst/>
            <a:ahLst/>
            <a:cxnLst/>
            <a:rect l="l" t="t" r="r" b="b"/>
            <a:pathLst>
              <a:path w="3269" h="1709" extrusionOk="0">
                <a:moveTo>
                  <a:pt x="1744" y="598"/>
                </a:moveTo>
                <a:cubicBezTo>
                  <a:pt x="1803" y="636"/>
                  <a:pt x="1861" y="680"/>
                  <a:pt x="1914" y="734"/>
                </a:cubicBezTo>
                <a:cubicBezTo>
                  <a:pt x="2023" y="824"/>
                  <a:pt x="2113" y="950"/>
                  <a:pt x="2149" y="1095"/>
                </a:cubicBezTo>
                <a:cubicBezTo>
                  <a:pt x="2167" y="1149"/>
                  <a:pt x="2167" y="1221"/>
                  <a:pt x="2167" y="1293"/>
                </a:cubicBezTo>
                <a:cubicBezTo>
                  <a:pt x="2167" y="1348"/>
                  <a:pt x="2149" y="1420"/>
                  <a:pt x="2131" y="1474"/>
                </a:cubicBezTo>
                <a:cubicBezTo>
                  <a:pt x="2113" y="1474"/>
                  <a:pt x="2113" y="1492"/>
                  <a:pt x="2113" y="1492"/>
                </a:cubicBezTo>
                <a:cubicBezTo>
                  <a:pt x="2095" y="1510"/>
                  <a:pt x="2095" y="1510"/>
                  <a:pt x="2077" y="1510"/>
                </a:cubicBezTo>
                <a:cubicBezTo>
                  <a:pt x="2059" y="1528"/>
                  <a:pt x="2023" y="1528"/>
                  <a:pt x="2005" y="1528"/>
                </a:cubicBezTo>
                <a:cubicBezTo>
                  <a:pt x="1932" y="1510"/>
                  <a:pt x="1878" y="1492"/>
                  <a:pt x="1842" y="1456"/>
                </a:cubicBezTo>
                <a:cubicBezTo>
                  <a:pt x="1734" y="1366"/>
                  <a:pt x="1680" y="1239"/>
                  <a:pt x="1643" y="1113"/>
                </a:cubicBezTo>
                <a:cubicBezTo>
                  <a:pt x="1625" y="986"/>
                  <a:pt x="1643" y="842"/>
                  <a:pt x="1680" y="716"/>
                </a:cubicBezTo>
                <a:cubicBezTo>
                  <a:pt x="1701" y="674"/>
                  <a:pt x="1722" y="635"/>
                  <a:pt x="1744" y="598"/>
                </a:cubicBezTo>
                <a:close/>
                <a:moveTo>
                  <a:pt x="2469" y="1"/>
                </a:moveTo>
                <a:cubicBezTo>
                  <a:pt x="2399" y="1"/>
                  <a:pt x="2328" y="10"/>
                  <a:pt x="2257" y="29"/>
                </a:cubicBezTo>
                <a:cubicBezTo>
                  <a:pt x="2095" y="66"/>
                  <a:pt x="1950" y="138"/>
                  <a:pt x="1824" y="264"/>
                </a:cubicBezTo>
                <a:cubicBezTo>
                  <a:pt x="1771" y="318"/>
                  <a:pt x="1717" y="376"/>
                  <a:pt x="1668" y="440"/>
                </a:cubicBezTo>
                <a:lnTo>
                  <a:pt x="1668" y="440"/>
                </a:lnTo>
                <a:cubicBezTo>
                  <a:pt x="1642" y="429"/>
                  <a:pt x="1616" y="418"/>
                  <a:pt x="1589" y="409"/>
                </a:cubicBezTo>
                <a:lnTo>
                  <a:pt x="1463" y="373"/>
                </a:lnTo>
                <a:lnTo>
                  <a:pt x="1355" y="354"/>
                </a:lnTo>
                <a:lnTo>
                  <a:pt x="1102" y="354"/>
                </a:lnTo>
                <a:cubicBezTo>
                  <a:pt x="957" y="373"/>
                  <a:pt x="795" y="427"/>
                  <a:pt x="650" y="499"/>
                </a:cubicBezTo>
                <a:cubicBezTo>
                  <a:pt x="380" y="643"/>
                  <a:pt x="163" y="878"/>
                  <a:pt x="0" y="1149"/>
                </a:cubicBezTo>
                <a:cubicBezTo>
                  <a:pt x="163" y="896"/>
                  <a:pt x="398" y="679"/>
                  <a:pt x="668" y="553"/>
                </a:cubicBezTo>
                <a:cubicBezTo>
                  <a:pt x="813" y="499"/>
                  <a:pt x="957" y="463"/>
                  <a:pt x="1102" y="445"/>
                </a:cubicBezTo>
                <a:lnTo>
                  <a:pt x="1337" y="445"/>
                </a:lnTo>
                <a:lnTo>
                  <a:pt x="1445" y="463"/>
                </a:lnTo>
                <a:lnTo>
                  <a:pt x="1553" y="499"/>
                </a:lnTo>
                <a:cubicBezTo>
                  <a:pt x="1572" y="507"/>
                  <a:pt x="1591" y="515"/>
                  <a:pt x="1609" y="524"/>
                </a:cubicBezTo>
                <a:lnTo>
                  <a:pt x="1609" y="524"/>
                </a:lnTo>
                <a:cubicBezTo>
                  <a:pt x="1582" y="567"/>
                  <a:pt x="1557" y="613"/>
                  <a:pt x="1535" y="661"/>
                </a:cubicBezTo>
                <a:cubicBezTo>
                  <a:pt x="1373" y="968"/>
                  <a:pt x="1463" y="1366"/>
                  <a:pt x="1734" y="1600"/>
                </a:cubicBezTo>
                <a:cubicBezTo>
                  <a:pt x="1806" y="1654"/>
                  <a:pt x="1896" y="1691"/>
                  <a:pt x="1987" y="1709"/>
                </a:cubicBezTo>
                <a:cubicBezTo>
                  <a:pt x="2041" y="1709"/>
                  <a:pt x="2095" y="1691"/>
                  <a:pt x="2149" y="1673"/>
                </a:cubicBezTo>
                <a:cubicBezTo>
                  <a:pt x="2185" y="1654"/>
                  <a:pt x="2239" y="1618"/>
                  <a:pt x="2257" y="1564"/>
                </a:cubicBezTo>
                <a:cubicBezTo>
                  <a:pt x="2348" y="1402"/>
                  <a:pt x="2348" y="1221"/>
                  <a:pt x="2293" y="1041"/>
                </a:cubicBezTo>
                <a:cubicBezTo>
                  <a:pt x="2239" y="896"/>
                  <a:pt x="2149" y="752"/>
                  <a:pt x="2005" y="643"/>
                </a:cubicBezTo>
                <a:cubicBezTo>
                  <a:pt x="1941" y="589"/>
                  <a:pt x="1874" y="544"/>
                  <a:pt x="1804" y="506"/>
                </a:cubicBezTo>
                <a:lnTo>
                  <a:pt x="1804" y="506"/>
                </a:lnTo>
                <a:cubicBezTo>
                  <a:pt x="1841" y="453"/>
                  <a:pt x="1883" y="404"/>
                  <a:pt x="1932" y="354"/>
                </a:cubicBezTo>
                <a:cubicBezTo>
                  <a:pt x="2023" y="246"/>
                  <a:pt x="2149" y="174"/>
                  <a:pt x="2293" y="138"/>
                </a:cubicBezTo>
                <a:cubicBezTo>
                  <a:pt x="2368" y="115"/>
                  <a:pt x="2443" y="103"/>
                  <a:pt x="2517" y="103"/>
                </a:cubicBezTo>
                <a:cubicBezTo>
                  <a:pt x="2732" y="103"/>
                  <a:pt x="2936" y="198"/>
                  <a:pt x="3070" y="373"/>
                </a:cubicBezTo>
                <a:cubicBezTo>
                  <a:pt x="3178" y="499"/>
                  <a:pt x="3232" y="643"/>
                  <a:pt x="3232" y="788"/>
                </a:cubicBezTo>
                <a:cubicBezTo>
                  <a:pt x="3232" y="932"/>
                  <a:pt x="3160" y="1095"/>
                  <a:pt x="3052" y="1203"/>
                </a:cubicBezTo>
                <a:cubicBezTo>
                  <a:pt x="3178" y="1095"/>
                  <a:pt x="3250" y="950"/>
                  <a:pt x="3269" y="788"/>
                </a:cubicBezTo>
                <a:cubicBezTo>
                  <a:pt x="3269" y="625"/>
                  <a:pt x="3232" y="463"/>
                  <a:pt x="3124" y="336"/>
                </a:cubicBezTo>
                <a:cubicBezTo>
                  <a:pt x="2968" y="124"/>
                  <a:pt x="2724" y="1"/>
                  <a:pt x="2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54"/>
          <p:cNvSpPr/>
          <p:nvPr/>
        </p:nvSpPr>
        <p:spPr>
          <a:xfrm>
            <a:off x="1679140" y="4383385"/>
            <a:ext cx="99528" cy="47488"/>
          </a:xfrm>
          <a:custGeom>
            <a:avLst/>
            <a:gdLst/>
            <a:ahLst/>
            <a:cxnLst/>
            <a:rect l="l" t="t" r="r" b="b"/>
            <a:pathLst>
              <a:path w="1115" h="532" extrusionOk="0">
                <a:moveTo>
                  <a:pt x="0" y="0"/>
                </a:moveTo>
                <a:cubicBezTo>
                  <a:pt x="0" y="296"/>
                  <a:pt x="254" y="531"/>
                  <a:pt x="544" y="531"/>
                </a:cubicBezTo>
                <a:cubicBezTo>
                  <a:pt x="573" y="531"/>
                  <a:pt x="603" y="529"/>
                  <a:pt x="632" y="524"/>
                </a:cubicBezTo>
                <a:cubicBezTo>
                  <a:pt x="1115" y="467"/>
                  <a:pt x="928" y="31"/>
                  <a:pt x="677" y="31"/>
                </a:cubicBezTo>
                <a:cubicBezTo>
                  <a:pt x="609" y="31"/>
                  <a:pt x="536" y="64"/>
                  <a:pt x="470" y="145"/>
                </a:cubicBezTo>
                <a:cubicBezTo>
                  <a:pt x="393" y="246"/>
                  <a:pt x="324" y="283"/>
                  <a:pt x="264" y="283"/>
                </a:cubicBezTo>
                <a:cubicBezTo>
                  <a:pt x="98" y="283"/>
                  <a:pt x="0" y="1"/>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54"/>
          <p:cNvSpPr/>
          <p:nvPr/>
        </p:nvSpPr>
        <p:spPr>
          <a:xfrm>
            <a:off x="2060109" y="4481662"/>
            <a:ext cx="57485" cy="48023"/>
          </a:xfrm>
          <a:custGeom>
            <a:avLst/>
            <a:gdLst/>
            <a:ahLst/>
            <a:cxnLst/>
            <a:rect l="l" t="t" r="r" b="b"/>
            <a:pathLst>
              <a:path w="644" h="538" extrusionOk="0">
                <a:moveTo>
                  <a:pt x="607" y="1"/>
                </a:moveTo>
                <a:cubicBezTo>
                  <a:pt x="607" y="1"/>
                  <a:pt x="580" y="257"/>
                  <a:pt x="375" y="257"/>
                </a:cubicBezTo>
                <a:cubicBezTo>
                  <a:pt x="343" y="257"/>
                  <a:pt x="306" y="250"/>
                  <a:pt x="264" y="236"/>
                </a:cubicBezTo>
                <a:cubicBezTo>
                  <a:pt x="241" y="228"/>
                  <a:pt x="220" y="225"/>
                  <a:pt x="200" y="225"/>
                </a:cubicBezTo>
                <a:cubicBezTo>
                  <a:pt x="11" y="225"/>
                  <a:pt x="1" y="538"/>
                  <a:pt x="198" y="538"/>
                </a:cubicBezTo>
                <a:cubicBezTo>
                  <a:pt x="232" y="538"/>
                  <a:pt x="272" y="528"/>
                  <a:pt x="319" y="506"/>
                </a:cubicBezTo>
                <a:cubicBezTo>
                  <a:pt x="517" y="416"/>
                  <a:pt x="644" y="199"/>
                  <a:pt x="6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54"/>
          <p:cNvSpPr/>
          <p:nvPr/>
        </p:nvSpPr>
        <p:spPr>
          <a:xfrm>
            <a:off x="1419656" y="4268951"/>
            <a:ext cx="137107" cy="297333"/>
          </a:xfrm>
          <a:custGeom>
            <a:avLst/>
            <a:gdLst/>
            <a:ahLst/>
            <a:cxnLst/>
            <a:rect l="l" t="t" r="r" b="b"/>
            <a:pathLst>
              <a:path w="1536" h="3331" extrusionOk="0">
                <a:moveTo>
                  <a:pt x="1282" y="0"/>
                </a:moveTo>
                <a:cubicBezTo>
                  <a:pt x="903" y="289"/>
                  <a:pt x="596" y="632"/>
                  <a:pt x="362" y="1030"/>
                </a:cubicBezTo>
                <a:cubicBezTo>
                  <a:pt x="109" y="1427"/>
                  <a:pt x="0" y="1896"/>
                  <a:pt x="55" y="2384"/>
                </a:cubicBezTo>
                <a:cubicBezTo>
                  <a:pt x="73" y="2619"/>
                  <a:pt x="181" y="2853"/>
                  <a:pt x="325" y="3052"/>
                </a:cubicBezTo>
                <a:cubicBezTo>
                  <a:pt x="480" y="3238"/>
                  <a:pt x="701" y="3330"/>
                  <a:pt x="932" y="3330"/>
                </a:cubicBezTo>
                <a:cubicBezTo>
                  <a:pt x="970" y="3330"/>
                  <a:pt x="1009" y="3328"/>
                  <a:pt x="1048" y="3323"/>
                </a:cubicBezTo>
                <a:cubicBezTo>
                  <a:pt x="1174" y="3305"/>
                  <a:pt x="1300" y="3232"/>
                  <a:pt x="1391" y="3124"/>
                </a:cubicBezTo>
                <a:cubicBezTo>
                  <a:pt x="1481" y="3016"/>
                  <a:pt x="1535" y="2871"/>
                  <a:pt x="1499" y="2727"/>
                </a:cubicBezTo>
                <a:cubicBezTo>
                  <a:pt x="1499" y="2691"/>
                  <a:pt x="1481" y="2655"/>
                  <a:pt x="1463" y="2637"/>
                </a:cubicBezTo>
                <a:cubicBezTo>
                  <a:pt x="1463" y="2600"/>
                  <a:pt x="1445" y="2564"/>
                  <a:pt x="1427" y="2546"/>
                </a:cubicBezTo>
                <a:cubicBezTo>
                  <a:pt x="1391" y="2492"/>
                  <a:pt x="1337" y="2438"/>
                  <a:pt x="1282" y="2402"/>
                </a:cubicBezTo>
                <a:cubicBezTo>
                  <a:pt x="1228" y="2366"/>
                  <a:pt x="1174" y="2348"/>
                  <a:pt x="1102" y="2348"/>
                </a:cubicBezTo>
                <a:cubicBezTo>
                  <a:pt x="1048" y="2348"/>
                  <a:pt x="975" y="2366"/>
                  <a:pt x="939" y="2402"/>
                </a:cubicBezTo>
                <a:lnTo>
                  <a:pt x="939" y="2420"/>
                </a:lnTo>
                <a:cubicBezTo>
                  <a:pt x="973" y="2407"/>
                  <a:pt x="1006" y="2401"/>
                  <a:pt x="1036" y="2401"/>
                </a:cubicBezTo>
                <a:cubicBezTo>
                  <a:pt x="1218" y="2401"/>
                  <a:pt x="1337" y="2606"/>
                  <a:pt x="1337" y="2745"/>
                </a:cubicBezTo>
                <a:cubicBezTo>
                  <a:pt x="1337" y="2944"/>
                  <a:pt x="1192" y="3088"/>
                  <a:pt x="1012" y="3088"/>
                </a:cubicBezTo>
                <a:cubicBezTo>
                  <a:pt x="991" y="3090"/>
                  <a:pt x="971" y="3091"/>
                  <a:pt x="951" y="3091"/>
                </a:cubicBezTo>
                <a:cubicBezTo>
                  <a:pt x="777" y="3091"/>
                  <a:pt x="619" y="3021"/>
                  <a:pt x="506" y="2907"/>
                </a:cubicBezTo>
                <a:cubicBezTo>
                  <a:pt x="362" y="2745"/>
                  <a:pt x="271" y="2546"/>
                  <a:pt x="235" y="2348"/>
                </a:cubicBezTo>
                <a:cubicBezTo>
                  <a:pt x="163" y="1914"/>
                  <a:pt x="253" y="1463"/>
                  <a:pt x="470" y="1066"/>
                </a:cubicBezTo>
                <a:cubicBezTo>
                  <a:pt x="668" y="669"/>
                  <a:pt x="957" y="307"/>
                  <a:pt x="1300" y="19"/>
                </a:cubicBezTo>
                <a:lnTo>
                  <a:pt x="12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54"/>
          <p:cNvSpPr/>
          <p:nvPr/>
        </p:nvSpPr>
        <p:spPr>
          <a:xfrm>
            <a:off x="1353602" y="4367229"/>
            <a:ext cx="75784" cy="199948"/>
          </a:xfrm>
          <a:custGeom>
            <a:avLst/>
            <a:gdLst/>
            <a:ahLst/>
            <a:cxnLst/>
            <a:rect l="l" t="t" r="r" b="b"/>
            <a:pathLst>
              <a:path w="849" h="2240" extrusionOk="0">
                <a:moveTo>
                  <a:pt x="831" y="1"/>
                </a:moveTo>
                <a:cubicBezTo>
                  <a:pt x="686" y="145"/>
                  <a:pt x="542" y="308"/>
                  <a:pt x="415" y="470"/>
                </a:cubicBezTo>
                <a:cubicBezTo>
                  <a:pt x="307" y="651"/>
                  <a:pt x="199" y="831"/>
                  <a:pt x="127" y="1030"/>
                </a:cubicBezTo>
                <a:cubicBezTo>
                  <a:pt x="36" y="1247"/>
                  <a:pt x="0" y="1463"/>
                  <a:pt x="18" y="1680"/>
                </a:cubicBezTo>
                <a:cubicBezTo>
                  <a:pt x="54" y="1915"/>
                  <a:pt x="181" y="2113"/>
                  <a:pt x="361" y="2240"/>
                </a:cubicBezTo>
                <a:lnTo>
                  <a:pt x="379" y="2222"/>
                </a:lnTo>
                <a:cubicBezTo>
                  <a:pt x="343" y="2131"/>
                  <a:pt x="325" y="2041"/>
                  <a:pt x="289" y="1933"/>
                </a:cubicBezTo>
                <a:cubicBezTo>
                  <a:pt x="271" y="1843"/>
                  <a:pt x="253" y="1752"/>
                  <a:pt x="253" y="1662"/>
                </a:cubicBezTo>
                <a:cubicBezTo>
                  <a:pt x="235" y="1463"/>
                  <a:pt x="253" y="1283"/>
                  <a:pt x="289" y="1084"/>
                </a:cubicBezTo>
                <a:cubicBezTo>
                  <a:pt x="343" y="904"/>
                  <a:pt x="415" y="705"/>
                  <a:pt x="524" y="543"/>
                </a:cubicBezTo>
                <a:cubicBezTo>
                  <a:pt x="614" y="362"/>
                  <a:pt x="722" y="181"/>
                  <a:pt x="849" y="19"/>
                </a:cubicBezTo>
                <a:lnTo>
                  <a:pt x="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54"/>
          <p:cNvSpPr/>
          <p:nvPr/>
        </p:nvSpPr>
        <p:spPr>
          <a:xfrm>
            <a:off x="1221405" y="3927346"/>
            <a:ext cx="377223" cy="343304"/>
          </a:xfrm>
          <a:custGeom>
            <a:avLst/>
            <a:gdLst/>
            <a:ahLst/>
            <a:cxnLst/>
            <a:rect l="l" t="t" r="r" b="b"/>
            <a:pathLst>
              <a:path w="4226" h="3846" extrusionOk="0">
                <a:moveTo>
                  <a:pt x="1713" y="0"/>
                </a:moveTo>
                <a:cubicBezTo>
                  <a:pt x="1530" y="0"/>
                  <a:pt x="1353" y="28"/>
                  <a:pt x="1192" y="90"/>
                </a:cubicBezTo>
                <a:cubicBezTo>
                  <a:pt x="939" y="180"/>
                  <a:pt x="723" y="325"/>
                  <a:pt x="542" y="523"/>
                </a:cubicBezTo>
                <a:cubicBezTo>
                  <a:pt x="362" y="722"/>
                  <a:pt x="235" y="957"/>
                  <a:pt x="163" y="1209"/>
                </a:cubicBezTo>
                <a:cubicBezTo>
                  <a:pt x="1" y="1715"/>
                  <a:pt x="73" y="2257"/>
                  <a:pt x="362" y="2708"/>
                </a:cubicBezTo>
                <a:cubicBezTo>
                  <a:pt x="488" y="2925"/>
                  <a:pt x="651" y="3123"/>
                  <a:pt x="831" y="3286"/>
                </a:cubicBezTo>
                <a:cubicBezTo>
                  <a:pt x="1030" y="3466"/>
                  <a:pt x="1246" y="3611"/>
                  <a:pt x="1481" y="3701"/>
                </a:cubicBezTo>
                <a:cubicBezTo>
                  <a:pt x="1737" y="3796"/>
                  <a:pt x="2003" y="3846"/>
                  <a:pt x="2268" y="3846"/>
                </a:cubicBezTo>
                <a:cubicBezTo>
                  <a:pt x="2508" y="3846"/>
                  <a:pt x="2748" y="3805"/>
                  <a:pt x="2980" y="3719"/>
                </a:cubicBezTo>
                <a:cubicBezTo>
                  <a:pt x="3449" y="3557"/>
                  <a:pt x="3865" y="3304"/>
                  <a:pt x="4226" y="2961"/>
                </a:cubicBezTo>
                <a:lnTo>
                  <a:pt x="4226" y="2961"/>
                </a:lnTo>
                <a:cubicBezTo>
                  <a:pt x="3846" y="3268"/>
                  <a:pt x="3395" y="3484"/>
                  <a:pt x="2926" y="3629"/>
                </a:cubicBezTo>
                <a:cubicBezTo>
                  <a:pt x="2738" y="3681"/>
                  <a:pt x="2544" y="3709"/>
                  <a:pt x="2349" y="3709"/>
                </a:cubicBezTo>
                <a:cubicBezTo>
                  <a:pt x="2075" y="3709"/>
                  <a:pt x="1799" y="3655"/>
                  <a:pt x="1535" y="3539"/>
                </a:cubicBezTo>
                <a:cubicBezTo>
                  <a:pt x="1337" y="3448"/>
                  <a:pt x="1138" y="3322"/>
                  <a:pt x="958" y="3159"/>
                </a:cubicBezTo>
                <a:cubicBezTo>
                  <a:pt x="795" y="2997"/>
                  <a:pt x="651" y="2816"/>
                  <a:pt x="524" y="2600"/>
                </a:cubicBezTo>
                <a:cubicBezTo>
                  <a:pt x="289" y="2202"/>
                  <a:pt x="235" y="1715"/>
                  <a:pt x="362" y="1282"/>
                </a:cubicBezTo>
                <a:cubicBezTo>
                  <a:pt x="434" y="1047"/>
                  <a:pt x="542" y="848"/>
                  <a:pt x="687" y="686"/>
                </a:cubicBezTo>
                <a:cubicBezTo>
                  <a:pt x="849" y="505"/>
                  <a:pt x="1030" y="379"/>
                  <a:pt x="1246" y="307"/>
                </a:cubicBezTo>
                <a:cubicBezTo>
                  <a:pt x="1414" y="237"/>
                  <a:pt x="1593" y="210"/>
                  <a:pt x="1774" y="210"/>
                </a:cubicBezTo>
                <a:cubicBezTo>
                  <a:pt x="1827" y="210"/>
                  <a:pt x="1880" y="212"/>
                  <a:pt x="1933" y="216"/>
                </a:cubicBezTo>
                <a:cubicBezTo>
                  <a:pt x="2041" y="234"/>
                  <a:pt x="2149" y="252"/>
                  <a:pt x="2276" y="307"/>
                </a:cubicBezTo>
                <a:cubicBezTo>
                  <a:pt x="2366" y="325"/>
                  <a:pt x="2474" y="379"/>
                  <a:pt x="2564" y="451"/>
                </a:cubicBezTo>
                <a:cubicBezTo>
                  <a:pt x="2745" y="577"/>
                  <a:pt x="2889" y="776"/>
                  <a:pt x="2962" y="993"/>
                </a:cubicBezTo>
                <a:cubicBezTo>
                  <a:pt x="2980" y="1101"/>
                  <a:pt x="3016" y="1227"/>
                  <a:pt x="3016" y="1336"/>
                </a:cubicBezTo>
                <a:lnTo>
                  <a:pt x="3016" y="1516"/>
                </a:lnTo>
                <a:lnTo>
                  <a:pt x="2998" y="1589"/>
                </a:lnTo>
                <a:cubicBezTo>
                  <a:pt x="2998" y="1625"/>
                  <a:pt x="2980" y="1643"/>
                  <a:pt x="2980" y="1679"/>
                </a:cubicBezTo>
                <a:cubicBezTo>
                  <a:pt x="2889" y="1896"/>
                  <a:pt x="2691" y="2058"/>
                  <a:pt x="2474" y="2094"/>
                </a:cubicBezTo>
                <a:cubicBezTo>
                  <a:pt x="2400" y="2115"/>
                  <a:pt x="2326" y="2124"/>
                  <a:pt x="2256" y="2124"/>
                </a:cubicBezTo>
                <a:cubicBezTo>
                  <a:pt x="2206" y="2124"/>
                  <a:pt x="2158" y="2120"/>
                  <a:pt x="2113" y="2112"/>
                </a:cubicBezTo>
                <a:cubicBezTo>
                  <a:pt x="1987" y="2112"/>
                  <a:pt x="1878" y="2058"/>
                  <a:pt x="1788" y="1968"/>
                </a:cubicBezTo>
                <a:lnTo>
                  <a:pt x="1788" y="1968"/>
                </a:lnTo>
                <a:cubicBezTo>
                  <a:pt x="1860" y="2058"/>
                  <a:pt x="1987" y="2130"/>
                  <a:pt x="2095" y="2148"/>
                </a:cubicBezTo>
                <a:cubicBezTo>
                  <a:pt x="2169" y="2169"/>
                  <a:pt x="2243" y="2178"/>
                  <a:pt x="2317" y="2178"/>
                </a:cubicBezTo>
                <a:cubicBezTo>
                  <a:pt x="2370" y="2178"/>
                  <a:pt x="2422" y="2174"/>
                  <a:pt x="2474" y="2166"/>
                </a:cubicBezTo>
                <a:cubicBezTo>
                  <a:pt x="2745" y="2130"/>
                  <a:pt x="2962" y="1950"/>
                  <a:pt x="3070" y="1715"/>
                </a:cubicBezTo>
                <a:cubicBezTo>
                  <a:pt x="3088" y="1679"/>
                  <a:pt x="3106" y="1643"/>
                  <a:pt x="3106" y="1625"/>
                </a:cubicBezTo>
                <a:lnTo>
                  <a:pt x="3124" y="1516"/>
                </a:lnTo>
                <a:cubicBezTo>
                  <a:pt x="3142" y="1462"/>
                  <a:pt x="3142" y="1390"/>
                  <a:pt x="3142" y="1336"/>
                </a:cubicBezTo>
                <a:cubicBezTo>
                  <a:pt x="3160" y="1209"/>
                  <a:pt x="3142" y="1065"/>
                  <a:pt x="3106" y="957"/>
                </a:cubicBezTo>
                <a:cubicBezTo>
                  <a:pt x="3034" y="686"/>
                  <a:pt x="2889" y="469"/>
                  <a:pt x="2673" y="307"/>
                </a:cubicBezTo>
                <a:cubicBezTo>
                  <a:pt x="2583" y="216"/>
                  <a:pt x="2456" y="144"/>
                  <a:pt x="2330" y="108"/>
                </a:cubicBezTo>
                <a:cubicBezTo>
                  <a:pt x="2203" y="72"/>
                  <a:pt x="2095" y="36"/>
                  <a:pt x="1969" y="18"/>
                </a:cubicBezTo>
                <a:cubicBezTo>
                  <a:pt x="1883" y="6"/>
                  <a:pt x="1797" y="0"/>
                  <a:pt x="1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54"/>
          <p:cNvSpPr/>
          <p:nvPr/>
        </p:nvSpPr>
        <p:spPr>
          <a:xfrm>
            <a:off x="1232652" y="3681965"/>
            <a:ext cx="156477" cy="292156"/>
          </a:xfrm>
          <a:custGeom>
            <a:avLst/>
            <a:gdLst/>
            <a:ahLst/>
            <a:cxnLst/>
            <a:rect l="l" t="t" r="r" b="b"/>
            <a:pathLst>
              <a:path w="1753" h="3273" extrusionOk="0">
                <a:moveTo>
                  <a:pt x="416" y="1088"/>
                </a:moveTo>
                <a:cubicBezTo>
                  <a:pt x="488" y="1088"/>
                  <a:pt x="561" y="1106"/>
                  <a:pt x="615" y="1124"/>
                </a:cubicBezTo>
                <a:cubicBezTo>
                  <a:pt x="759" y="1160"/>
                  <a:pt x="886" y="1232"/>
                  <a:pt x="976" y="1340"/>
                </a:cubicBezTo>
                <a:cubicBezTo>
                  <a:pt x="1021" y="1395"/>
                  <a:pt x="1067" y="1454"/>
                  <a:pt x="1107" y="1517"/>
                </a:cubicBezTo>
                <a:lnTo>
                  <a:pt x="1107" y="1517"/>
                </a:lnTo>
                <a:cubicBezTo>
                  <a:pt x="1070" y="1539"/>
                  <a:pt x="1032" y="1559"/>
                  <a:pt x="994" y="1575"/>
                </a:cubicBezTo>
                <a:cubicBezTo>
                  <a:pt x="912" y="1610"/>
                  <a:pt x="823" y="1630"/>
                  <a:pt x="736" y="1630"/>
                </a:cubicBezTo>
                <a:cubicBezTo>
                  <a:pt x="689" y="1630"/>
                  <a:pt x="642" y="1624"/>
                  <a:pt x="597" y="1611"/>
                </a:cubicBezTo>
                <a:cubicBezTo>
                  <a:pt x="452" y="1593"/>
                  <a:pt x="344" y="1521"/>
                  <a:pt x="254" y="1431"/>
                </a:cubicBezTo>
                <a:cubicBezTo>
                  <a:pt x="218" y="1376"/>
                  <a:pt x="182" y="1322"/>
                  <a:pt x="182" y="1268"/>
                </a:cubicBezTo>
                <a:cubicBezTo>
                  <a:pt x="182" y="1250"/>
                  <a:pt x="182" y="1214"/>
                  <a:pt x="200" y="1196"/>
                </a:cubicBezTo>
                <a:cubicBezTo>
                  <a:pt x="200" y="1178"/>
                  <a:pt x="200" y="1160"/>
                  <a:pt x="218" y="1160"/>
                </a:cubicBezTo>
                <a:cubicBezTo>
                  <a:pt x="218" y="1160"/>
                  <a:pt x="218" y="1142"/>
                  <a:pt x="236" y="1142"/>
                </a:cubicBezTo>
                <a:cubicBezTo>
                  <a:pt x="290" y="1106"/>
                  <a:pt x="344" y="1088"/>
                  <a:pt x="416" y="1088"/>
                </a:cubicBezTo>
                <a:close/>
                <a:moveTo>
                  <a:pt x="966" y="1"/>
                </a:moveTo>
                <a:cubicBezTo>
                  <a:pt x="945" y="1"/>
                  <a:pt x="924" y="2"/>
                  <a:pt x="904" y="4"/>
                </a:cubicBezTo>
                <a:cubicBezTo>
                  <a:pt x="759" y="22"/>
                  <a:pt x="597" y="94"/>
                  <a:pt x="507" y="203"/>
                </a:cubicBezTo>
                <a:cubicBezTo>
                  <a:pt x="615" y="94"/>
                  <a:pt x="759" y="40"/>
                  <a:pt x="922" y="40"/>
                </a:cubicBezTo>
                <a:cubicBezTo>
                  <a:pt x="1066" y="40"/>
                  <a:pt x="1211" y="94"/>
                  <a:pt x="1319" y="185"/>
                </a:cubicBezTo>
                <a:cubicBezTo>
                  <a:pt x="1554" y="383"/>
                  <a:pt x="1644" y="690"/>
                  <a:pt x="1572" y="979"/>
                </a:cubicBezTo>
                <a:cubicBezTo>
                  <a:pt x="1518" y="1106"/>
                  <a:pt x="1445" y="1232"/>
                  <a:pt x="1337" y="1340"/>
                </a:cubicBezTo>
                <a:cubicBezTo>
                  <a:pt x="1298" y="1379"/>
                  <a:pt x="1252" y="1419"/>
                  <a:pt x="1202" y="1455"/>
                </a:cubicBezTo>
                <a:lnTo>
                  <a:pt x="1202" y="1455"/>
                </a:lnTo>
                <a:cubicBezTo>
                  <a:pt x="1166" y="1382"/>
                  <a:pt x="1121" y="1314"/>
                  <a:pt x="1066" y="1250"/>
                </a:cubicBezTo>
                <a:cubicBezTo>
                  <a:pt x="958" y="1124"/>
                  <a:pt x="813" y="1033"/>
                  <a:pt x="651" y="979"/>
                </a:cubicBezTo>
                <a:cubicBezTo>
                  <a:pt x="580" y="948"/>
                  <a:pt x="502" y="933"/>
                  <a:pt x="424" y="933"/>
                </a:cubicBezTo>
                <a:cubicBezTo>
                  <a:pt x="325" y="933"/>
                  <a:pt x="227" y="957"/>
                  <a:pt x="145" y="997"/>
                </a:cubicBezTo>
                <a:cubicBezTo>
                  <a:pt x="91" y="1033"/>
                  <a:pt x="55" y="1069"/>
                  <a:pt x="37" y="1124"/>
                </a:cubicBezTo>
                <a:cubicBezTo>
                  <a:pt x="1" y="1160"/>
                  <a:pt x="1" y="1214"/>
                  <a:pt x="1" y="1268"/>
                </a:cubicBezTo>
                <a:cubicBezTo>
                  <a:pt x="1" y="1358"/>
                  <a:pt x="37" y="1467"/>
                  <a:pt x="91" y="1539"/>
                </a:cubicBezTo>
                <a:cubicBezTo>
                  <a:pt x="242" y="1713"/>
                  <a:pt x="461" y="1805"/>
                  <a:pt x="684" y="1805"/>
                </a:cubicBezTo>
                <a:cubicBezTo>
                  <a:pt x="808" y="1805"/>
                  <a:pt x="933" y="1777"/>
                  <a:pt x="1048" y="1719"/>
                </a:cubicBezTo>
                <a:cubicBezTo>
                  <a:pt x="1093" y="1697"/>
                  <a:pt x="1137" y="1673"/>
                  <a:pt x="1180" y="1647"/>
                </a:cubicBezTo>
                <a:lnTo>
                  <a:pt x="1180" y="1647"/>
                </a:lnTo>
                <a:cubicBezTo>
                  <a:pt x="1191" y="1671"/>
                  <a:pt x="1201" y="1695"/>
                  <a:pt x="1211" y="1719"/>
                </a:cubicBezTo>
                <a:lnTo>
                  <a:pt x="1229" y="1828"/>
                </a:lnTo>
                <a:lnTo>
                  <a:pt x="1265" y="1936"/>
                </a:lnTo>
                <a:cubicBezTo>
                  <a:pt x="1265" y="1954"/>
                  <a:pt x="1265" y="1972"/>
                  <a:pt x="1265" y="1990"/>
                </a:cubicBezTo>
                <a:lnTo>
                  <a:pt x="1265" y="2044"/>
                </a:lnTo>
                <a:lnTo>
                  <a:pt x="1265" y="2153"/>
                </a:lnTo>
                <a:cubicBezTo>
                  <a:pt x="1265" y="2315"/>
                  <a:pt x="1229" y="2460"/>
                  <a:pt x="1157" y="2586"/>
                </a:cubicBezTo>
                <a:cubicBezTo>
                  <a:pt x="1030" y="2875"/>
                  <a:pt x="832" y="3092"/>
                  <a:pt x="579" y="3272"/>
                </a:cubicBezTo>
                <a:cubicBezTo>
                  <a:pt x="832" y="3110"/>
                  <a:pt x="1066" y="2875"/>
                  <a:pt x="1211" y="2604"/>
                </a:cubicBezTo>
                <a:cubicBezTo>
                  <a:pt x="1283" y="2460"/>
                  <a:pt x="1319" y="2297"/>
                  <a:pt x="1337" y="2153"/>
                </a:cubicBezTo>
                <a:lnTo>
                  <a:pt x="1337" y="2026"/>
                </a:lnTo>
                <a:lnTo>
                  <a:pt x="1337" y="1972"/>
                </a:lnTo>
                <a:lnTo>
                  <a:pt x="1337" y="1918"/>
                </a:lnTo>
                <a:lnTo>
                  <a:pt x="1319" y="1792"/>
                </a:lnTo>
                <a:lnTo>
                  <a:pt x="1283" y="1683"/>
                </a:lnTo>
                <a:cubicBezTo>
                  <a:pt x="1276" y="1654"/>
                  <a:pt x="1268" y="1625"/>
                  <a:pt x="1259" y="1596"/>
                </a:cubicBezTo>
                <a:lnTo>
                  <a:pt x="1259" y="1596"/>
                </a:lnTo>
                <a:cubicBezTo>
                  <a:pt x="1328" y="1548"/>
                  <a:pt x="1391" y="1494"/>
                  <a:pt x="1445" y="1431"/>
                </a:cubicBezTo>
                <a:cubicBezTo>
                  <a:pt x="1554" y="1304"/>
                  <a:pt x="1626" y="1160"/>
                  <a:pt x="1680" y="997"/>
                </a:cubicBezTo>
                <a:cubicBezTo>
                  <a:pt x="1752" y="672"/>
                  <a:pt x="1626" y="329"/>
                  <a:pt x="1355" y="149"/>
                </a:cubicBezTo>
                <a:cubicBezTo>
                  <a:pt x="1245" y="54"/>
                  <a:pt x="1107" y="1"/>
                  <a:pt x="9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54"/>
          <p:cNvSpPr/>
          <p:nvPr/>
        </p:nvSpPr>
        <p:spPr>
          <a:xfrm>
            <a:off x="1361636" y="4034282"/>
            <a:ext cx="62127" cy="83282"/>
          </a:xfrm>
          <a:custGeom>
            <a:avLst/>
            <a:gdLst/>
            <a:ahLst/>
            <a:cxnLst/>
            <a:rect l="l" t="t" r="r" b="b"/>
            <a:pathLst>
              <a:path w="696" h="933" extrusionOk="0">
                <a:moveTo>
                  <a:pt x="308" y="0"/>
                </a:moveTo>
                <a:cubicBezTo>
                  <a:pt x="202" y="0"/>
                  <a:pt x="98" y="82"/>
                  <a:pt x="73" y="300"/>
                </a:cubicBezTo>
                <a:cubicBezTo>
                  <a:pt x="0" y="625"/>
                  <a:pt x="253" y="932"/>
                  <a:pt x="578" y="932"/>
                </a:cubicBezTo>
                <a:cubicBezTo>
                  <a:pt x="578" y="932"/>
                  <a:pt x="73" y="770"/>
                  <a:pt x="452" y="463"/>
                </a:cubicBezTo>
                <a:cubicBezTo>
                  <a:pt x="696" y="265"/>
                  <a:pt x="499"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54"/>
          <p:cNvSpPr/>
          <p:nvPr/>
        </p:nvSpPr>
        <p:spPr>
          <a:xfrm>
            <a:off x="1263894" y="3683304"/>
            <a:ext cx="52665" cy="49094"/>
          </a:xfrm>
          <a:custGeom>
            <a:avLst/>
            <a:gdLst/>
            <a:ahLst/>
            <a:cxnLst/>
            <a:rect l="l" t="t" r="r" b="b"/>
            <a:pathLst>
              <a:path w="590" h="550" extrusionOk="0">
                <a:moveTo>
                  <a:pt x="507" y="0"/>
                </a:moveTo>
                <a:cubicBezTo>
                  <a:pt x="320" y="0"/>
                  <a:pt x="147" y="105"/>
                  <a:pt x="84" y="278"/>
                </a:cubicBezTo>
                <a:cubicBezTo>
                  <a:pt x="1" y="464"/>
                  <a:pt x="98" y="549"/>
                  <a:pt x="198" y="549"/>
                </a:cubicBezTo>
                <a:cubicBezTo>
                  <a:pt x="293" y="549"/>
                  <a:pt x="390" y="473"/>
                  <a:pt x="337" y="332"/>
                </a:cubicBezTo>
                <a:cubicBezTo>
                  <a:pt x="229" y="43"/>
                  <a:pt x="590" y="7"/>
                  <a:pt x="590" y="7"/>
                </a:cubicBezTo>
                <a:cubicBezTo>
                  <a:pt x="562" y="3"/>
                  <a:pt x="534" y="0"/>
                  <a:pt x="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54"/>
          <p:cNvSpPr/>
          <p:nvPr/>
        </p:nvSpPr>
        <p:spPr>
          <a:xfrm>
            <a:off x="1227832" y="4242798"/>
            <a:ext cx="299922" cy="130591"/>
          </a:xfrm>
          <a:custGeom>
            <a:avLst/>
            <a:gdLst/>
            <a:ahLst/>
            <a:cxnLst/>
            <a:rect l="l" t="t" r="r" b="b"/>
            <a:pathLst>
              <a:path w="3360" h="1463" extrusionOk="0">
                <a:moveTo>
                  <a:pt x="568" y="0"/>
                </a:moveTo>
                <a:cubicBezTo>
                  <a:pt x="459" y="0"/>
                  <a:pt x="341" y="38"/>
                  <a:pt x="236" y="113"/>
                </a:cubicBezTo>
                <a:cubicBezTo>
                  <a:pt x="145" y="203"/>
                  <a:pt x="73" y="330"/>
                  <a:pt x="37" y="456"/>
                </a:cubicBezTo>
                <a:cubicBezTo>
                  <a:pt x="1" y="727"/>
                  <a:pt x="109" y="998"/>
                  <a:pt x="308" y="1178"/>
                </a:cubicBezTo>
                <a:cubicBezTo>
                  <a:pt x="506" y="1341"/>
                  <a:pt x="741" y="1431"/>
                  <a:pt x="994" y="1449"/>
                </a:cubicBezTo>
                <a:cubicBezTo>
                  <a:pt x="1073" y="1458"/>
                  <a:pt x="1152" y="1463"/>
                  <a:pt x="1231" y="1463"/>
                </a:cubicBezTo>
                <a:cubicBezTo>
                  <a:pt x="1620" y="1463"/>
                  <a:pt x="2003" y="1352"/>
                  <a:pt x="2348" y="1142"/>
                </a:cubicBezTo>
                <a:cubicBezTo>
                  <a:pt x="2745" y="907"/>
                  <a:pt x="3088" y="600"/>
                  <a:pt x="3359" y="239"/>
                </a:cubicBezTo>
                <a:lnTo>
                  <a:pt x="3341" y="221"/>
                </a:lnTo>
                <a:cubicBezTo>
                  <a:pt x="3052" y="564"/>
                  <a:pt x="2691" y="835"/>
                  <a:pt x="2294" y="1052"/>
                </a:cubicBezTo>
                <a:cubicBezTo>
                  <a:pt x="1988" y="1205"/>
                  <a:pt x="1662" y="1293"/>
                  <a:pt x="1322" y="1293"/>
                </a:cubicBezTo>
                <a:cubicBezTo>
                  <a:pt x="1220" y="1293"/>
                  <a:pt x="1116" y="1285"/>
                  <a:pt x="1012" y="1268"/>
                </a:cubicBezTo>
                <a:cubicBezTo>
                  <a:pt x="813" y="1250"/>
                  <a:pt x="615" y="1142"/>
                  <a:pt x="470" y="1016"/>
                </a:cubicBezTo>
                <a:cubicBezTo>
                  <a:pt x="326" y="871"/>
                  <a:pt x="254" y="691"/>
                  <a:pt x="272" y="492"/>
                </a:cubicBezTo>
                <a:cubicBezTo>
                  <a:pt x="272" y="312"/>
                  <a:pt x="434" y="167"/>
                  <a:pt x="615" y="167"/>
                </a:cubicBezTo>
                <a:cubicBezTo>
                  <a:pt x="777" y="167"/>
                  <a:pt x="1030" y="330"/>
                  <a:pt x="940" y="564"/>
                </a:cubicBezTo>
                <a:lnTo>
                  <a:pt x="958" y="582"/>
                </a:lnTo>
                <a:cubicBezTo>
                  <a:pt x="1030" y="474"/>
                  <a:pt x="1030" y="330"/>
                  <a:pt x="958" y="221"/>
                </a:cubicBezTo>
                <a:cubicBezTo>
                  <a:pt x="922" y="167"/>
                  <a:pt x="886" y="113"/>
                  <a:pt x="831" y="77"/>
                </a:cubicBezTo>
                <a:cubicBezTo>
                  <a:pt x="795" y="59"/>
                  <a:pt x="759" y="41"/>
                  <a:pt x="741" y="41"/>
                </a:cubicBezTo>
                <a:cubicBezTo>
                  <a:pt x="705" y="23"/>
                  <a:pt x="669" y="5"/>
                  <a:pt x="633" y="5"/>
                </a:cubicBezTo>
                <a:cubicBezTo>
                  <a:pt x="612" y="2"/>
                  <a:pt x="590" y="0"/>
                  <a:pt x="5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54"/>
          <p:cNvSpPr/>
          <p:nvPr/>
        </p:nvSpPr>
        <p:spPr>
          <a:xfrm>
            <a:off x="1229439" y="4367229"/>
            <a:ext cx="199948" cy="74802"/>
          </a:xfrm>
          <a:custGeom>
            <a:avLst/>
            <a:gdLst/>
            <a:ahLst/>
            <a:cxnLst/>
            <a:rect l="l" t="t" r="r" b="b"/>
            <a:pathLst>
              <a:path w="2240" h="838" extrusionOk="0">
                <a:moveTo>
                  <a:pt x="2222" y="1"/>
                </a:moveTo>
                <a:cubicBezTo>
                  <a:pt x="2059" y="127"/>
                  <a:pt x="1897" y="236"/>
                  <a:pt x="1716" y="326"/>
                </a:cubicBezTo>
                <a:cubicBezTo>
                  <a:pt x="1536" y="434"/>
                  <a:pt x="1337" y="506"/>
                  <a:pt x="1156" y="561"/>
                </a:cubicBezTo>
                <a:cubicBezTo>
                  <a:pt x="1024" y="587"/>
                  <a:pt x="882" y="604"/>
                  <a:pt x="738" y="604"/>
                </a:cubicBezTo>
                <a:cubicBezTo>
                  <a:pt x="685" y="604"/>
                  <a:pt x="632" y="602"/>
                  <a:pt x="579" y="597"/>
                </a:cubicBezTo>
                <a:cubicBezTo>
                  <a:pt x="488" y="597"/>
                  <a:pt x="398" y="579"/>
                  <a:pt x="308" y="561"/>
                </a:cubicBezTo>
                <a:cubicBezTo>
                  <a:pt x="218" y="524"/>
                  <a:pt x="109" y="506"/>
                  <a:pt x="19" y="470"/>
                </a:cubicBezTo>
                <a:lnTo>
                  <a:pt x="1" y="488"/>
                </a:lnTo>
                <a:cubicBezTo>
                  <a:pt x="145" y="669"/>
                  <a:pt x="344" y="795"/>
                  <a:pt x="561" y="831"/>
                </a:cubicBezTo>
                <a:cubicBezTo>
                  <a:pt x="609" y="835"/>
                  <a:pt x="659" y="838"/>
                  <a:pt x="709" y="838"/>
                </a:cubicBezTo>
                <a:cubicBezTo>
                  <a:pt x="881" y="838"/>
                  <a:pt x="1057" y="811"/>
                  <a:pt x="1211" y="741"/>
                </a:cubicBezTo>
                <a:cubicBezTo>
                  <a:pt x="1409" y="651"/>
                  <a:pt x="1590" y="561"/>
                  <a:pt x="1770" y="434"/>
                </a:cubicBezTo>
                <a:cubicBezTo>
                  <a:pt x="1933" y="308"/>
                  <a:pt x="2095" y="181"/>
                  <a:pt x="2240" y="19"/>
                </a:cubicBezTo>
                <a:lnTo>
                  <a:pt x="222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54"/>
          <p:cNvSpPr/>
          <p:nvPr/>
        </p:nvSpPr>
        <p:spPr>
          <a:xfrm>
            <a:off x="1476069" y="4233514"/>
            <a:ext cx="88727" cy="87120"/>
          </a:xfrm>
          <a:custGeom>
            <a:avLst/>
            <a:gdLst/>
            <a:ahLst/>
            <a:cxnLst/>
            <a:rect l="l" t="t" r="r" b="b"/>
            <a:pathLst>
              <a:path w="994" h="976" extrusionOk="0">
                <a:moveTo>
                  <a:pt x="993" y="0"/>
                </a:moveTo>
                <a:lnTo>
                  <a:pt x="163" y="524"/>
                </a:lnTo>
                <a:cubicBezTo>
                  <a:pt x="127" y="686"/>
                  <a:pt x="73" y="831"/>
                  <a:pt x="0" y="975"/>
                </a:cubicBezTo>
                <a:cubicBezTo>
                  <a:pt x="163" y="867"/>
                  <a:pt x="361" y="831"/>
                  <a:pt x="542" y="831"/>
                </a:cubicBezTo>
                <a:lnTo>
                  <a:pt x="9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54"/>
          <p:cNvSpPr/>
          <p:nvPr/>
        </p:nvSpPr>
        <p:spPr>
          <a:xfrm>
            <a:off x="1247202" y="4439799"/>
            <a:ext cx="109704" cy="109704"/>
          </a:xfrm>
          <a:custGeom>
            <a:avLst/>
            <a:gdLst/>
            <a:ahLst/>
            <a:cxnLst/>
            <a:rect l="l" t="t" r="r" b="b"/>
            <a:pathLst>
              <a:path w="1229" h="1229" extrusionOk="0">
                <a:moveTo>
                  <a:pt x="1228" y="0"/>
                </a:moveTo>
                <a:lnTo>
                  <a:pt x="1228" y="0"/>
                </a:lnTo>
                <a:cubicBezTo>
                  <a:pt x="944" y="206"/>
                  <a:pt x="591" y="314"/>
                  <a:pt x="242" y="314"/>
                </a:cubicBezTo>
                <a:cubicBezTo>
                  <a:pt x="191" y="314"/>
                  <a:pt x="141" y="312"/>
                  <a:pt x="91" y="307"/>
                </a:cubicBezTo>
                <a:lnTo>
                  <a:pt x="91" y="307"/>
                </a:lnTo>
                <a:cubicBezTo>
                  <a:pt x="235" y="686"/>
                  <a:pt x="0" y="1228"/>
                  <a:pt x="0" y="1228"/>
                </a:cubicBezTo>
                <a:cubicBezTo>
                  <a:pt x="0" y="1228"/>
                  <a:pt x="299" y="1099"/>
                  <a:pt x="609" y="1099"/>
                </a:cubicBezTo>
                <a:cubicBezTo>
                  <a:pt x="716" y="1099"/>
                  <a:pt x="824" y="1114"/>
                  <a:pt x="921" y="1156"/>
                </a:cubicBezTo>
                <a:cubicBezTo>
                  <a:pt x="885" y="741"/>
                  <a:pt x="994" y="343"/>
                  <a:pt x="1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54"/>
          <p:cNvSpPr/>
          <p:nvPr/>
        </p:nvSpPr>
        <p:spPr>
          <a:xfrm>
            <a:off x="1268178" y="1535574"/>
            <a:ext cx="9730" cy="2080709"/>
          </a:xfrm>
          <a:custGeom>
            <a:avLst/>
            <a:gdLst/>
            <a:ahLst/>
            <a:cxnLst/>
            <a:rect l="l" t="t" r="r" b="b"/>
            <a:pathLst>
              <a:path w="109" h="23310" extrusionOk="0">
                <a:moveTo>
                  <a:pt x="0" y="0"/>
                </a:moveTo>
                <a:lnTo>
                  <a:pt x="0" y="23310"/>
                </a:lnTo>
                <a:lnTo>
                  <a:pt x="109" y="23310"/>
                </a:lnTo>
                <a:lnTo>
                  <a:pt x="1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54"/>
          <p:cNvSpPr/>
          <p:nvPr/>
        </p:nvSpPr>
        <p:spPr>
          <a:xfrm>
            <a:off x="1268178" y="2412304"/>
            <a:ext cx="49987" cy="269216"/>
          </a:xfrm>
          <a:custGeom>
            <a:avLst/>
            <a:gdLst/>
            <a:ahLst/>
            <a:cxnLst/>
            <a:rect l="l" t="t" r="r" b="b"/>
            <a:pathLst>
              <a:path w="560" h="3016" extrusionOk="0">
                <a:moveTo>
                  <a:pt x="0" y="0"/>
                </a:moveTo>
                <a:lnTo>
                  <a:pt x="0" y="3016"/>
                </a:lnTo>
                <a:cubicBezTo>
                  <a:pt x="0" y="3016"/>
                  <a:pt x="199" y="2023"/>
                  <a:pt x="560" y="1661"/>
                </a:cubicBezTo>
                <a:cubicBezTo>
                  <a:pt x="271" y="1156"/>
                  <a:pt x="72" y="57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4"/>
          <p:cNvSpPr/>
          <p:nvPr/>
        </p:nvSpPr>
        <p:spPr>
          <a:xfrm>
            <a:off x="1218192" y="2412304"/>
            <a:ext cx="50076" cy="269216"/>
          </a:xfrm>
          <a:custGeom>
            <a:avLst/>
            <a:gdLst/>
            <a:ahLst/>
            <a:cxnLst/>
            <a:rect l="l" t="t" r="r" b="b"/>
            <a:pathLst>
              <a:path w="561" h="3016" extrusionOk="0">
                <a:moveTo>
                  <a:pt x="560" y="0"/>
                </a:moveTo>
                <a:cubicBezTo>
                  <a:pt x="506" y="578"/>
                  <a:pt x="307" y="1156"/>
                  <a:pt x="0" y="1661"/>
                </a:cubicBezTo>
                <a:cubicBezTo>
                  <a:pt x="380" y="2023"/>
                  <a:pt x="560" y="3016"/>
                  <a:pt x="560" y="3016"/>
                </a:cubicBezTo>
                <a:lnTo>
                  <a:pt x="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54"/>
          <p:cNvSpPr/>
          <p:nvPr/>
        </p:nvSpPr>
        <p:spPr>
          <a:xfrm>
            <a:off x="7276158" y="548069"/>
            <a:ext cx="349820" cy="371868"/>
          </a:xfrm>
          <a:custGeom>
            <a:avLst/>
            <a:gdLst/>
            <a:ahLst/>
            <a:cxnLst/>
            <a:rect l="l" t="t" r="r" b="b"/>
            <a:pathLst>
              <a:path w="3919" h="4166" extrusionOk="0">
                <a:moveTo>
                  <a:pt x="1756" y="0"/>
                </a:moveTo>
                <a:cubicBezTo>
                  <a:pt x="1572" y="0"/>
                  <a:pt x="1388" y="28"/>
                  <a:pt x="1210" y="85"/>
                </a:cubicBezTo>
                <a:cubicBezTo>
                  <a:pt x="958" y="157"/>
                  <a:pt x="741" y="284"/>
                  <a:pt x="542" y="464"/>
                </a:cubicBezTo>
                <a:cubicBezTo>
                  <a:pt x="344" y="645"/>
                  <a:pt x="199" y="862"/>
                  <a:pt x="109" y="1114"/>
                </a:cubicBezTo>
                <a:cubicBezTo>
                  <a:pt x="19" y="1349"/>
                  <a:pt x="1" y="1620"/>
                  <a:pt x="37" y="1891"/>
                </a:cubicBezTo>
                <a:cubicBezTo>
                  <a:pt x="55" y="2017"/>
                  <a:pt x="73" y="2144"/>
                  <a:pt x="127" y="2252"/>
                </a:cubicBezTo>
                <a:cubicBezTo>
                  <a:pt x="163" y="2378"/>
                  <a:pt x="235" y="2505"/>
                  <a:pt x="326" y="2613"/>
                </a:cubicBezTo>
                <a:cubicBezTo>
                  <a:pt x="470" y="2812"/>
                  <a:pt x="687" y="2974"/>
                  <a:pt x="940" y="3046"/>
                </a:cubicBezTo>
                <a:cubicBezTo>
                  <a:pt x="1066" y="3082"/>
                  <a:pt x="1192" y="3101"/>
                  <a:pt x="1337" y="3101"/>
                </a:cubicBezTo>
                <a:cubicBezTo>
                  <a:pt x="1391" y="3101"/>
                  <a:pt x="1463" y="3082"/>
                  <a:pt x="1517" y="3082"/>
                </a:cubicBezTo>
                <a:lnTo>
                  <a:pt x="1626" y="3046"/>
                </a:lnTo>
                <a:cubicBezTo>
                  <a:pt x="1644" y="3046"/>
                  <a:pt x="1680" y="3028"/>
                  <a:pt x="1716" y="3028"/>
                </a:cubicBezTo>
                <a:cubicBezTo>
                  <a:pt x="1951" y="2920"/>
                  <a:pt x="2131" y="2685"/>
                  <a:pt x="2167" y="2414"/>
                </a:cubicBezTo>
                <a:cubicBezTo>
                  <a:pt x="2185" y="2306"/>
                  <a:pt x="2185" y="2162"/>
                  <a:pt x="2167" y="2053"/>
                </a:cubicBezTo>
                <a:cubicBezTo>
                  <a:pt x="2131" y="1927"/>
                  <a:pt x="2077" y="1819"/>
                  <a:pt x="1987" y="1728"/>
                </a:cubicBezTo>
                <a:lnTo>
                  <a:pt x="1987" y="1728"/>
                </a:lnTo>
                <a:cubicBezTo>
                  <a:pt x="2059" y="1819"/>
                  <a:pt x="2113" y="1927"/>
                  <a:pt x="2131" y="2053"/>
                </a:cubicBezTo>
                <a:cubicBezTo>
                  <a:pt x="2149" y="2180"/>
                  <a:pt x="2149" y="2288"/>
                  <a:pt x="2113" y="2414"/>
                </a:cubicBezTo>
                <a:cubicBezTo>
                  <a:pt x="2077" y="2649"/>
                  <a:pt x="1915" y="2830"/>
                  <a:pt x="1680" y="2920"/>
                </a:cubicBezTo>
                <a:cubicBezTo>
                  <a:pt x="1662" y="2920"/>
                  <a:pt x="1626" y="2938"/>
                  <a:pt x="1608" y="2938"/>
                </a:cubicBezTo>
                <a:lnTo>
                  <a:pt x="1517" y="2956"/>
                </a:lnTo>
                <a:lnTo>
                  <a:pt x="1355" y="2956"/>
                </a:lnTo>
                <a:cubicBezTo>
                  <a:pt x="1229" y="2956"/>
                  <a:pt x="1120" y="2938"/>
                  <a:pt x="1012" y="2902"/>
                </a:cubicBezTo>
                <a:cubicBezTo>
                  <a:pt x="795" y="2830"/>
                  <a:pt x="597" y="2703"/>
                  <a:pt x="452" y="2505"/>
                </a:cubicBezTo>
                <a:cubicBezTo>
                  <a:pt x="398" y="2414"/>
                  <a:pt x="344" y="2324"/>
                  <a:pt x="308" y="2216"/>
                </a:cubicBezTo>
                <a:cubicBezTo>
                  <a:pt x="272" y="2107"/>
                  <a:pt x="254" y="1981"/>
                  <a:pt x="235" y="1873"/>
                </a:cubicBezTo>
                <a:cubicBezTo>
                  <a:pt x="199" y="1638"/>
                  <a:pt x="235" y="1403"/>
                  <a:pt x="308" y="1187"/>
                </a:cubicBezTo>
                <a:cubicBezTo>
                  <a:pt x="398" y="988"/>
                  <a:pt x="524" y="789"/>
                  <a:pt x="687" y="627"/>
                </a:cubicBezTo>
                <a:cubicBezTo>
                  <a:pt x="867" y="482"/>
                  <a:pt x="1066" y="374"/>
                  <a:pt x="1283" y="302"/>
                </a:cubicBezTo>
                <a:cubicBezTo>
                  <a:pt x="1441" y="258"/>
                  <a:pt x="1603" y="236"/>
                  <a:pt x="1764" y="236"/>
                </a:cubicBezTo>
                <a:cubicBezTo>
                  <a:pt x="2064" y="236"/>
                  <a:pt x="2361" y="312"/>
                  <a:pt x="2619" y="464"/>
                </a:cubicBezTo>
                <a:cubicBezTo>
                  <a:pt x="2817" y="591"/>
                  <a:pt x="2998" y="735"/>
                  <a:pt x="3160" y="916"/>
                </a:cubicBezTo>
                <a:cubicBezTo>
                  <a:pt x="3323" y="1078"/>
                  <a:pt x="3449" y="1277"/>
                  <a:pt x="3558" y="1494"/>
                </a:cubicBezTo>
                <a:cubicBezTo>
                  <a:pt x="3738" y="1927"/>
                  <a:pt x="3774" y="2414"/>
                  <a:pt x="3630" y="2884"/>
                </a:cubicBezTo>
                <a:cubicBezTo>
                  <a:pt x="3504" y="3335"/>
                  <a:pt x="3269" y="3787"/>
                  <a:pt x="2980" y="4166"/>
                </a:cubicBezTo>
                <a:cubicBezTo>
                  <a:pt x="3142" y="3985"/>
                  <a:pt x="3287" y="3787"/>
                  <a:pt x="3413" y="3570"/>
                </a:cubicBezTo>
                <a:cubicBezTo>
                  <a:pt x="3558" y="3353"/>
                  <a:pt x="3666" y="3137"/>
                  <a:pt x="3738" y="2902"/>
                </a:cubicBezTo>
                <a:cubicBezTo>
                  <a:pt x="3919" y="2414"/>
                  <a:pt x="3901" y="1891"/>
                  <a:pt x="3720" y="1403"/>
                </a:cubicBezTo>
                <a:cubicBezTo>
                  <a:pt x="3612" y="1169"/>
                  <a:pt x="3485" y="952"/>
                  <a:pt x="3305" y="771"/>
                </a:cubicBezTo>
                <a:cubicBezTo>
                  <a:pt x="3142" y="573"/>
                  <a:pt x="2944" y="410"/>
                  <a:pt x="2727" y="284"/>
                </a:cubicBezTo>
                <a:cubicBezTo>
                  <a:pt x="2434" y="96"/>
                  <a:pt x="2095" y="0"/>
                  <a:pt x="1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54"/>
          <p:cNvSpPr/>
          <p:nvPr/>
        </p:nvSpPr>
        <p:spPr>
          <a:xfrm>
            <a:off x="7031224" y="554050"/>
            <a:ext cx="293406" cy="152550"/>
          </a:xfrm>
          <a:custGeom>
            <a:avLst/>
            <a:gdLst/>
            <a:ahLst/>
            <a:cxnLst/>
            <a:rect l="l" t="t" r="r" b="b"/>
            <a:pathLst>
              <a:path w="3287" h="1709" extrusionOk="0">
                <a:moveTo>
                  <a:pt x="1264" y="181"/>
                </a:moveTo>
                <a:cubicBezTo>
                  <a:pt x="1318" y="181"/>
                  <a:pt x="1391" y="199"/>
                  <a:pt x="1427" y="253"/>
                </a:cubicBezTo>
                <a:cubicBezTo>
                  <a:pt x="1535" y="325"/>
                  <a:pt x="1589" y="452"/>
                  <a:pt x="1625" y="596"/>
                </a:cubicBezTo>
                <a:cubicBezTo>
                  <a:pt x="1643" y="722"/>
                  <a:pt x="1625" y="867"/>
                  <a:pt x="1571" y="993"/>
                </a:cubicBezTo>
                <a:cubicBezTo>
                  <a:pt x="1556" y="1029"/>
                  <a:pt x="1539" y="1065"/>
                  <a:pt x="1520" y="1100"/>
                </a:cubicBezTo>
                <a:lnTo>
                  <a:pt x="1520" y="1100"/>
                </a:lnTo>
                <a:cubicBezTo>
                  <a:pt x="1459" y="1063"/>
                  <a:pt x="1398" y="1019"/>
                  <a:pt x="1336" y="975"/>
                </a:cubicBezTo>
                <a:cubicBezTo>
                  <a:pt x="1246" y="885"/>
                  <a:pt x="1156" y="759"/>
                  <a:pt x="1120" y="614"/>
                </a:cubicBezTo>
                <a:cubicBezTo>
                  <a:pt x="1102" y="542"/>
                  <a:pt x="1102" y="488"/>
                  <a:pt x="1102" y="415"/>
                </a:cubicBezTo>
                <a:cubicBezTo>
                  <a:pt x="1102" y="343"/>
                  <a:pt x="1120" y="289"/>
                  <a:pt x="1138" y="235"/>
                </a:cubicBezTo>
                <a:cubicBezTo>
                  <a:pt x="1156" y="217"/>
                  <a:pt x="1156" y="199"/>
                  <a:pt x="1156" y="199"/>
                </a:cubicBezTo>
                <a:lnTo>
                  <a:pt x="1192" y="199"/>
                </a:lnTo>
                <a:cubicBezTo>
                  <a:pt x="1210" y="181"/>
                  <a:pt x="1246" y="181"/>
                  <a:pt x="1264" y="181"/>
                </a:cubicBezTo>
                <a:close/>
                <a:moveTo>
                  <a:pt x="1282" y="0"/>
                </a:moveTo>
                <a:cubicBezTo>
                  <a:pt x="1246" y="0"/>
                  <a:pt x="1192" y="18"/>
                  <a:pt x="1138" y="36"/>
                </a:cubicBezTo>
                <a:cubicBezTo>
                  <a:pt x="1084" y="54"/>
                  <a:pt x="1047" y="90"/>
                  <a:pt x="1011" y="145"/>
                </a:cubicBezTo>
                <a:cubicBezTo>
                  <a:pt x="939" y="307"/>
                  <a:pt x="939" y="488"/>
                  <a:pt x="993" y="650"/>
                </a:cubicBezTo>
                <a:cubicBezTo>
                  <a:pt x="1047" y="813"/>
                  <a:pt x="1138" y="957"/>
                  <a:pt x="1264" y="1065"/>
                </a:cubicBezTo>
                <a:cubicBezTo>
                  <a:pt x="1326" y="1118"/>
                  <a:pt x="1391" y="1162"/>
                  <a:pt x="1461" y="1200"/>
                </a:cubicBezTo>
                <a:lnTo>
                  <a:pt x="1461" y="1200"/>
                </a:lnTo>
                <a:cubicBezTo>
                  <a:pt x="1426" y="1254"/>
                  <a:pt x="1385" y="1306"/>
                  <a:pt x="1336" y="1354"/>
                </a:cubicBezTo>
                <a:cubicBezTo>
                  <a:pt x="1246" y="1445"/>
                  <a:pt x="1120" y="1535"/>
                  <a:pt x="975" y="1571"/>
                </a:cubicBezTo>
                <a:cubicBezTo>
                  <a:pt x="907" y="1592"/>
                  <a:pt x="837" y="1603"/>
                  <a:pt x="768" y="1603"/>
                </a:cubicBezTo>
                <a:cubicBezTo>
                  <a:pt x="548" y="1603"/>
                  <a:pt x="337" y="1497"/>
                  <a:pt x="199" y="1318"/>
                </a:cubicBezTo>
                <a:cubicBezTo>
                  <a:pt x="91" y="1210"/>
                  <a:pt x="36" y="1065"/>
                  <a:pt x="36" y="921"/>
                </a:cubicBezTo>
                <a:cubicBezTo>
                  <a:pt x="36" y="759"/>
                  <a:pt x="109" y="614"/>
                  <a:pt x="217" y="506"/>
                </a:cubicBezTo>
                <a:lnTo>
                  <a:pt x="217" y="506"/>
                </a:lnTo>
                <a:cubicBezTo>
                  <a:pt x="91" y="614"/>
                  <a:pt x="18" y="759"/>
                  <a:pt x="18" y="921"/>
                </a:cubicBezTo>
                <a:cubicBezTo>
                  <a:pt x="0" y="1084"/>
                  <a:pt x="54" y="1246"/>
                  <a:pt x="163" y="1372"/>
                </a:cubicBezTo>
                <a:cubicBezTo>
                  <a:pt x="318" y="1585"/>
                  <a:pt x="563" y="1708"/>
                  <a:pt x="818" y="1708"/>
                </a:cubicBezTo>
                <a:cubicBezTo>
                  <a:pt x="888" y="1708"/>
                  <a:pt x="959" y="1699"/>
                  <a:pt x="1029" y="1679"/>
                </a:cubicBezTo>
                <a:cubicBezTo>
                  <a:pt x="1174" y="1643"/>
                  <a:pt x="1336" y="1553"/>
                  <a:pt x="1445" y="1445"/>
                </a:cubicBezTo>
                <a:cubicBezTo>
                  <a:pt x="1507" y="1392"/>
                  <a:pt x="1564" y="1334"/>
                  <a:pt x="1615" y="1271"/>
                </a:cubicBezTo>
                <a:lnTo>
                  <a:pt x="1615" y="1271"/>
                </a:lnTo>
                <a:cubicBezTo>
                  <a:pt x="1642" y="1281"/>
                  <a:pt x="1670" y="1291"/>
                  <a:pt x="1697" y="1300"/>
                </a:cubicBezTo>
                <a:lnTo>
                  <a:pt x="1806" y="1336"/>
                </a:lnTo>
                <a:lnTo>
                  <a:pt x="1932" y="1354"/>
                </a:lnTo>
                <a:lnTo>
                  <a:pt x="2167" y="1354"/>
                </a:lnTo>
                <a:cubicBezTo>
                  <a:pt x="2329" y="1336"/>
                  <a:pt x="2492" y="1282"/>
                  <a:pt x="2618" y="1210"/>
                </a:cubicBezTo>
                <a:cubicBezTo>
                  <a:pt x="2889" y="1065"/>
                  <a:pt x="3124" y="831"/>
                  <a:pt x="3286" y="560"/>
                </a:cubicBezTo>
                <a:lnTo>
                  <a:pt x="3286" y="560"/>
                </a:lnTo>
                <a:cubicBezTo>
                  <a:pt x="3106" y="813"/>
                  <a:pt x="2871" y="1029"/>
                  <a:pt x="2582" y="1156"/>
                </a:cubicBezTo>
                <a:cubicBezTo>
                  <a:pt x="2456" y="1210"/>
                  <a:pt x="2311" y="1246"/>
                  <a:pt x="2149" y="1246"/>
                </a:cubicBezTo>
                <a:lnTo>
                  <a:pt x="1932" y="1246"/>
                </a:lnTo>
                <a:lnTo>
                  <a:pt x="1824" y="1228"/>
                </a:lnTo>
                <a:lnTo>
                  <a:pt x="1716" y="1192"/>
                </a:lnTo>
                <a:cubicBezTo>
                  <a:pt x="1704" y="1188"/>
                  <a:pt x="1692" y="1185"/>
                  <a:pt x="1680" y="1180"/>
                </a:cubicBezTo>
                <a:lnTo>
                  <a:pt x="1680" y="1180"/>
                </a:lnTo>
                <a:cubicBezTo>
                  <a:pt x="1707" y="1139"/>
                  <a:pt x="1731" y="1095"/>
                  <a:pt x="1752" y="1047"/>
                </a:cubicBezTo>
                <a:cubicBezTo>
                  <a:pt x="1896" y="740"/>
                  <a:pt x="1824" y="343"/>
                  <a:pt x="1553" y="109"/>
                </a:cubicBezTo>
                <a:cubicBezTo>
                  <a:pt x="1481" y="54"/>
                  <a:pt x="1391" y="18"/>
                  <a:pt x="1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54"/>
          <p:cNvSpPr/>
          <p:nvPr/>
        </p:nvSpPr>
        <p:spPr>
          <a:xfrm>
            <a:off x="7368455" y="687139"/>
            <a:ext cx="99617" cy="47488"/>
          </a:xfrm>
          <a:custGeom>
            <a:avLst/>
            <a:gdLst/>
            <a:ahLst/>
            <a:cxnLst/>
            <a:rect l="l" t="t" r="r" b="b"/>
            <a:pathLst>
              <a:path w="1116" h="532" extrusionOk="0">
                <a:moveTo>
                  <a:pt x="572" y="0"/>
                </a:moveTo>
                <a:cubicBezTo>
                  <a:pt x="543" y="0"/>
                  <a:pt x="513" y="3"/>
                  <a:pt x="483" y="8"/>
                </a:cubicBezTo>
                <a:cubicBezTo>
                  <a:pt x="1" y="65"/>
                  <a:pt x="188" y="500"/>
                  <a:pt x="439" y="500"/>
                </a:cubicBezTo>
                <a:cubicBezTo>
                  <a:pt x="507" y="500"/>
                  <a:pt x="580" y="468"/>
                  <a:pt x="646" y="387"/>
                </a:cubicBezTo>
                <a:cubicBezTo>
                  <a:pt x="727" y="286"/>
                  <a:pt x="799" y="249"/>
                  <a:pt x="860" y="249"/>
                </a:cubicBezTo>
                <a:cubicBezTo>
                  <a:pt x="1028" y="249"/>
                  <a:pt x="1115" y="531"/>
                  <a:pt x="1115" y="531"/>
                </a:cubicBezTo>
                <a:cubicBezTo>
                  <a:pt x="1115" y="236"/>
                  <a:pt x="862"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54"/>
          <p:cNvSpPr/>
          <p:nvPr/>
        </p:nvSpPr>
        <p:spPr>
          <a:xfrm>
            <a:off x="7031224" y="588237"/>
            <a:ext cx="56592" cy="48112"/>
          </a:xfrm>
          <a:custGeom>
            <a:avLst/>
            <a:gdLst/>
            <a:ahLst/>
            <a:cxnLst/>
            <a:rect l="l" t="t" r="r" b="b"/>
            <a:pathLst>
              <a:path w="634" h="539" extrusionOk="0">
                <a:moveTo>
                  <a:pt x="434" y="1"/>
                </a:moveTo>
                <a:cubicBezTo>
                  <a:pt x="399" y="1"/>
                  <a:pt x="356" y="10"/>
                  <a:pt x="307" y="32"/>
                </a:cubicBezTo>
                <a:cubicBezTo>
                  <a:pt x="109" y="123"/>
                  <a:pt x="0" y="339"/>
                  <a:pt x="18" y="538"/>
                </a:cubicBezTo>
                <a:cubicBezTo>
                  <a:pt x="18" y="538"/>
                  <a:pt x="61" y="270"/>
                  <a:pt x="270" y="270"/>
                </a:cubicBezTo>
                <a:cubicBezTo>
                  <a:pt x="297" y="270"/>
                  <a:pt x="328" y="275"/>
                  <a:pt x="361" y="285"/>
                </a:cubicBezTo>
                <a:cubicBezTo>
                  <a:pt x="389" y="296"/>
                  <a:pt x="414" y="300"/>
                  <a:pt x="436" y="300"/>
                </a:cubicBezTo>
                <a:cubicBezTo>
                  <a:pt x="618" y="300"/>
                  <a:pt x="634"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4"/>
          <p:cNvSpPr/>
          <p:nvPr/>
        </p:nvSpPr>
        <p:spPr>
          <a:xfrm>
            <a:off x="7590449" y="551729"/>
            <a:ext cx="135500" cy="297333"/>
          </a:xfrm>
          <a:custGeom>
            <a:avLst/>
            <a:gdLst/>
            <a:ahLst/>
            <a:cxnLst/>
            <a:rect l="l" t="t" r="r" b="b"/>
            <a:pathLst>
              <a:path w="1518" h="3331" extrusionOk="0">
                <a:moveTo>
                  <a:pt x="604" y="0"/>
                </a:moveTo>
                <a:cubicBezTo>
                  <a:pt x="565" y="0"/>
                  <a:pt x="527" y="3"/>
                  <a:pt x="488" y="8"/>
                </a:cubicBezTo>
                <a:cubicBezTo>
                  <a:pt x="344" y="44"/>
                  <a:pt x="217" y="98"/>
                  <a:pt x="127" y="207"/>
                </a:cubicBezTo>
                <a:cubicBezTo>
                  <a:pt x="19" y="351"/>
                  <a:pt x="1" y="532"/>
                  <a:pt x="55" y="694"/>
                </a:cubicBezTo>
                <a:cubicBezTo>
                  <a:pt x="73" y="730"/>
                  <a:pt x="91" y="766"/>
                  <a:pt x="109" y="785"/>
                </a:cubicBezTo>
                <a:cubicBezTo>
                  <a:pt x="145" y="839"/>
                  <a:pt x="181" y="893"/>
                  <a:pt x="235" y="929"/>
                </a:cubicBezTo>
                <a:cubicBezTo>
                  <a:pt x="289" y="965"/>
                  <a:pt x="353" y="983"/>
                  <a:pt x="416" y="983"/>
                </a:cubicBezTo>
                <a:cubicBezTo>
                  <a:pt x="479" y="983"/>
                  <a:pt x="542" y="965"/>
                  <a:pt x="596" y="929"/>
                </a:cubicBezTo>
                <a:lnTo>
                  <a:pt x="596" y="911"/>
                </a:lnTo>
                <a:cubicBezTo>
                  <a:pt x="562" y="924"/>
                  <a:pt x="530" y="930"/>
                  <a:pt x="499" y="930"/>
                </a:cubicBezTo>
                <a:cubicBezTo>
                  <a:pt x="318" y="930"/>
                  <a:pt x="199" y="725"/>
                  <a:pt x="199" y="586"/>
                </a:cubicBezTo>
                <a:cubicBezTo>
                  <a:pt x="199" y="387"/>
                  <a:pt x="344" y="243"/>
                  <a:pt x="524" y="243"/>
                </a:cubicBezTo>
                <a:cubicBezTo>
                  <a:pt x="558" y="237"/>
                  <a:pt x="592" y="234"/>
                  <a:pt x="626" y="234"/>
                </a:cubicBezTo>
                <a:cubicBezTo>
                  <a:pt x="789" y="234"/>
                  <a:pt x="943" y="304"/>
                  <a:pt x="1048" y="423"/>
                </a:cubicBezTo>
                <a:cubicBezTo>
                  <a:pt x="1174" y="586"/>
                  <a:pt x="1264" y="766"/>
                  <a:pt x="1301" y="983"/>
                </a:cubicBezTo>
                <a:cubicBezTo>
                  <a:pt x="1373" y="1416"/>
                  <a:pt x="1283" y="1868"/>
                  <a:pt x="1084" y="2265"/>
                </a:cubicBezTo>
                <a:cubicBezTo>
                  <a:pt x="867" y="2662"/>
                  <a:pt x="596" y="3023"/>
                  <a:pt x="253" y="3312"/>
                </a:cubicBezTo>
                <a:lnTo>
                  <a:pt x="271" y="3330"/>
                </a:lnTo>
                <a:cubicBezTo>
                  <a:pt x="633" y="3041"/>
                  <a:pt x="939" y="2698"/>
                  <a:pt x="1174" y="2301"/>
                </a:cubicBezTo>
                <a:cubicBezTo>
                  <a:pt x="1409" y="1904"/>
                  <a:pt x="1517" y="1435"/>
                  <a:pt x="1481" y="947"/>
                </a:cubicBezTo>
                <a:cubicBezTo>
                  <a:pt x="1445" y="712"/>
                  <a:pt x="1355" y="478"/>
                  <a:pt x="1210" y="279"/>
                </a:cubicBezTo>
                <a:cubicBezTo>
                  <a:pt x="1056" y="93"/>
                  <a:pt x="834"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4"/>
          <p:cNvSpPr/>
          <p:nvPr/>
        </p:nvSpPr>
        <p:spPr>
          <a:xfrm>
            <a:off x="7717736" y="550836"/>
            <a:ext cx="75873" cy="199859"/>
          </a:xfrm>
          <a:custGeom>
            <a:avLst/>
            <a:gdLst/>
            <a:ahLst/>
            <a:cxnLst/>
            <a:rect l="l" t="t" r="r" b="b"/>
            <a:pathLst>
              <a:path w="850" h="2239" extrusionOk="0">
                <a:moveTo>
                  <a:pt x="488" y="0"/>
                </a:moveTo>
                <a:lnTo>
                  <a:pt x="470" y="18"/>
                </a:lnTo>
                <a:cubicBezTo>
                  <a:pt x="507" y="108"/>
                  <a:pt x="543" y="199"/>
                  <a:pt x="561" y="307"/>
                </a:cubicBezTo>
                <a:cubicBezTo>
                  <a:pt x="579" y="397"/>
                  <a:pt x="597" y="488"/>
                  <a:pt x="597" y="578"/>
                </a:cubicBezTo>
                <a:cubicBezTo>
                  <a:pt x="615" y="776"/>
                  <a:pt x="597" y="957"/>
                  <a:pt x="561" y="1138"/>
                </a:cubicBezTo>
                <a:cubicBezTo>
                  <a:pt x="507" y="1336"/>
                  <a:pt x="434" y="1517"/>
                  <a:pt x="326" y="1697"/>
                </a:cubicBezTo>
                <a:cubicBezTo>
                  <a:pt x="236" y="1878"/>
                  <a:pt x="127" y="2058"/>
                  <a:pt x="1" y="2221"/>
                </a:cubicBezTo>
                <a:lnTo>
                  <a:pt x="19" y="2239"/>
                </a:lnTo>
                <a:cubicBezTo>
                  <a:pt x="182" y="2095"/>
                  <a:pt x="308" y="1932"/>
                  <a:pt x="434" y="1770"/>
                </a:cubicBezTo>
                <a:cubicBezTo>
                  <a:pt x="561" y="1589"/>
                  <a:pt x="651" y="1390"/>
                  <a:pt x="741" y="1210"/>
                </a:cubicBezTo>
                <a:cubicBezTo>
                  <a:pt x="832" y="993"/>
                  <a:pt x="850" y="776"/>
                  <a:pt x="832" y="560"/>
                </a:cubicBezTo>
                <a:cubicBezTo>
                  <a:pt x="795" y="325"/>
                  <a:pt x="669" y="126"/>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4"/>
          <p:cNvSpPr/>
          <p:nvPr/>
        </p:nvSpPr>
        <p:spPr>
          <a:xfrm>
            <a:off x="7548585" y="846472"/>
            <a:ext cx="377223" cy="345535"/>
          </a:xfrm>
          <a:custGeom>
            <a:avLst/>
            <a:gdLst/>
            <a:ahLst/>
            <a:cxnLst/>
            <a:rect l="l" t="t" r="r" b="b"/>
            <a:pathLst>
              <a:path w="4226" h="3871" extrusionOk="0">
                <a:moveTo>
                  <a:pt x="1973" y="1"/>
                </a:moveTo>
                <a:cubicBezTo>
                  <a:pt x="1735" y="1"/>
                  <a:pt x="1496" y="41"/>
                  <a:pt x="1264" y="119"/>
                </a:cubicBezTo>
                <a:cubicBezTo>
                  <a:pt x="1029" y="209"/>
                  <a:pt x="795" y="317"/>
                  <a:pt x="578" y="444"/>
                </a:cubicBezTo>
                <a:cubicBezTo>
                  <a:pt x="379" y="570"/>
                  <a:pt x="181" y="733"/>
                  <a:pt x="0" y="895"/>
                </a:cubicBezTo>
                <a:cubicBezTo>
                  <a:pt x="379" y="588"/>
                  <a:pt x="813" y="371"/>
                  <a:pt x="1282" y="227"/>
                </a:cubicBezTo>
                <a:cubicBezTo>
                  <a:pt x="1477" y="174"/>
                  <a:pt x="1676" y="147"/>
                  <a:pt x="1872" y="147"/>
                </a:cubicBezTo>
                <a:cubicBezTo>
                  <a:pt x="2148" y="147"/>
                  <a:pt x="2419" y="201"/>
                  <a:pt x="2672" y="317"/>
                </a:cubicBezTo>
                <a:cubicBezTo>
                  <a:pt x="2889" y="408"/>
                  <a:pt x="3088" y="534"/>
                  <a:pt x="3250" y="696"/>
                </a:cubicBezTo>
                <a:cubicBezTo>
                  <a:pt x="3431" y="859"/>
                  <a:pt x="3575" y="1039"/>
                  <a:pt x="3684" y="1256"/>
                </a:cubicBezTo>
                <a:cubicBezTo>
                  <a:pt x="3918" y="1653"/>
                  <a:pt x="3990" y="2123"/>
                  <a:pt x="3864" y="2574"/>
                </a:cubicBezTo>
                <a:cubicBezTo>
                  <a:pt x="3792" y="2791"/>
                  <a:pt x="3684" y="3008"/>
                  <a:pt x="3521" y="3170"/>
                </a:cubicBezTo>
                <a:cubicBezTo>
                  <a:pt x="3377" y="3351"/>
                  <a:pt x="3178" y="3477"/>
                  <a:pt x="2961" y="3549"/>
                </a:cubicBezTo>
                <a:cubicBezTo>
                  <a:pt x="2793" y="3619"/>
                  <a:pt x="2625" y="3646"/>
                  <a:pt x="2449" y="3646"/>
                </a:cubicBezTo>
                <a:cubicBezTo>
                  <a:pt x="2398" y="3646"/>
                  <a:pt x="2346" y="3644"/>
                  <a:pt x="2293" y="3639"/>
                </a:cubicBezTo>
                <a:cubicBezTo>
                  <a:pt x="2167" y="3621"/>
                  <a:pt x="2058" y="3585"/>
                  <a:pt x="1950" y="3549"/>
                </a:cubicBezTo>
                <a:cubicBezTo>
                  <a:pt x="1625" y="3441"/>
                  <a:pt x="1372" y="3188"/>
                  <a:pt x="1282" y="2863"/>
                </a:cubicBezTo>
                <a:cubicBezTo>
                  <a:pt x="1246" y="2755"/>
                  <a:pt x="1228" y="2628"/>
                  <a:pt x="1210" y="2520"/>
                </a:cubicBezTo>
                <a:lnTo>
                  <a:pt x="1210" y="2339"/>
                </a:lnTo>
                <a:lnTo>
                  <a:pt x="1228" y="2267"/>
                </a:lnTo>
                <a:cubicBezTo>
                  <a:pt x="1246" y="2231"/>
                  <a:pt x="1246" y="2213"/>
                  <a:pt x="1264" y="2177"/>
                </a:cubicBezTo>
                <a:cubicBezTo>
                  <a:pt x="1336" y="1960"/>
                  <a:pt x="1535" y="1798"/>
                  <a:pt x="1770" y="1744"/>
                </a:cubicBezTo>
                <a:cubicBezTo>
                  <a:pt x="1824" y="1735"/>
                  <a:pt x="1882" y="1730"/>
                  <a:pt x="1941" y="1730"/>
                </a:cubicBezTo>
                <a:cubicBezTo>
                  <a:pt x="2000" y="1730"/>
                  <a:pt x="2058" y="1735"/>
                  <a:pt x="2113" y="1744"/>
                </a:cubicBezTo>
                <a:cubicBezTo>
                  <a:pt x="2239" y="1744"/>
                  <a:pt x="2347" y="1798"/>
                  <a:pt x="2438" y="1888"/>
                </a:cubicBezTo>
                <a:cubicBezTo>
                  <a:pt x="2365" y="1798"/>
                  <a:pt x="2257" y="1726"/>
                  <a:pt x="2131" y="1708"/>
                </a:cubicBezTo>
                <a:cubicBezTo>
                  <a:pt x="2068" y="1689"/>
                  <a:pt x="2004" y="1680"/>
                  <a:pt x="1941" y="1680"/>
                </a:cubicBezTo>
                <a:cubicBezTo>
                  <a:pt x="1878" y="1680"/>
                  <a:pt x="1815" y="1689"/>
                  <a:pt x="1752" y="1708"/>
                </a:cubicBezTo>
                <a:cubicBezTo>
                  <a:pt x="1481" y="1744"/>
                  <a:pt x="1264" y="1906"/>
                  <a:pt x="1156" y="2159"/>
                </a:cubicBezTo>
                <a:cubicBezTo>
                  <a:pt x="1138" y="2177"/>
                  <a:pt x="1120" y="2213"/>
                  <a:pt x="1120" y="2249"/>
                </a:cubicBezTo>
                <a:lnTo>
                  <a:pt x="1102" y="2339"/>
                </a:lnTo>
                <a:cubicBezTo>
                  <a:pt x="1083" y="2412"/>
                  <a:pt x="1083" y="2466"/>
                  <a:pt x="1083" y="2538"/>
                </a:cubicBezTo>
                <a:cubicBezTo>
                  <a:pt x="1083" y="2664"/>
                  <a:pt x="1083" y="2791"/>
                  <a:pt x="1120" y="2917"/>
                </a:cubicBezTo>
                <a:cubicBezTo>
                  <a:pt x="1192" y="3170"/>
                  <a:pt x="1336" y="3405"/>
                  <a:pt x="1553" y="3567"/>
                </a:cubicBezTo>
                <a:cubicBezTo>
                  <a:pt x="1661" y="3639"/>
                  <a:pt x="1770" y="3712"/>
                  <a:pt x="1896" y="3748"/>
                </a:cubicBezTo>
                <a:cubicBezTo>
                  <a:pt x="2022" y="3802"/>
                  <a:pt x="2149" y="3838"/>
                  <a:pt x="2275" y="3856"/>
                </a:cubicBezTo>
                <a:cubicBezTo>
                  <a:pt x="2343" y="3866"/>
                  <a:pt x="2412" y="3870"/>
                  <a:pt x="2482" y="3870"/>
                </a:cubicBezTo>
                <a:cubicBezTo>
                  <a:pt x="2672" y="3870"/>
                  <a:pt x="2867" y="3837"/>
                  <a:pt x="3052" y="3784"/>
                </a:cubicBezTo>
                <a:cubicBezTo>
                  <a:pt x="3304" y="3676"/>
                  <a:pt x="3521" y="3531"/>
                  <a:pt x="3702" y="3333"/>
                </a:cubicBezTo>
                <a:cubicBezTo>
                  <a:pt x="3882" y="3134"/>
                  <a:pt x="4009" y="2899"/>
                  <a:pt x="4081" y="2646"/>
                </a:cubicBezTo>
                <a:cubicBezTo>
                  <a:pt x="4225" y="2141"/>
                  <a:pt x="4153" y="1599"/>
                  <a:pt x="3882" y="1148"/>
                </a:cubicBezTo>
                <a:cubicBezTo>
                  <a:pt x="3756" y="931"/>
                  <a:pt x="3593" y="733"/>
                  <a:pt x="3395" y="552"/>
                </a:cubicBezTo>
                <a:cubicBezTo>
                  <a:pt x="3214" y="389"/>
                  <a:pt x="2997" y="245"/>
                  <a:pt x="2745" y="155"/>
                </a:cubicBezTo>
                <a:cubicBezTo>
                  <a:pt x="2498" y="50"/>
                  <a:pt x="2237" y="1"/>
                  <a:pt x="1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4"/>
          <p:cNvSpPr/>
          <p:nvPr/>
        </p:nvSpPr>
        <p:spPr>
          <a:xfrm>
            <a:off x="7756476" y="1143892"/>
            <a:ext cx="156388" cy="292156"/>
          </a:xfrm>
          <a:custGeom>
            <a:avLst/>
            <a:gdLst/>
            <a:ahLst/>
            <a:cxnLst/>
            <a:rect l="l" t="t" r="r" b="b"/>
            <a:pathLst>
              <a:path w="1752" h="3273" extrusionOk="0">
                <a:moveTo>
                  <a:pt x="1021" y="1643"/>
                </a:moveTo>
                <a:cubicBezTo>
                  <a:pt x="1072" y="1643"/>
                  <a:pt x="1123" y="1649"/>
                  <a:pt x="1174" y="1662"/>
                </a:cubicBezTo>
                <a:cubicBezTo>
                  <a:pt x="1300" y="1680"/>
                  <a:pt x="1409" y="1752"/>
                  <a:pt x="1499" y="1842"/>
                </a:cubicBezTo>
                <a:cubicBezTo>
                  <a:pt x="1535" y="1896"/>
                  <a:pt x="1571" y="1951"/>
                  <a:pt x="1571" y="2005"/>
                </a:cubicBezTo>
                <a:cubicBezTo>
                  <a:pt x="1571" y="2023"/>
                  <a:pt x="1571" y="2059"/>
                  <a:pt x="1571" y="2077"/>
                </a:cubicBezTo>
                <a:cubicBezTo>
                  <a:pt x="1571" y="2095"/>
                  <a:pt x="1571" y="2095"/>
                  <a:pt x="1553" y="2113"/>
                </a:cubicBezTo>
                <a:cubicBezTo>
                  <a:pt x="1553" y="2113"/>
                  <a:pt x="1535" y="2131"/>
                  <a:pt x="1535" y="2131"/>
                </a:cubicBezTo>
                <a:cubicBezTo>
                  <a:pt x="1481" y="2167"/>
                  <a:pt x="1409" y="2167"/>
                  <a:pt x="1355" y="2185"/>
                </a:cubicBezTo>
                <a:cubicBezTo>
                  <a:pt x="1282" y="2185"/>
                  <a:pt x="1210" y="2167"/>
                  <a:pt x="1156" y="2149"/>
                </a:cubicBezTo>
                <a:cubicBezTo>
                  <a:pt x="1011" y="2113"/>
                  <a:pt x="885" y="2041"/>
                  <a:pt x="795" y="1933"/>
                </a:cubicBezTo>
                <a:cubicBezTo>
                  <a:pt x="741" y="1879"/>
                  <a:pt x="696" y="1816"/>
                  <a:pt x="658" y="1750"/>
                </a:cubicBezTo>
                <a:lnTo>
                  <a:pt x="658" y="1750"/>
                </a:lnTo>
                <a:cubicBezTo>
                  <a:pt x="690" y="1731"/>
                  <a:pt x="724" y="1713"/>
                  <a:pt x="759" y="1698"/>
                </a:cubicBezTo>
                <a:cubicBezTo>
                  <a:pt x="840" y="1663"/>
                  <a:pt x="929" y="1643"/>
                  <a:pt x="1021" y="1643"/>
                </a:cubicBezTo>
                <a:close/>
                <a:moveTo>
                  <a:pt x="1210" y="1"/>
                </a:moveTo>
                <a:lnTo>
                  <a:pt x="1210" y="1"/>
                </a:lnTo>
                <a:cubicBezTo>
                  <a:pt x="939" y="163"/>
                  <a:pt x="723" y="380"/>
                  <a:pt x="560" y="651"/>
                </a:cubicBezTo>
                <a:cubicBezTo>
                  <a:pt x="488" y="795"/>
                  <a:pt x="452" y="958"/>
                  <a:pt x="434" y="1102"/>
                </a:cubicBezTo>
                <a:cubicBezTo>
                  <a:pt x="434" y="1138"/>
                  <a:pt x="434" y="1192"/>
                  <a:pt x="434" y="1228"/>
                </a:cubicBezTo>
                <a:lnTo>
                  <a:pt x="434" y="1283"/>
                </a:lnTo>
                <a:lnTo>
                  <a:pt x="434" y="1355"/>
                </a:lnTo>
                <a:lnTo>
                  <a:pt x="452" y="1481"/>
                </a:lnTo>
                <a:lnTo>
                  <a:pt x="470" y="1589"/>
                </a:lnTo>
                <a:cubicBezTo>
                  <a:pt x="479" y="1618"/>
                  <a:pt x="489" y="1645"/>
                  <a:pt x="500" y="1672"/>
                </a:cubicBezTo>
                <a:lnTo>
                  <a:pt x="500" y="1672"/>
                </a:lnTo>
                <a:cubicBezTo>
                  <a:pt x="429" y="1721"/>
                  <a:pt x="363" y="1777"/>
                  <a:pt x="307" y="1842"/>
                </a:cubicBezTo>
                <a:cubicBezTo>
                  <a:pt x="199" y="1969"/>
                  <a:pt x="127" y="2113"/>
                  <a:pt x="73" y="2276"/>
                </a:cubicBezTo>
                <a:cubicBezTo>
                  <a:pt x="0" y="2601"/>
                  <a:pt x="127" y="2926"/>
                  <a:pt x="398" y="3124"/>
                </a:cubicBezTo>
                <a:cubicBezTo>
                  <a:pt x="508" y="3219"/>
                  <a:pt x="646" y="3272"/>
                  <a:pt x="787" y="3272"/>
                </a:cubicBezTo>
                <a:cubicBezTo>
                  <a:pt x="808" y="3272"/>
                  <a:pt x="828" y="3271"/>
                  <a:pt x="849" y="3269"/>
                </a:cubicBezTo>
                <a:cubicBezTo>
                  <a:pt x="1011" y="3251"/>
                  <a:pt x="1156" y="3178"/>
                  <a:pt x="1264" y="3070"/>
                </a:cubicBezTo>
                <a:lnTo>
                  <a:pt x="1264" y="3070"/>
                </a:lnTo>
                <a:cubicBezTo>
                  <a:pt x="1138" y="3178"/>
                  <a:pt x="993" y="3233"/>
                  <a:pt x="849" y="3233"/>
                </a:cubicBezTo>
                <a:cubicBezTo>
                  <a:pt x="686" y="3233"/>
                  <a:pt x="542" y="3178"/>
                  <a:pt x="434" y="3088"/>
                </a:cubicBezTo>
                <a:cubicBezTo>
                  <a:pt x="199" y="2889"/>
                  <a:pt x="127" y="2583"/>
                  <a:pt x="217" y="2294"/>
                </a:cubicBezTo>
                <a:cubicBezTo>
                  <a:pt x="253" y="2167"/>
                  <a:pt x="325" y="2041"/>
                  <a:pt x="434" y="1933"/>
                </a:cubicBezTo>
                <a:cubicBezTo>
                  <a:pt x="474" y="1892"/>
                  <a:pt x="517" y="1852"/>
                  <a:pt x="565" y="1815"/>
                </a:cubicBezTo>
                <a:lnTo>
                  <a:pt x="565" y="1815"/>
                </a:lnTo>
                <a:cubicBezTo>
                  <a:pt x="603" y="1889"/>
                  <a:pt x="649" y="1958"/>
                  <a:pt x="705" y="2023"/>
                </a:cubicBezTo>
                <a:cubicBezTo>
                  <a:pt x="813" y="2149"/>
                  <a:pt x="939" y="2239"/>
                  <a:pt x="1102" y="2294"/>
                </a:cubicBezTo>
                <a:cubicBezTo>
                  <a:pt x="1177" y="2319"/>
                  <a:pt x="1260" y="2332"/>
                  <a:pt x="1344" y="2332"/>
                </a:cubicBezTo>
                <a:cubicBezTo>
                  <a:pt x="1441" y="2332"/>
                  <a:pt x="1538" y="2314"/>
                  <a:pt x="1625" y="2276"/>
                </a:cubicBezTo>
                <a:cubicBezTo>
                  <a:pt x="1661" y="2239"/>
                  <a:pt x="1698" y="2203"/>
                  <a:pt x="1734" y="2149"/>
                </a:cubicBezTo>
                <a:cubicBezTo>
                  <a:pt x="1752" y="2095"/>
                  <a:pt x="1752" y="2059"/>
                  <a:pt x="1752" y="2005"/>
                </a:cubicBezTo>
                <a:cubicBezTo>
                  <a:pt x="1752" y="1896"/>
                  <a:pt x="1716" y="1806"/>
                  <a:pt x="1661" y="1734"/>
                </a:cubicBezTo>
                <a:cubicBezTo>
                  <a:pt x="1510" y="1559"/>
                  <a:pt x="1292" y="1467"/>
                  <a:pt x="1068" y="1467"/>
                </a:cubicBezTo>
                <a:cubicBezTo>
                  <a:pt x="945" y="1467"/>
                  <a:pt x="820" y="1496"/>
                  <a:pt x="705" y="1553"/>
                </a:cubicBezTo>
                <a:cubicBezTo>
                  <a:pt x="665" y="1573"/>
                  <a:pt x="626" y="1594"/>
                  <a:pt x="588" y="1616"/>
                </a:cubicBezTo>
                <a:lnTo>
                  <a:pt x="588" y="1616"/>
                </a:lnTo>
                <a:cubicBezTo>
                  <a:pt x="578" y="1595"/>
                  <a:pt x="569" y="1574"/>
                  <a:pt x="560" y="1553"/>
                </a:cubicBezTo>
                <a:lnTo>
                  <a:pt x="524" y="1445"/>
                </a:lnTo>
                <a:lnTo>
                  <a:pt x="506" y="1337"/>
                </a:lnTo>
                <a:cubicBezTo>
                  <a:pt x="506" y="1319"/>
                  <a:pt x="506" y="1301"/>
                  <a:pt x="506" y="1283"/>
                </a:cubicBezTo>
                <a:lnTo>
                  <a:pt x="506" y="1228"/>
                </a:lnTo>
                <a:cubicBezTo>
                  <a:pt x="506" y="1192"/>
                  <a:pt x="506" y="1156"/>
                  <a:pt x="506" y="1120"/>
                </a:cubicBezTo>
                <a:cubicBezTo>
                  <a:pt x="506" y="958"/>
                  <a:pt x="542" y="813"/>
                  <a:pt x="614" y="687"/>
                </a:cubicBezTo>
                <a:cubicBezTo>
                  <a:pt x="741" y="398"/>
                  <a:pt x="939" y="163"/>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4"/>
          <p:cNvSpPr/>
          <p:nvPr/>
        </p:nvSpPr>
        <p:spPr>
          <a:xfrm>
            <a:off x="7723984" y="1000448"/>
            <a:ext cx="61591" cy="82568"/>
          </a:xfrm>
          <a:custGeom>
            <a:avLst/>
            <a:gdLst/>
            <a:ahLst/>
            <a:cxnLst/>
            <a:rect l="l" t="t" r="r" b="b"/>
            <a:pathLst>
              <a:path w="690" h="925" extrusionOk="0">
                <a:moveTo>
                  <a:pt x="112" y="1"/>
                </a:moveTo>
                <a:cubicBezTo>
                  <a:pt x="112" y="1"/>
                  <a:pt x="635" y="163"/>
                  <a:pt x="256" y="470"/>
                </a:cubicBezTo>
                <a:cubicBezTo>
                  <a:pt x="1" y="667"/>
                  <a:pt x="201" y="925"/>
                  <a:pt x="395" y="925"/>
                </a:cubicBezTo>
                <a:cubicBezTo>
                  <a:pt x="503" y="925"/>
                  <a:pt x="609" y="845"/>
                  <a:pt x="635" y="633"/>
                </a:cubicBezTo>
                <a:cubicBezTo>
                  <a:pt x="689" y="289"/>
                  <a:pt x="437"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4"/>
          <p:cNvSpPr/>
          <p:nvPr/>
        </p:nvSpPr>
        <p:spPr>
          <a:xfrm>
            <a:off x="7832170" y="1385614"/>
            <a:ext cx="51058" cy="49094"/>
          </a:xfrm>
          <a:custGeom>
            <a:avLst/>
            <a:gdLst/>
            <a:ahLst/>
            <a:cxnLst/>
            <a:rect l="l" t="t" r="r" b="b"/>
            <a:pathLst>
              <a:path w="572" h="550" extrusionOk="0">
                <a:moveTo>
                  <a:pt x="374" y="1"/>
                </a:moveTo>
                <a:cubicBezTo>
                  <a:pt x="280" y="1"/>
                  <a:pt x="183" y="77"/>
                  <a:pt x="236" y="218"/>
                </a:cubicBezTo>
                <a:cubicBezTo>
                  <a:pt x="344" y="506"/>
                  <a:pt x="1" y="543"/>
                  <a:pt x="1" y="543"/>
                </a:cubicBezTo>
                <a:cubicBezTo>
                  <a:pt x="26" y="547"/>
                  <a:pt x="52" y="549"/>
                  <a:pt x="77" y="549"/>
                </a:cubicBezTo>
                <a:cubicBezTo>
                  <a:pt x="249" y="549"/>
                  <a:pt x="410" y="445"/>
                  <a:pt x="488" y="272"/>
                </a:cubicBezTo>
                <a:cubicBezTo>
                  <a:pt x="572" y="86"/>
                  <a:pt x="474"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4"/>
          <p:cNvSpPr/>
          <p:nvPr/>
        </p:nvSpPr>
        <p:spPr>
          <a:xfrm>
            <a:off x="7619459" y="744624"/>
            <a:ext cx="299833" cy="130591"/>
          </a:xfrm>
          <a:custGeom>
            <a:avLst/>
            <a:gdLst/>
            <a:ahLst/>
            <a:cxnLst/>
            <a:rect l="l" t="t" r="r" b="b"/>
            <a:pathLst>
              <a:path w="3359" h="1463" extrusionOk="0">
                <a:moveTo>
                  <a:pt x="2129" y="0"/>
                </a:moveTo>
                <a:cubicBezTo>
                  <a:pt x="1740" y="0"/>
                  <a:pt x="1357" y="110"/>
                  <a:pt x="1012" y="321"/>
                </a:cubicBezTo>
                <a:cubicBezTo>
                  <a:pt x="614" y="555"/>
                  <a:pt x="271" y="862"/>
                  <a:pt x="1" y="1224"/>
                </a:cubicBezTo>
                <a:lnTo>
                  <a:pt x="19" y="1242"/>
                </a:lnTo>
                <a:cubicBezTo>
                  <a:pt x="308" y="899"/>
                  <a:pt x="669" y="628"/>
                  <a:pt x="1084" y="411"/>
                </a:cubicBezTo>
                <a:cubicBezTo>
                  <a:pt x="1375" y="258"/>
                  <a:pt x="1710" y="170"/>
                  <a:pt x="2046" y="170"/>
                </a:cubicBezTo>
                <a:cubicBezTo>
                  <a:pt x="2147" y="170"/>
                  <a:pt x="2248" y="178"/>
                  <a:pt x="2348" y="194"/>
                </a:cubicBezTo>
                <a:cubicBezTo>
                  <a:pt x="2546" y="212"/>
                  <a:pt x="2745" y="303"/>
                  <a:pt x="2908" y="447"/>
                </a:cubicBezTo>
                <a:cubicBezTo>
                  <a:pt x="3052" y="574"/>
                  <a:pt x="3124" y="772"/>
                  <a:pt x="3106" y="971"/>
                </a:cubicBezTo>
                <a:cubicBezTo>
                  <a:pt x="3088" y="1151"/>
                  <a:pt x="2944" y="1296"/>
                  <a:pt x="2745" y="1296"/>
                </a:cubicBezTo>
                <a:cubicBezTo>
                  <a:pt x="2583" y="1296"/>
                  <a:pt x="2330" y="1133"/>
                  <a:pt x="2420" y="899"/>
                </a:cubicBezTo>
                <a:lnTo>
                  <a:pt x="2402" y="880"/>
                </a:lnTo>
                <a:cubicBezTo>
                  <a:pt x="2366" y="935"/>
                  <a:pt x="2348" y="1007"/>
                  <a:pt x="2348" y="1061"/>
                </a:cubicBezTo>
                <a:cubicBezTo>
                  <a:pt x="2348" y="1133"/>
                  <a:pt x="2366" y="1187"/>
                  <a:pt x="2402" y="1242"/>
                </a:cubicBezTo>
                <a:cubicBezTo>
                  <a:pt x="2438" y="1296"/>
                  <a:pt x="2492" y="1350"/>
                  <a:pt x="2546" y="1386"/>
                </a:cubicBezTo>
                <a:cubicBezTo>
                  <a:pt x="2565" y="1404"/>
                  <a:pt x="2601" y="1422"/>
                  <a:pt x="2637" y="1422"/>
                </a:cubicBezTo>
                <a:lnTo>
                  <a:pt x="2727" y="1458"/>
                </a:lnTo>
                <a:cubicBezTo>
                  <a:pt x="2751" y="1461"/>
                  <a:pt x="2775" y="1463"/>
                  <a:pt x="2799" y="1463"/>
                </a:cubicBezTo>
                <a:cubicBezTo>
                  <a:pt x="2919" y="1463"/>
                  <a:pt x="3034" y="1425"/>
                  <a:pt x="3124" y="1350"/>
                </a:cubicBezTo>
                <a:cubicBezTo>
                  <a:pt x="3233" y="1260"/>
                  <a:pt x="3305" y="1133"/>
                  <a:pt x="3323" y="1007"/>
                </a:cubicBezTo>
                <a:cubicBezTo>
                  <a:pt x="3359" y="736"/>
                  <a:pt x="3269" y="447"/>
                  <a:pt x="3052" y="285"/>
                </a:cubicBezTo>
                <a:cubicBezTo>
                  <a:pt x="2853" y="122"/>
                  <a:pt x="2619" y="32"/>
                  <a:pt x="2366" y="14"/>
                </a:cubicBezTo>
                <a:cubicBezTo>
                  <a:pt x="2287" y="5"/>
                  <a:pt x="2208" y="0"/>
                  <a:pt x="2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4"/>
          <p:cNvSpPr/>
          <p:nvPr/>
        </p:nvSpPr>
        <p:spPr>
          <a:xfrm>
            <a:off x="7717736" y="675267"/>
            <a:ext cx="199948" cy="75427"/>
          </a:xfrm>
          <a:custGeom>
            <a:avLst/>
            <a:gdLst/>
            <a:ahLst/>
            <a:cxnLst/>
            <a:rect l="l" t="t" r="r" b="b"/>
            <a:pathLst>
              <a:path w="2240" h="845" extrusionOk="0">
                <a:moveTo>
                  <a:pt x="1512" y="1"/>
                </a:moveTo>
                <a:cubicBezTo>
                  <a:pt x="1352" y="1"/>
                  <a:pt x="1191" y="38"/>
                  <a:pt x="1030" y="105"/>
                </a:cubicBezTo>
                <a:cubicBezTo>
                  <a:pt x="832" y="195"/>
                  <a:pt x="651" y="285"/>
                  <a:pt x="470" y="412"/>
                </a:cubicBezTo>
                <a:cubicBezTo>
                  <a:pt x="308" y="538"/>
                  <a:pt x="145" y="664"/>
                  <a:pt x="1" y="827"/>
                </a:cubicBezTo>
                <a:lnTo>
                  <a:pt x="19" y="845"/>
                </a:lnTo>
                <a:cubicBezTo>
                  <a:pt x="182" y="719"/>
                  <a:pt x="362" y="610"/>
                  <a:pt x="543" y="520"/>
                </a:cubicBezTo>
                <a:cubicBezTo>
                  <a:pt x="705" y="412"/>
                  <a:pt x="904" y="339"/>
                  <a:pt x="1084" y="285"/>
                </a:cubicBezTo>
                <a:cubicBezTo>
                  <a:pt x="1230" y="259"/>
                  <a:pt x="1365" y="242"/>
                  <a:pt x="1506" y="242"/>
                </a:cubicBezTo>
                <a:cubicBezTo>
                  <a:pt x="1557" y="242"/>
                  <a:pt x="1609" y="244"/>
                  <a:pt x="1662" y="249"/>
                </a:cubicBezTo>
                <a:cubicBezTo>
                  <a:pt x="1752" y="249"/>
                  <a:pt x="1843" y="267"/>
                  <a:pt x="1933" y="285"/>
                </a:cubicBezTo>
                <a:cubicBezTo>
                  <a:pt x="2041" y="303"/>
                  <a:pt x="2132" y="339"/>
                  <a:pt x="2222" y="376"/>
                </a:cubicBezTo>
                <a:lnTo>
                  <a:pt x="2240" y="357"/>
                </a:lnTo>
                <a:cubicBezTo>
                  <a:pt x="2114" y="177"/>
                  <a:pt x="1915" y="51"/>
                  <a:pt x="1680" y="14"/>
                </a:cubicBezTo>
                <a:cubicBezTo>
                  <a:pt x="1624" y="5"/>
                  <a:pt x="1568" y="1"/>
                  <a:pt x="1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4"/>
          <p:cNvSpPr/>
          <p:nvPr/>
        </p:nvSpPr>
        <p:spPr>
          <a:xfrm>
            <a:off x="7582415" y="797378"/>
            <a:ext cx="88727" cy="87120"/>
          </a:xfrm>
          <a:custGeom>
            <a:avLst/>
            <a:gdLst/>
            <a:ahLst/>
            <a:cxnLst/>
            <a:rect l="l" t="t" r="r" b="b"/>
            <a:pathLst>
              <a:path w="994" h="976" extrusionOk="0">
                <a:moveTo>
                  <a:pt x="993" y="1"/>
                </a:moveTo>
                <a:lnTo>
                  <a:pt x="993" y="1"/>
                </a:lnTo>
                <a:cubicBezTo>
                  <a:pt x="831" y="91"/>
                  <a:pt x="650" y="145"/>
                  <a:pt x="452" y="145"/>
                </a:cubicBezTo>
                <a:lnTo>
                  <a:pt x="0" y="976"/>
                </a:lnTo>
                <a:lnTo>
                  <a:pt x="849" y="452"/>
                </a:lnTo>
                <a:cubicBezTo>
                  <a:pt x="867" y="289"/>
                  <a:pt x="921" y="145"/>
                  <a:pt x="9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4"/>
          <p:cNvSpPr/>
          <p:nvPr/>
        </p:nvSpPr>
        <p:spPr>
          <a:xfrm>
            <a:off x="7790306" y="568510"/>
            <a:ext cx="109704" cy="109704"/>
          </a:xfrm>
          <a:custGeom>
            <a:avLst/>
            <a:gdLst/>
            <a:ahLst/>
            <a:cxnLst/>
            <a:rect l="l" t="t" r="r" b="b"/>
            <a:pathLst>
              <a:path w="1229" h="1229" extrusionOk="0">
                <a:moveTo>
                  <a:pt x="1228" y="1"/>
                </a:moveTo>
                <a:cubicBezTo>
                  <a:pt x="1228" y="1"/>
                  <a:pt x="929" y="130"/>
                  <a:pt x="620" y="130"/>
                </a:cubicBezTo>
                <a:cubicBezTo>
                  <a:pt x="513" y="130"/>
                  <a:pt x="405" y="115"/>
                  <a:pt x="307" y="73"/>
                </a:cubicBezTo>
                <a:lnTo>
                  <a:pt x="307" y="73"/>
                </a:lnTo>
                <a:cubicBezTo>
                  <a:pt x="344" y="488"/>
                  <a:pt x="235" y="885"/>
                  <a:pt x="0" y="1228"/>
                </a:cubicBezTo>
                <a:cubicBezTo>
                  <a:pt x="300" y="1023"/>
                  <a:pt x="642" y="915"/>
                  <a:pt x="988" y="915"/>
                </a:cubicBezTo>
                <a:cubicBezTo>
                  <a:pt x="1038" y="915"/>
                  <a:pt x="1088" y="917"/>
                  <a:pt x="1138" y="922"/>
                </a:cubicBezTo>
                <a:cubicBezTo>
                  <a:pt x="994" y="542"/>
                  <a:pt x="1228" y="1"/>
                  <a:pt x="1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4"/>
          <p:cNvSpPr/>
          <p:nvPr/>
        </p:nvSpPr>
        <p:spPr>
          <a:xfrm>
            <a:off x="7276158" y="4198077"/>
            <a:ext cx="349820" cy="370796"/>
          </a:xfrm>
          <a:custGeom>
            <a:avLst/>
            <a:gdLst/>
            <a:ahLst/>
            <a:cxnLst/>
            <a:rect l="l" t="t" r="r" b="b"/>
            <a:pathLst>
              <a:path w="3919" h="4154" extrusionOk="0">
                <a:moveTo>
                  <a:pt x="2980" y="0"/>
                </a:moveTo>
                <a:cubicBezTo>
                  <a:pt x="3287" y="379"/>
                  <a:pt x="3504" y="813"/>
                  <a:pt x="3648" y="1300"/>
                </a:cubicBezTo>
                <a:cubicBezTo>
                  <a:pt x="3774" y="1751"/>
                  <a:pt x="3756" y="2239"/>
                  <a:pt x="3558" y="2672"/>
                </a:cubicBezTo>
                <a:cubicBezTo>
                  <a:pt x="3467" y="2889"/>
                  <a:pt x="3323" y="3088"/>
                  <a:pt x="3160" y="3250"/>
                </a:cubicBezTo>
                <a:cubicBezTo>
                  <a:pt x="3016" y="3431"/>
                  <a:pt x="2817" y="3575"/>
                  <a:pt x="2619" y="3683"/>
                </a:cubicBezTo>
                <a:cubicBezTo>
                  <a:pt x="2358" y="3849"/>
                  <a:pt x="2059" y="3930"/>
                  <a:pt x="1756" y="3930"/>
                </a:cubicBezTo>
                <a:cubicBezTo>
                  <a:pt x="1598" y="3930"/>
                  <a:pt x="1438" y="3907"/>
                  <a:pt x="1283" y="3864"/>
                </a:cubicBezTo>
                <a:cubicBezTo>
                  <a:pt x="1066" y="3792"/>
                  <a:pt x="867" y="3683"/>
                  <a:pt x="705" y="3521"/>
                </a:cubicBezTo>
                <a:cubicBezTo>
                  <a:pt x="524" y="3376"/>
                  <a:pt x="398" y="3178"/>
                  <a:pt x="308" y="2979"/>
                </a:cubicBezTo>
                <a:cubicBezTo>
                  <a:pt x="235" y="2763"/>
                  <a:pt x="199" y="2528"/>
                  <a:pt x="235" y="2293"/>
                </a:cubicBezTo>
                <a:cubicBezTo>
                  <a:pt x="254" y="2185"/>
                  <a:pt x="272" y="2058"/>
                  <a:pt x="308" y="1950"/>
                </a:cubicBezTo>
                <a:cubicBezTo>
                  <a:pt x="344" y="1842"/>
                  <a:pt x="398" y="1751"/>
                  <a:pt x="470" y="1661"/>
                </a:cubicBezTo>
                <a:cubicBezTo>
                  <a:pt x="597" y="1463"/>
                  <a:pt x="795" y="1336"/>
                  <a:pt x="1012" y="1264"/>
                </a:cubicBezTo>
                <a:cubicBezTo>
                  <a:pt x="1120" y="1228"/>
                  <a:pt x="1229" y="1210"/>
                  <a:pt x="1355" y="1210"/>
                </a:cubicBezTo>
                <a:lnTo>
                  <a:pt x="1535" y="1210"/>
                </a:lnTo>
                <a:lnTo>
                  <a:pt x="1626" y="1246"/>
                </a:lnTo>
                <a:cubicBezTo>
                  <a:pt x="1662" y="1246"/>
                  <a:pt x="1680" y="1246"/>
                  <a:pt x="1716" y="1264"/>
                </a:cubicBezTo>
                <a:cubicBezTo>
                  <a:pt x="1933" y="1354"/>
                  <a:pt x="2095" y="1535"/>
                  <a:pt x="2131" y="1769"/>
                </a:cubicBezTo>
                <a:cubicBezTo>
                  <a:pt x="2167" y="1878"/>
                  <a:pt x="2167" y="2004"/>
                  <a:pt x="2149" y="2131"/>
                </a:cubicBezTo>
                <a:cubicBezTo>
                  <a:pt x="2131" y="2239"/>
                  <a:pt x="2095" y="2365"/>
                  <a:pt x="2005" y="2456"/>
                </a:cubicBezTo>
                <a:cubicBezTo>
                  <a:pt x="2095" y="2365"/>
                  <a:pt x="2167" y="2257"/>
                  <a:pt x="2185" y="2131"/>
                </a:cubicBezTo>
                <a:cubicBezTo>
                  <a:pt x="2204" y="2004"/>
                  <a:pt x="2204" y="1878"/>
                  <a:pt x="2185" y="1751"/>
                </a:cubicBezTo>
                <a:cubicBezTo>
                  <a:pt x="2149" y="1499"/>
                  <a:pt x="1987" y="1264"/>
                  <a:pt x="1734" y="1156"/>
                </a:cubicBezTo>
                <a:cubicBezTo>
                  <a:pt x="1698" y="1138"/>
                  <a:pt x="1680" y="1138"/>
                  <a:pt x="1644" y="1119"/>
                </a:cubicBezTo>
                <a:lnTo>
                  <a:pt x="1554" y="1101"/>
                </a:lnTo>
                <a:cubicBezTo>
                  <a:pt x="1481" y="1101"/>
                  <a:pt x="1409" y="1083"/>
                  <a:pt x="1355" y="1083"/>
                </a:cubicBezTo>
                <a:cubicBezTo>
                  <a:pt x="1229" y="1083"/>
                  <a:pt x="1102" y="1101"/>
                  <a:pt x="976" y="1138"/>
                </a:cubicBezTo>
                <a:cubicBezTo>
                  <a:pt x="705" y="1192"/>
                  <a:pt x="488" y="1354"/>
                  <a:pt x="326" y="1553"/>
                </a:cubicBezTo>
                <a:cubicBezTo>
                  <a:pt x="235" y="1661"/>
                  <a:pt x="181" y="1769"/>
                  <a:pt x="127" y="1896"/>
                </a:cubicBezTo>
                <a:cubicBezTo>
                  <a:pt x="91" y="2022"/>
                  <a:pt x="55" y="2149"/>
                  <a:pt x="37" y="2275"/>
                </a:cubicBezTo>
                <a:cubicBezTo>
                  <a:pt x="1" y="2528"/>
                  <a:pt x="19" y="2799"/>
                  <a:pt x="109" y="3051"/>
                </a:cubicBezTo>
                <a:cubicBezTo>
                  <a:pt x="199" y="3304"/>
                  <a:pt x="344" y="3521"/>
                  <a:pt x="542" y="3701"/>
                </a:cubicBezTo>
                <a:cubicBezTo>
                  <a:pt x="741" y="3864"/>
                  <a:pt x="976" y="4008"/>
                  <a:pt x="1229" y="4081"/>
                </a:cubicBezTo>
                <a:cubicBezTo>
                  <a:pt x="1399" y="4129"/>
                  <a:pt x="1574" y="4153"/>
                  <a:pt x="1749" y="4153"/>
                </a:cubicBezTo>
                <a:cubicBezTo>
                  <a:pt x="2090" y="4153"/>
                  <a:pt x="2428" y="4061"/>
                  <a:pt x="2727" y="3882"/>
                </a:cubicBezTo>
                <a:cubicBezTo>
                  <a:pt x="2944" y="3756"/>
                  <a:pt x="3142" y="3593"/>
                  <a:pt x="3323" y="3394"/>
                </a:cubicBezTo>
                <a:cubicBezTo>
                  <a:pt x="3485" y="3196"/>
                  <a:pt x="3630" y="2979"/>
                  <a:pt x="3720" y="2744"/>
                </a:cubicBezTo>
                <a:cubicBezTo>
                  <a:pt x="3901" y="2275"/>
                  <a:pt x="3919" y="1751"/>
                  <a:pt x="3738" y="1264"/>
                </a:cubicBezTo>
                <a:cubicBezTo>
                  <a:pt x="3666" y="1029"/>
                  <a:pt x="3558" y="794"/>
                  <a:pt x="3431" y="578"/>
                </a:cubicBezTo>
                <a:cubicBezTo>
                  <a:pt x="3305" y="379"/>
                  <a:pt x="3142" y="181"/>
                  <a:pt x="2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4"/>
          <p:cNvSpPr/>
          <p:nvPr/>
        </p:nvSpPr>
        <p:spPr>
          <a:xfrm>
            <a:off x="7031224" y="4410610"/>
            <a:ext cx="293406" cy="151746"/>
          </a:xfrm>
          <a:custGeom>
            <a:avLst/>
            <a:gdLst/>
            <a:ahLst/>
            <a:cxnLst/>
            <a:rect l="l" t="t" r="r" b="b"/>
            <a:pathLst>
              <a:path w="3287" h="1700" extrusionOk="0">
                <a:moveTo>
                  <a:pt x="1533" y="603"/>
                </a:moveTo>
                <a:cubicBezTo>
                  <a:pt x="1554" y="642"/>
                  <a:pt x="1573" y="682"/>
                  <a:pt x="1589" y="725"/>
                </a:cubicBezTo>
                <a:cubicBezTo>
                  <a:pt x="1643" y="851"/>
                  <a:pt x="1661" y="977"/>
                  <a:pt x="1625" y="1122"/>
                </a:cubicBezTo>
                <a:cubicBezTo>
                  <a:pt x="1607" y="1248"/>
                  <a:pt x="1535" y="1375"/>
                  <a:pt x="1445" y="1465"/>
                </a:cubicBezTo>
                <a:cubicBezTo>
                  <a:pt x="1391" y="1501"/>
                  <a:pt x="1336" y="1519"/>
                  <a:pt x="1282" y="1537"/>
                </a:cubicBezTo>
                <a:cubicBezTo>
                  <a:pt x="1246" y="1537"/>
                  <a:pt x="1228" y="1519"/>
                  <a:pt x="1210" y="1519"/>
                </a:cubicBezTo>
                <a:cubicBezTo>
                  <a:pt x="1192" y="1519"/>
                  <a:pt x="1174" y="1501"/>
                  <a:pt x="1174" y="1501"/>
                </a:cubicBezTo>
                <a:cubicBezTo>
                  <a:pt x="1174" y="1501"/>
                  <a:pt x="1156" y="1483"/>
                  <a:pt x="1156" y="1483"/>
                </a:cubicBezTo>
                <a:cubicBezTo>
                  <a:pt x="1120" y="1429"/>
                  <a:pt x="1102" y="1357"/>
                  <a:pt x="1102" y="1302"/>
                </a:cubicBezTo>
                <a:cubicBezTo>
                  <a:pt x="1102" y="1230"/>
                  <a:pt x="1120" y="1158"/>
                  <a:pt x="1138" y="1086"/>
                </a:cubicBezTo>
                <a:cubicBezTo>
                  <a:pt x="1174" y="959"/>
                  <a:pt x="1246" y="833"/>
                  <a:pt x="1354" y="743"/>
                </a:cubicBezTo>
                <a:cubicBezTo>
                  <a:pt x="1409" y="688"/>
                  <a:pt x="1469" y="642"/>
                  <a:pt x="1533" y="603"/>
                </a:cubicBezTo>
                <a:close/>
                <a:moveTo>
                  <a:pt x="838" y="0"/>
                </a:moveTo>
                <a:cubicBezTo>
                  <a:pt x="564" y="0"/>
                  <a:pt x="310" y="125"/>
                  <a:pt x="163" y="345"/>
                </a:cubicBezTo>
                <a:cubicBezTo>
                  <a:pt x="54" y="472"/>
                  <a:pt x="0" y="634"/>
                  <a:pt x="18" y="797"/>
                </a:cubicBezTo>
                <a:cubicBezTo>
                  <a:pt x="36" y="941"/>
                  <a:pt x="109" y="1104"/>
                  <a:pt x="217" y="1194"/>
                </a:cubicBezTo>
                <a:cubicBezTo>
                  <a:pt x="109" y="1086"/>
                  <a:pt x="54" y="941"/>
                  <a:pt x="54" y="797"/>
                </a:cubicBezTo>
                <a:cubicBezTo>
                  <a:pt x="54" y="634"/>
                  <a:pt x="109" y="490"/>
                  <a:pt x="199" y="382"/>
                </a:cubicBezTo>
                <a:cubicBezTo>
                  <a:pt x="353" y="200"/>
                  <a:pt x="572" y="104"/>
                  <a:pt x="797" y="104"/>
                </a:cubicBezTo>
                <a:cubicBezTo>
                  <a:pt x="862" y="104"/>
                  <a:pt x="928" y="112"/>
                  <a:pt x="993" y="129"/>
                </a:cubicBezTo>
                <a:cubicBezTo>
                  <a:pt x="1120" y="183"/>
                  <a:pt x="1246" y="255"/>
                  <a:pt x="1354" y="363"/>
                </a:cubicBezTo>
                <a:cubicBezTo>
                  <a:pt x="1394" y="404"/>
                  <a:pt x="1435" y="451"/>
                  <a:pt x="1471" y="503"/>
                </a:cubicBezTo>
                <a:lnTo>
                  <a:pt x="1471" y="503"/>
                </a:lnTo>
                <a:cubicBezTo>
                  <a:pt x="1398" y="542"/>
                  <a:pt x="1329" y="588"/>
                  <a:pt x="1264" y="634"/>
                </a:cubicBezTo>
                <a:cubicBezTo>
                  <a:pt x="1138" y="743"/>
                  <a:pt x="1047" y="887"/>
                  <a:pt x="993" y="1050"/>
                </a:cubicBezTo>
                <a:cubicBezTo>
                  <a:pt x="921" y="1212"/>
                  <a:pt x="939" y="1411"/>
                  <a:pt x="1011" y="1573"/>
                </a:cubicBezTo>
                <a:cubicBezTo>
                  <a:pt x="1047" y="1609"/>
                  <a:pt x="1084" y="1663"/>
                  <a:pt x="1138" y="1682"/>
                </a:cubicBezTo>
                <a:cubicBezTo>
                  <a:pt x="1192" y="1700"/>
                  <a:pt x="1228" y="1700"/>
                  <a:pt x="1282" y="1700"/>
                </a:cubicBezTo>
                <a:cubicBezTo>
                  <a:pt x="1391" y="1700"/>
                  <a:pt x="1481" y="1663"/>
                  <a:pt x="1553" y="1609"/>
                </a:cubicBezTo>
                <a:cubicBezTo>
                  <a:pt x="1824" y="1375"/>
                  <a:pt x="1896" y="977"/>
                  <a:pt x="1734" y="652"/>
                </a:cubicBezTo>
                <a:cubicBezTo>
                  <a:pt x="1713" y="612"/>
                  <a:pt x="1691" y="572"/>
                  <a:pt x="1668" y="534"/>
                </a:cubicBezTo>
                <a:lnTo>
                  <a:pt x="1668" y="534"/>
                </a:lnTo>
                <a:cubicBezTo>
                  <a:pt x="1689" y="525"/>
                  <a:pt x="1711" y="516"/>
                  <a:pt x="1734" y="508"/>
                </a:cubicBezTo>
                <a:lnTo>
                  <a:pt x="1842" y="472"/>
                </a:lnTo>
                <a:lnTo>
                  <a:pt x="1950" y="454"/>
                </a:lnTo>
                <a:lnTo>
                  <a:pt x="2167" y="454"/>
                </a:lnTo>
                <a:cubicBezTo>
                  <a:pt x="2311" y="454"/>
                  <a:pt x="2474" y="490"/>
                  <a:pt x="2600" y="562"/>
                </a:cubicBezTo>
                <a:cubicBezTo>
                  <a:pt x="2871" y="688"/>
                  <a:pt x="3106" y="887"/>
                  <a:pt x="3286" y="1158"/>
                </a:cubicBezTo>
                <a:cubicBezTo>
                  <a:pt x="3124" y="869"/>
                  <a:pt x="2889" y="652"/>
                  <a:pt x="2618" y="490"/>
                </a:cubicBezTo>
                <a:cubicBezTo>
                  <a:pt x="2474" y="418"/>
                  <a:pt x="2329" y="382"/>
                  <a:pt x="2167" y="363"/>
                </a:cubicBezTo>
                <a:lnTo>
                  <a:pt x="1932" y="363"/>
                </a:lnTo>
                <a:lnTo>
                  <a:pt x="1806" y="382"/>
                </a:lnTo>
                <a:lnTo>
                  <a:pt x="1697" y="418"/>
                </a:lnTo>
                <a:cubicBezTo>
                  <a:pt x="1666" y="425"/>
                  <a:pt x="1636" y="434"/>
                  <a:pt x="1606" y="444"/>
                </a:cubicBezTo>
                <a:lnTo>
                  <a:pt x="1606" y="444"/>
                </a:lnTo>
                <a:cubicBezTo>
                  <a:pt x="1559" y="383"/>
                  <a:pt x="1506" y="326"/>
                  <a:pt x="1445" y="273"/>
                </a:cubicBezTo>
                <a:cubicBezTo>
                  <a:pt x="1318" y="147"/>
                  <a:pt x="1174" y="75"/>
                  <a:pt x="1029" y="20"/>
                </a:cubicBezTo>
                <a:cubicBezTo>
                  <a:pt x="965" y="7"/>
                  <a:pt x="901" y="0"/>
                  <a:pt x="8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54"/>
          <p:cNvSpPr/>
          <p:nvPr/>
        </p:nvSpPr>
        <p:spPr>
          <a:xfrm>
            <a:off x="7368455" y="4383385"/>
            <a:ext cx="99617" cy="47488"/>
          </a:xfrm>
          <a:custGeom>
            <a:avLst/>
            <a:gdLst/>
            <a:ahLst/>
            <a:cxnLst/>
            <a:rect l="l" t="t" r="r" b="b"/>
            <a:pathLst>
              <a:path w="1116" h="532" extrusionOk="0">
                <a:moveTo>
                  <a:pt x="1115" y="0"/>
                </a:moveTo>
                <a:lnTo>
                  <a:pt x="1115" y="0"/>
                </a:lnTo>
                <a:cubicBezTo>
                  <a:pt x="1115" y="1"/>
                  <a:pt x="1028" y="283"/>
                  <a:pt x="860" y="283"/>
                </a:cubicBezTo>
                <a:cubicBezTo>
                  <a:pt x="799" y="283"/>
                  <a:pt x="727" y="246"/>
                  <a:pt x="646" y="145"/>
                </a:cubicBezTo>
                <a:cubicBezTo>
                  <a:pt x="580" y="64"/>
                  <a:pt x="507" y="31"/>
                  <a:pt x="439" y="31"/>
                </a:cubicBezTo>
                <a:cubicBezTo>
                  <a:pt x="188" y="31"/>
                  <a:pt x="1" y="467"/>
                  <a:pt x="483" y="524"/>
                </a:cubicBezTo>
                <a:cubicBezTo>
                  <a:pt x="513" y="529"/>
                  <a:pt x="543" y="531"/>
                  <a:pt x="572" y="531"/>
                </a:cubicBezTo>
                <a:cubicBezTo>
                  <a:pt x="862" y="531"/>
                  <a:pt x="1115" y="296"/>
                  <a:pt x="1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4"/>
          <p:cNvSpPr/>
          <p:nvPr/>
        </p:nvSpPr>
        <p:spPr>
          <a:xfrm>
            <a:off x="7031224" y="4481662"/>
            <a:ext cx="56949" cy="48023"/>
          </a:xfrm>
          <a:custGeom>
            <a:avLst/>
            <a:gdLst/>
            <a:ahLst/>
            <a:cxnLst/>
            <a:rect l="l" t="t" r="r" b="b"/>
            <a:pathLst>
              <a:path w="638" h="538" extrusionOk="0">
                <a:moveTo>
                  <a:pt x="18" y="1"/>
                </a:moveTo>
                <a:lnTo>
                  <a:pt x="18" y="1"/>
                </a:lnTo>
                <a:cubicBezTo>
                  <a:pt x="0" y="199"/>
                  <a:pt x="109" y="416"/>
                  <a:pt x="307" y="506"/>
                </a:cubicBezTo>
                <a:cubicBezTo>
                  <a:pt x="356" y="528"/>
                  <a:pt x="398" y="538"/>
                  <a:pt x="434" y="538"/>
                </a:cubicBezTo>
                <a:cubicBezTo>
                  <a:pt x="638" y="538"/>
                  <a:pt x="617" y="225"/>
                  <a:pt x="426" y="225"/>
                </a:cubicBezTo>
                <a:cubicBezTo>
                  <a:pt x="406" y="225"/>
                  <a:pt x="385" y="228"/>
                  <a:pt x="361" y="236"/>
                </a:cubicBezTo>
                <a:cubicBezTo>
                  <a:pt x="322" y="250"/>
                  <a:pt x="287" y="257"/>
                  <a:pt x="256" y="257"/>
                </a:cubicBezTo>
                <a:cubicBezTo>
                  <a:pt x="59" y="257"/>
                  <a:pt x="18" y="1"/>
                  <a:pt x="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4"/>
          <p:cNvSpPr/>
          <p:nvPr/>
        </p:nvSpPr>
        <p:spPr>
          <a:xfrm>
            <a:off x="7590449" y="4268951"/>
            <a:ext cx="137107" cy="297244"/>
          </a:xfrm>
          <a:custGeom>
            <a:avLst/>
            <a:gdLst/>
            <a:ahLst/>
            <a:cxnLst/>
            <a:rect l="l" t="t" r="r" b="b"/>
            <a:pathLst>
              <a:path w="1536" h="3330" extrusionOk="0">
                <a:moveTo>
                  <a:pt x="271" y="0"/>
                </a:moveTo>
                <a:lnTo>
                  <a:pt x="253" y="19"/>
                </a:lnTo>
                <a:cubicBezTo>
                  <a:pt x="596" y="307"/>
                  <a:pt x="885" y="669"/>
                  <a:pt x="1084" y="1066"/>
                </a:cubicBezTo>
                <a:cubicBezTo>
                  <a:pt x="1301" y="1463"/>
                  <a:pt x="1373" y="1914"/>
                  <a:pt x="1319" y="2348"/>
                </a:cubicBezTo>
                <a:cubicBezTo>
                  <a:pt x="1283" y="2546"/>
                  <a:pt x="1192" y="2745"/>
                  <a:pt x="1048" y="2907"/>
                </a:cubicBezTo>
                <a:cubicBezTo>
                  <a:pt x="934" y="3021"/>
                  <a:pt x="763" y="3091"/>
                  <a:pt x="598" y="3091"/>
                </a:cubicBezTo>
                <a:cubicBezTo>
                  <a:pt x="579" y="3091"/>
                  <a:pt x="561" y="3090"/>
                  <a:pt x="542" y="3088"/>
                </a:cubicBezTo>
                <a:cubicBezTo>
                  <a:pt x="344" y="3088"/>
                  <a:pt x="199" y="2944"/>
                  <a:pt x="217" y="2745"/>
                </a:cubicBezTo>
                <a:cubicBezTo>
                  <a:pt x="217" y="2606"/>
                  <a:pt x="336" y="2401"/>
                  <a:pt x="506" y="2401"/>
                </a:cubicBezTo>
                <a:cubicBezTo>
                  <a:pt x="535" y="2401"/>
                  <a:pt x="565" y="2407"/>
                  <a:pt x="596" y="2420"/>
                </a:cubicBezTo>
                <a:lnTo>
                  <a:pt x="596" y="2402"/>
                </a:lnTo>
                <a:cubicBezTo>
                  <a:pt x="551" y="2366"/>
                  <a:pt x="488" y="2348"/>
                  <a:pt x="425" y="2348"/>
                </a:cubicBezTo>
                <a:cubicBezTo>
                  <a:pt x="362" y="2348"/>
                  <a:pt x="299" y="2366"/>
                  <a:pt x="253" y="2402"/>
                </a:cubicBezTo>
                <a:cubicBezTo>
                  <a:pt x="199" y="2438"/>
                  <a:pt x="145" y="2492"/>
                  <a:pt x="109" y="2546"/>
                </a:cubicBezTo>
                <a:cubicBezTo>
                  <a:pt x="91" y="2564"/>
                  <a:pt x="73" y="2600"/>
                  <a:pt x="73" y="2637"/>
                </a:cubicBezTo>
                <a:cubicBezTo>
                  <a:pt x="1" y="2799"/>
                  <a:pt x="37" y="2980"/>
                  <a:pt x="145" y="3124"/>
                </a:cubicBezTo>
                <a:cubicBezTo>
                  <a:pt x="235" y="3214"/>
                  <a:pt x="362" y="3287"/>
                  <a:pt x="488" y="3323"/>
                </a:cubicBezTo>
                <a:cubicBezTo>
                  <a:pt x="523" y="3327"/>
                  <a:pt x="557" y="3330"/>
                  <a:pt x="592" y="3330"/>
                </a:cubicBezTo>
                <a:cubicBezTo>
                  <a:pt x="827" y="3330"/>
                  <a:pt x="1053" y="3225"/>
                  <a:pt x="1210" y="3052"/>
                </a:cubicBezTo>
                <a:cubicBezTo>
                  <a:pt x="1355" y="2853"/>
                  <a:pt x="1463" y="2619"/>
                  <a:pt x="1481" y="2366"/>
                </a:cubicBezTo>
                <a:cubicBezTo>
                  <a:pt x="1535" y="1896"/>
                  <a:pt x="1427" y="1427"/>
                  <a:pt x="1174" y="1012"/>
                </a:cubicBezTo>
                <a:cubicBezTo>
                  <a:pt x="939" y="632"/>
                  <a:pt x="633" y="271"/>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4"/>
          <p:cNvSpPr/>
          <p:nvPr/>
        </p:nvSpPr>
        <p:spPr>
          <a:xfrm>
            <a:off x="7717736" y="4367229"/>
            <a:ext cx="75873" cy="199948"/>
          </a:xfrm>
          <a:custGeom>
            <a:avLst/>
            <a:gdLst/>
            <a:ahLst/>
            <a:cxnLst/>
            <a:rect l="l" t="t" r="r" b="b"/>
            <a:pathLst>
              <a:path w="850" h="2240" extrusionOk="0">
                <a:moveTo>
                  <a:pt x="19" y="1"/>
                </a:moveTo>
                <a:lnTo>
                  <a:pt x="1" y="19"/>
                </a:lnTo>
                <a:cubicBezTo>
                  <a:pt x="127" y="181"/>
                  <a:pt x="236" y="362"/>
                  <a:pt x="326" y="543"/>
                </a:cubicBezTo>
                <a:cubicBezTo>
                  <a:pt x="434" y="705"/>
                  <a:pt x="507" y="904"/>
                  <a:pt x="561" y="1084"/>
                </a:cubicBezTo>
                <a:cubicBezTo>
                  <a:pt x="597" y="1283"/>
                  <a:pt x="615" y="1463"/>
                  <a:pt x="597" y="1662"/>
                </a:cubicBezTo>
                <a:cubicBezTo>
                  <a:pt x="597" y="1752"/>
                  <a:pt x="579" y="1843"/>
                  <a:pt x="561" y="1933"/>
                </a:cubicBezTo>
                <a:cubicBezTo>
                  <a:pt x="525" y="2041"/>
                  <a:pt x="507" y="2131"/>
                  <a:pt x="470" y="2222"/>
                </a:cubicBezTo>
                <a:lnTo>
                  <a:pt x="488" y="2240"/>
                </a:lnTo>
                <a:cubicBezTo>
                  <a:pt x="669" y="2113"/>
                  <a:pt x="795" y="1915"/>
                  <a:pt x="832" y="1680"/>
                </a:cubicBezTo>
                <a:cubicBezTo>
                  <a:pt x="850" y="1463"/>
                  <a:pt x="813" y="1247"/>
                  <a:pt x="723" y="1030"/>
                </a:cubicBezTo>
                <a:cubicBezTo>
                  <a:pt x="651" y="831"/>
                  <a:pt x="561" y="651"/>
                  <a:pt x="434" y="470"/>
                </a:cubicBezTo>
                <a:cubicBezTo>
                  <a:pt x="308" y="308"/>
                  <a:pt x="163" y="145"/>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4"/>
          <p:cNvSpPr/>
          <p:nvPr/>
        </p:nvSpPr>
        <p:spPr>
          <a:xfrm>
            <a:off x="7548585" y="3926632"/>
            <a:ext cx="375617" cy="344018"/>
          </a:xfrm>
          <a:custGeom>
            <a:avLst/>
            <a:gdLst/>
            <a:ahLst/>
            <a:cxnLst/>
            <a:rect l="l" t="t" r="r" b="b"/>
            <a:pathLst>
              <a:path w="4208" h="3854" extrusionOk="0">
                <a:moveTo>
                  <a:pt x="2505" y="0"/>
                </a:moveTo>
                <a:cubicBezTo>
                  <a:pt x="2421" y="0"/>
                  <a:pt x="2338" y="8"/>
                  <a:pt x="2257" y="26"/>
                </a:cubicBezTo>
                <a:cubicBezTo>
                  <a:pt x="2131" y="26"/>
                  <a:pt x="2004" y="62"/>
                  <a:pt x="1878" y="116"/>
                </a:cubicBezTo>
                <a:cubicBezTo>
                  <a:pt x="1499" y="242"/>
                  <a:pt x="1210" y="567"/>
                  <a:pt x="1120" y="947"/>
                </a:cubicBezTo>
                <a:cubicBezTo>
                  <a:pt x="1083" y="1073"/>
                  <a:pt x="1065" y="1199"/>
                  <a:pt x="1065" y="1326"/>
                </a:cubicBezTo>
                <a:cubicBezTo>
                  <a:pt x="1065" y="1398"/>
                  <a:pt x="1083" y="1452"/>
                  <a:pt x="1083" y="1524"/>
                </a:cubicBezTo>
                <a:lnTo>
                  <a:pt x="1120" y="1615"/>
                </a:lnTo>
                <a:cubicBezTo>
                  <a:pt x="1120" y="1651"/>
                  <a:pt x="1120" y="1687"/>
                  <a:pt x="1138" y="1705"/>
                </a:cubicBezTo>
                <a:cubicBezTo>
                  <a:pt x="1246" y="1958"/>
                  <a:pt x="1481" y="2120"/>
                  <a:pt x="1733" y="2156"/>
                </a:cubicBezTo>
                <a:cubicBezTo>
                  <a:pt x="1787" y="2172"/>
                  <a:pt x="1840" y="2177"/>
                  <a:pt x="1894" y="2177"/>
                </a:cubicBezTo>
                <a:cubicBezTo>
                  <a:pt x="1967" y="2177"/>
                  <a:pt x="2040" y="2167"/>
                  <a:pt x="2113" y="2156"/>
                </a:cubicBezTo>
                <a:cubicBezTo>
                  <a:pt x="2239" y="2138"/>
                  <a:pt x="2347" y="2066"/>
                  <a:pt x="2438" y="1976"/>
                </a:cubicBezTo>
                <a:lnTo>
                  <a:pt x="2438" y="1976"/>
                </a:lnTo>
                <a:cubicBezTo>
                  <a:pt x="2347" y="2048"/>
                  <a:pt x="2221" y="2102"/>
                  <a:pt x="2113" y="2120"/>
                </a:cubicBezTo>
                <a:cubicBezTo>
                  <a:pt x="2060" y="2128"/>
                  <a:pt x="2008" y="2132"/>
                  <a:pt x="1957" y="2132"/>
                </a:cubicBezTo>
                <a:cubicBezTo>
                  <a:pt x="1885" y="2132"/>
                  <a:pt x="1815" y="2123"/>
                  <a:pt x="1752" y="2102"/>
                </a:cubicBezTo>
                <a:cubicBezTo>
                  <a:pt x="1517" y="2048"/>
                  <a:pt x="1336" y="1904"/>
                  <a:pt x="1246" y="1669"/>
                </a:cubicBezTo>
                <a:cubicBezTo>
                  <a:pt x="1228" y="1651"/>
                  <a:pt x="1228" y="1615"/>
                  <a:pt x="1228" y="1597"/>
                </a:cubicBezTo>
                <a:lnTo>
                  <a:pt x="1210" y="1506"/>
                </a:lnTo>
                <a:lnTo>
                  <a:pt x="1210" y="1344"/>
                </a:lnTo>
                <a:cubicBezTo>
                  <a:pt x="1210" y="1217"/>
                  <a:pt x="1228" y="1109"/>
                  <a:pt x="1264" y="1001"/>
                </a:cubicBezTo>
                <a:cubicBezTo>
                  <a:pt x="1336" y="784"/>
                  <a:pt x="1463" y="585"/>
                  <a:pt x="1643" y="459"/>
                </a:cubicBezTo>
                <a:cubicBezTo>
                  <a:pt x="1752" y="387"/>
                  <a:pt x="1842" y="333"/>
                  <a:pt x="1950" y="297"/>
                </a:cubicBezTo>
                <a:cubicBezTo>
                  <a:pt x="2058" y="260"/>
                  <a:pt x="2167" y="242"/>
                  <a:pt x="2293" y="224"/>
                </a:cubicBezTo>
                <a:cubicBezTo>
                  <a:pt x="2356" y="215"/>
                  <a:pt x="2418" y="210"/>
                  <a:pt x="2478" y="210"/>
                </a:cubicBezTo>
                <a:cubicBezTo>
                  <a:pt x="2644" y="210"/>
                  <a:pt x="2803" y="244"/>
                  <a:pt x="2961" y="297"/>
                </a:cubicBezTo>
                <a:cubicBezTo>
                  <a:pt x="3178" y="387"/>
                  <a:pt x="3377" y="513"/>
                  <a:pt x="3521" y="676"/>
                </a:cubicBezTo>
                <a:cubicBezTo>
                  <a:pt x="3684" y="856"/>
                  <a:pt x="3792" y="1055"/>
                  <a:pt x="3846" y="1272"/>
                </a:cubicBezTo>
                <a:cubicBezTo>
                  <a:pt x="3990" y="1723"/>
                  <a:pt x="3918" y="2210"/>
                  <a:pt x="3684" y="2608"/>
                </a:cubicBezTo>
                <a:cubicBezTo>
                  <a:pt x="3575" y="2806"/>
                  <a:pt x="3431" y="2987"/>
                  <a:pt x="3250" y="3149"/>
                </a:cubicBezTo>
                <a:cubicBezTo>
                  <a:pt x="3088" y="3312"/>
                  <a:pt x="2889" y="3456"/>
                  <a:pt x="2672" y="3547"/>
                </a:cubicBezTo>
                <a:cubicBezTo>
                  <a:pt x="2420" y="3652"/>
                  <a:pt x="2149" y="3708"/>
                  <a:pt x="1874" y="3708"/>
                </a:cubicBezTo>
                <a:cubicBezTo>
                  <a:pt x="1677" y="3708"/>
                  <a:pt x="1478" y="3679"/>
                  <a:pt x="1282" y="3619"/>
                </a:cubicBezTo>
                <a:cubicBezTo>
                  <a:pt x="813" y="3492"/>
                  <a:pt x="379" y="3258"/>
                  <a:pt x="0" y="2969"/>
                </a:cubicBezTo>
                <a:lnTo>
                  <a:pt x="0" y="2969"/>
                </a:lnTo>
                <a:cubicBezTo>
                  <a:pt x="163" y="3131"/>
                  <a:pt x="361" y="3276"/>
                  <a:pt x="560" y="3402"/>
                </a:cubicBezTo>
                <a:cubicBezTo>
                  <a:pt x="777" y="3529"/>
                  <a:pt x="1011" y="3637"/>
                  <a:pt x="1246" y="3727"/>
                </a:cubicBezTo>
                <a:cubicBezTo>
                  <a:pt x="1478" y="3813"/>
                  <a:pt x="1717" y="3854"/>
                  <a:pt x="1956" y="3854"/>
                </a:cubicBezTo>
                <a:cubicBezTo>
                  <a:pt x="2219" y="3854"/>
                  <a:pt x="2480" y="3804"/>
                  <a:pt x="2727" y="3709"/>
                </a:cubicBezTo>
                <a:cubicBezTo>
                  <a:pt x="2979" y="3601"/>
                  <a:pt x="3196" y="3474"/>
                  <a:pt x="3377" y="3294"/>
                </a:cubicBezTo>
                <a:cubicBezTo>
                  <a:pt x="3575" y="3131"/>
                  <a:pt x="3738" y="2933"/>
                  <a:pt x="3864" y="2716"/>
                </a:cubicBezTo>
                <a:cubicBezTo>
                  <a:pt x="4135" y="2247"/>
                  <a:pt x="4207" y="1705"/>
                  <a:pt x="4063" y="1199"/>
                </a:cubicBezTo>
                <a:cubicBezTo>
                  <a:pt x="3990" y="947"/>
                  <a:pt x="3864" y="712"/>
                  <a:pt x="3684" y="531"/>
                </a:cubicBezTo>
                <a:cubicBezTo>
                  <a:pt x="3503" y="333"/>
                  <a:pt x="3286" y="170"/>
                  <a:pt x="3034" y="98"/>
                </a:cubicBezTo>
                <a:cubicBezTo>
                  <a:pt x="2862" y="37"/>
                  <a:pt x="2682" y="0"/>
                  <a:pt x="2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4"/>
          <p:cNvSpPr/>
          <p:nvPr/>
        </p:nvSpPr>
        <p:spPr>
          <a:xfrm>
            <a:off x="7756476" y="3681965"/>
            <a:ext cx="156388" cy="292156"/>
          </a:xfrm>
          <a:custGeom>
            <a:avLst/>
            <a:gdLst/>
            <a:ahLst/>
            <a:cxnLst/>
            <a:rect l="l" t="t" r="r" b="b"/>
            <a:pathLst>
              <a:path w="1752" h="3273" extrusionOk="0">
                <a:moveTo>
                  <a:pt x="1355" y="1088"/>
                </a:moveTo>
                <a:cubicBezTo>
                  <a:pt x="1427" y="1106"/>
                  <a:pt x="1481" y="1106"/>
                  <a:pt x="1535" y="1142"/>
                </a:cubicBezTo>
                <a:cubicBezTo>
                  <a:pt x="1553" y="1142"/>
                  <a:pt x="1553" y="1160"/>
                  <a:pt x="1571" y="1160"/>
                </a:cubicBezTo>
                <a:cubicBezTo>
                  <a:pt x="1571" y="1178"/>
                  <a:pt x="1571" y="1178"/>
                  <a:pt x="1589" y="1196"/>
                </a:cubicBezTo>
                <a:cubicBezTo>
                  <a:pt x="1589" y="1214"/>
                  <a:pt x="1589" y="1250"/>
                  <a:pt x="1589" y="1268"/>
                </a:cubicBezTo>
                <a:cubicBezTo>
                  <a:pt x="1571" y="1322"/>
                  <a:pt x="1553" y="1376"/>
                  <a:pt x="1517" y="1431"/>
                </a:cubicBezTo>
                <a:cubicBezTo>
                  <a:pt x="1427" y="1521"/>
                  <a:pt x="1300" y="1593"/>
                  <a:pt x="1174" y="1611"/>
                </a:cubicBezTo>
                <a:cubicBezTo>
                  <a:pt x="1123" y="1624"/>
                  <a:pt x="1074" y="1630"/>
                  <a:pt x="1026" y="1630"/>
                </a:cubicBezTo>
                <a:cubicBezTo>
                  <a:pt x="938" y="1630"/>
                  <a:pt x="852" y="1610"/>
                  <a:pt x="759" y="1575"/>
                </a:cubicBezTo>
                <a:cubicBezTo>
                  <a:pt x="728" y="1562"/>
                  <a:pt x="698" y="1548"/>
                  <a:pt x="668" y="1532"/>
                </a:cubicBezTo>
                <a:lnTo>
                  <a:pt x="668" y="1532"/>
                </a:lnTo>
                <a:cubicBezTo>
                  <a:pt x="705" y="1464"/>
                  <a:pt x="747" y="1397"/>
                  <a:pt x="795" y="1340"/>
                </a:cubicBezTo>
                <a:cubicBezTo>
                  <a:pt x="885" y="1232"/>
                  <a:pt x="1011" y="1160"/>
                  <a:pt x="1156" y="1124"/>
                </a:cubicBezTo>
                <a:cubicBezTo>
                  <a:pt x="1228" y="1106"/>
                  <a:pt x="1300" y="1088"/>
                  <a:pt x="1355" y="1088"/>
                </a:cubicBezTo>
                <a:close/>
                <a:moveTo>
                  <a:pt x="787" y="1"/>
                </a:moveTo>
                <a:cubicBezTo>
                  <a:pt x="646" y="1"/>
                  <a:pt x="508" y="54"/>
                  <a:pt x="398" y="149"/>
                </a:cubicBezTo>
                <a:cubicBezTo>
                  <a:pt x="127" y="347"/>
                  <a:pt x="0" y="690"/>
                  <a:pt x="73" y="1015"/>
                </a:cubicBezTo>
                <a:cubicBezTo>
                  <a:pt x="127" y="1160"/>
                  <a:pt x="199" y="1322"/>
                  <a:pt x="307" y="1431"/>
                </a:cubicBezTo>
                <a:cubicBezTo>
                  <a:pt x="361" y="1494"/>
                  <a:pt x="425" y="1553"/>
                  <a:pt x="493" y="1602"/>
                </a:cubicBezTo>
                <a:lnTo>
                  <a:pt x="493" y="1602"/>
                </a:lnTo>
                <a:cubicBezTo>
                  <a:pt x="484" y="1629"/>
                  <a:pt x="476" y="1656"/>
                  <a:pt x="470" y="1683"/>
                </a:cubicBezTo>
                <a:lnTo>
                  <a:pt x="434" y="1792"/>
                </a:lnTo>
                <a:lnTo>
                  <a:pt x="416" y="1918"/>
                </a:lnTo>
                <a:lnTo>
                  <a:pt x="416" y="1972"/>
                </a:lnTo>
                <a:lnTo>
                  <a:pt x="416" y="2044"/>
                </a:lnTo>
                <a:cubicBezTo>
                  <a:pt x="416" y="2081"/>
                  <a:pt x="416" y="2117"/>
                  <a:pt x="416" y="2153"/>
                </a:cubicBezTo>
                <a:cubicBezTo>
                  <a:pt x="434" y="2315"/>
                  <a:pt x="470" y="2478"/>
                  <a:pt x="560" y="2604"/>
                </a:cubicBezTo>
                <a:cubicBezTo>
                  <a:pt x="705" y="2893"/>
                  <a:pt x="921" y="3110"/>
                  <a:pt x="1210" y="3272"/>
                </a:cubicBezTo>
                <a:cubicBezTo>
                  <a:pt x="957" y="3092"/>
                  <a:pt x="741" y="2857"/>
                  <a:pt x="614" y="2586"/>
                </a:cubicBezTo>
                <a:cubicBezTo>
                  <a:pt x="560" y="2460"/>
                  <a:pt x="524" y="2315"/>
                  <a:pt x="506" y="2153"/>
                </a:cubicBezTo>
                <a:cubicBezTo>
                  <a:pt x="506" y="2117"/>
                  <a:pt x="506" y="2081"/>
                  <a:pt x="506" y="2044"/>
                </a:cubicBezTo>
                <a:lnTo>
                  <a:pt x="506" y="1990"/>
                </a:lnTo>
                <a:cubicBezTo>
                  <a:pt x="524" y="1972"/>
                  <a:pt x="524" y="1954"/>
                  <a:pt x="506" y="1936"/>
                </a:cubicBezTo>
                <a:lnTo>
                  <a:pt x="542" y="1828"/>
                </a:lnTo>
                <a:lnTo>
                  <a:pt x="578" y="1719"/>
                </a:lnTo>
                <a:cubicBezTo>
                  <a:pt x="585" y="1704"/>
                  <a:pt x="592" y="1687"/>
                  <a:pt x="600" y="1671"/>
                </a:cubicBezTo>
                <a:lnTo>
                  <a:pt x="600" y="1671"/>
                </a:lnTo>
                <a:cubicBezTo>
                  <a:pt x="634" y="1690"/>
                  <a:pt x="669" y="1706"/>
                  <a:pt x="705" y="1719"/>
                </a:cubicBezTo>
                <a:cubicBezTo>
                  <a:pt x="820" y="1777"/>
                  <a:pt x="945" y="1805"/>
                  <a:pt x="1068" y="1805"/>
                </a:cubicBezTo>
                <a:cubicBezTo>
                  <a:pt x="1292" y="1805"/>
                  <a:pt x="1510" y="1713"/>
                  <a:pt x="1661" y="1539"/>
                </a:cubicBezTo>
                <a:cubicBezTo>
                  <a:pt x="1716" y="1467"/>
                  <a:pt x="1752" y="1376"/>
                  <a:pt x="1752" y="1268"/>
                </a:cubicBezTo>
                <a:cubicBezTo>
                  <a:pt x="1752" y="1232"/>
                  <a:pt x="1752" y="1178"/>
                  <a:pt x="1734" y="1124"/>
                </a:cubicBezTo>
                <a:cubicBezTo>
                  <a:pt x="1698" y="1069"/>
                  <a:pt x="1661" y="1033"/>
                  <a:pt x="1625" y="997"/>
                </a:cubicBezTo>
                <a:cubicBezTo>
                  <a:pt x="1538" y="959"/>
                  <a:pt x="1441" y="941"/>
                  <a:pt x="1344" y="941"/>
                </a:cubicBezTo>
                <a:cubicBezTo>
                  <a:pt x="1260" y="941"/>
                  <a:pt x="1177" y="954"/>
                  <a:pt x="1102" y="979"/>
                </a:cubicBezTo>
                <a:cubicBezTo>
                  <a:pt x="939" y="1033"/>
                  <a:pt x="795" y="1124"/>
                  <a:pt x="686" y="1250"/>
                </a:cubicBezTo>
                <a:cubicBezTo>
                  <a:pt x="639" y="1316"/>
                  <a:pt x="592" y="1387"/>
                  <a:pt x="552" y="1464"/>
                </a:cubicBezTo>
                <a:lnTo>
                  <a:pt x="552" y="1464"/>
                </a:lnTo>
                <a:cubicBezTo>
                  <a:pt x="502" y="1428"/>
                  <a:pt x="455" y="1388"/>
                  <a:pt x="416" y="1340"/>
                </a:cubicBezTo>
                <a:cubicBezTo>
                  <a:pt x="307" y="1232"/>
                  <a:pt x="235" y="1124"/>
                  <a:pt x="181" y="979"/>
                </a:cubicBezTo>
                <a:cubicBezTo>
                  <a:pt x="109" y="690"/>
                  <a:pt x="199" y="383"/>
                  <a:pt x="434" y="185"/>
                </a:cubicBezTo>
                <a:cubicBezTo>
                  <a:pt x="542" y="94"/>
                  <a:pt x="686" y="40"/>
                  <a:pt x="849" y="40"/>
                </a:cubicBezTo>
                <a:cubicBezTo>
                  <a:pt x="993" y="40"/>
                  <a:pt x="1138" y="94"/>
                  <a:pt x="1264" y="203"/>
                </a:cubicBezTo>
                <a:cubicBezTo>
                  <a:pt x="1156" y="94"/>
                  <a:pt x="1011" y="22"/>
                  <a:pt x="849" y="4"/>
                </a:cubicBezTo>
                <a:cubicBezTo>
                  <a:pt x="828" y="2"/>
                  <a:pt x="808" y="1"/>
                  <a:pt x="7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4"/>
          <p:cNvSpPr/>
          <p:nvPr/>
        </p:nvSpPr>
        <p:spPr>
          <a:xfrm>
            <a:off x="7723984" y="4034282"/>
            <a:ext cx="61591" cy="83282"/>
          </a:xfrm>
          <a:custGeom>
            <a:avLst/>
            <a:gdLst/>
            <a:ahLst/>
            <a:cxnLst/>
            <a:rect l="l" t="t" r="r" b="b"/>
            <a:pathLst>
              <a:path w="690" h="933" extrusionOk="0">
                <a:moveTo>
                  <a:pt x="396" y="0"/>
                </a:moveTo>
                <a:cubicBezTo>
                  <a:pt x="201" y="0"/>
                  <a:pt x="0" y="265"/>
                  <a:pt x="256" y="463"/>
                </a:cubicBezTo>
                <a:cubicBezTo>
                  <a:pt x="635" y="770"/>
                  <a:pt x="112" y="932"/>
                  <a:pt x="112" y="932"/>
                </a:cubicBezTo>
                <a:cubicBezTo>
                  <a:pt x="437" y="932"/>
                  <a:pt x="689" y="643"/>
                  <a:pt x="635" y="300"/>
                </a:cubicBezTo>
                <a:cubicBezTo>
                  <a:pt x="609" y="82"/>
                  <a:pt x="503"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4"/>
          <p:cNvSpPr/>
          <p:nvPr/>
        </p:nvSpPr>
        <p:spPr>
          <a:xfrm>
            <a:off x="7832170" y="3683304"/>
            <a:ext cx="51951" cy="49094"/>
          </a:xfrm>
          <a:custGeom>
            <a:avLst/>
            <a:gdLst/>
            <a:ahLst/>
            <a:cxnLst/>
            <a:rect l="l" t="t" r="r" b="b"/>
            <a:pathLst>
              <a:path w="582" h="550" extrusionOk="0">
                <a:moveTo>
                  <a:pt x="78" y="0"/>
                </a:moveTo>
                <a:cubicBezTo>
                  <a:pt x="52" y="0"/>
                  <a:pt x="26" y="3"/>
                  <a:pt x="1" y="7"/>
                </a:cubicBezTo>
                <a:cubicBezTo>
                  <a:pt x="1" y="7"/>
                  <a:pt x="344" y="43"/>
                  <a:pt x="236" y="332"/>
                </a:cubicBezTo>
                <a:cubicBezTo>
                  <a:pt x="192" y="473"/>
                  <a:pt x="293" y="549"/>
                  <a:pt x="388" y="549"/>
                </a:cubicBezTo>
                <a:cubicBezTo>
                  <a:pt x="488" y="549"/>
                  <a:pt x="581" y="464"/>
                  <a:pt x="488" y="278"/>
                </a:cubicBezTo>
                <a:cubicBezTo>
                  <a:pt x="425" y="105"/>
                  <a:pt x="253" y="0"/>
                  <a:pt x="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4"/>
          <p:cNvSpPr/>
          <p:nvPr/>
        </p:nvSpPr>
        <p:spPr>
          <a:xfrm>
            <a:off x="7619459" y="4242798"/>
            <a:ext cx="299833" cy="130591"/>
          </a:xfrm>
          <a:custGeom>
            <a:avLst/>
            <a:gdLst/>
            <a:ahLst/>
            <a:cxnLst/>
            <a:rect l="l" t="t" r="r" b="b"/>
            <a:pathLst>
              <a:path w="3359" h="1463" extrusionOk="0">
                <a:moveTo>
                  <a:pt x="2799" y="0"/>
                </a:moveTo>
                <a:cubicBezTo>
                  <a:pt x="2775" y="0"/>
                  <a:pt x="2751" y="2"/>
                  <a:pt x="2727" y="5"/>
                </a:cubicBezTo>
                <a:lnTo>
                  <a:pt x="2637" y="41"/>
                </a:lnTo>
                <a:cubicBezTo>
                  <a:pt x="2601" y="41"/>
                  <a:pt x="2565" y="59"/>
                  <a:pt x="2546" y="77"/>
                </a:cubicBezTo>
                <a:cubicBezTo>
                  <a:pt x="2492" y="113"/>
                  <a:pt x="2438" y="167"/>
                  <a:pt x="2402" y="221"/>
                </a:cubicBezTo>
                <a:cubicBezTo>
                  <a:pt x="2366" y="275"/>
                  <a:pt x="2348" y="330"/>
                  <a:pt x="2348" y="402"/>
                </a:cubicBezTo>
                <a:cubicBezTo>
                  <a:pt x="2348" y="456"/>
                  <a:pt x="2366" y="528"/>
                  <a:pt x="2402" y="582"/>
                </a:cubicBezTo>
                <a:lnTo>
                  <a:pt x="2420" y="564"/>
                </a:lnTo>
                <a:cubicBezTo>
                  <a:pt x="2330" y="330"/>
                  <a:pt x="2583" y="167"/>
                  <a:pt x="2745" y="167"/>
                </a:cubicBezTo>
                <a:cubicBezTo>
                  <a:pt x="2944" y="167"/>
                  <a:pt x="3088" y="312"/>
                  <a:pt x="3088" y="492"/>
                </a:cubicBezTo>
                <a:cubicBezTo>
                  <a:pt x="3106" y="691"/>
                  <a:pt x="3034" y="871"/>
                  <a:pt x="2908" y="1016"/>
                </a:cubicBezTo>
                <a:cubicBezTo>
                  <a:pt x="2745" y="1142"/>
                  <a:pt x="2546" y="1250"/>
                  <a:pt x="2348" y="1268"/>
                </a:cubicBezTo>
                <a:cubicBezTo>
                  <a:pt x="2248" y="1285"/>
                  <a:pt x="2147" y="1293"/>
                  <a:pt x="2045" y="1293"/>
                </a:cubicBezTo>
                <a:cubicBezTo>
                  <a:pt x="1709" y="1293"/>
                  <a:pt x="1371" y="1205"/>
                  <a:pt x="1066" y="1052"/>
                </a:cubicBezTo>
                <a:cubicBezTo>
                  <a:pt x="669" y="835"/>
                  <a:pt x="308" y="564"/>
                  <a:pt x="19" y="221"/>
                </a:cubicBezTo>
                <a:lnTo>
                  <a:pt x="1" y="221"/>
                </a:lnTo>
                <a:cubicBezTo>
                  <a:pt x="271" y="600"/>
                  <a:pt x="633" y="907"/>
                  <a:pt x="1030" y="1142"/>
                </a:cubicBezTo>
                <a:cubicBezTo>
                  <a:pt x="1360" y="1352"/>
                  <a:pt x="1741" y="1463"/>
                  <a:pt x="2140" y="1463"/>
                </a:cubicBezTo>
                <a:cubicBezTo>
                  <a:pt x="2220" y="1463"/>
                  <a:pt x="2302" y="1458"/>
                  <a:pt x="2384" y="1449"/>
                </a:cubicBezTo>
                <a:cubicBezTo>
                  <a:pt x="2619" y="1431"/>
                  <a:pt x="2853" y="1323"/>
                  <a:pt x="3052" y="1178"/>
                </a:cubicBezTo>
                <a:cubicBezTo>
                  <a:pt x="3269" y="998"/>
                  <a:pt x="3359" y="727"/>
                  <a:pt x="3323" y="456"/>
                </a:cubicBezTo>
                <a:cubicBezTo>
                  <a:pt x="3305" y="330"/>
                  <a:pt x="3233" y="203"/>
                  <a:pt x="3124" y="113"/>
                </a:cubicBezTo>
                <a:cubicBezTo>
                  <a:pt x="3034" y="38"/>
                  <a:pt x="2919" y="0"/>
                  <a:pt x="2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4"/>
          <p:cNvSpPr/>
          <p:nvPr/>
        </p:nvSpPr>
        <p:spPr>
          <a:xfrm>
            <a:off x="7717736" y="4367229"/>
            <a:ext cx="199948" cy="75516"/>
          </a:xfrm>
          <a:custGeom>
            <a:avLst/>
            <a:gdLst/>
            <a:ahLst/>
            <a:cxnLst/>
            <a:rect l="l" t="t" r="r" b="b"/>
            <a:pathLst>
              <a:path w="2240" h="846" extrusionOk="0">
                <a:moveTo>
                  <a:pt x="19" y="1"/>
                </a:moveTo>
                <a:lnTo>
                  <a:pt x="1" y="19"/>
                </a:lnTo>
                <a:cubicBezTo>
                  <a:pt x="145" y="181"/>
                  <a:pt x="308" y="308"/>
                  <a:pt x="470" y="434"/>
                </a:cubicBezTo>
                <a:cubicBezTo>
                  <a:pt x="651" y="561"/>
                  <a:pt x="832" y="651"/>
                  <a:pt x="1030" y="741"/>
                </a:cubicBezTo>
                <a:cubicBezTo>
                  <a:pt x="1191" y="808"/>
                  <a:pt x="1352" y="845"/>
                  <a:pt x="1512" y="845"/>
                </a:cubicBezTo>
                <a:cubicBezTo>
                  <a:pt x="1568" y="845"/>
                  <a:pt x="1624" y="841"/>
                  <a:pt x="1680" y="831"/>
                </a:cubicBezTo>
                <a:cubicBezTo>
                  <a:pt x="1915" y="795"/>
                  <a:pt x="2114" y="669"/>
                  <a:pt x="2240" y="488"/>
                </a:cubicBezTo>
                <a:lnTo>
                  <a:pt x="2222" y="470"/>
                </a:lnTo>
                <a:cubicBezTo>
                  <a:pt x="2114" y="506"/>
                  <a:pt x="2023" y="543"/>
                  <a:pt x="1933" y="561"/>
                </a:cubicBezTo>
                <a:cubicBezTo>
                  <a:pt x="1843" y="579"/>
                  <a:pt x="1752" y="597"/>
                  <a:pt x="1662" y="597"/>
                </a:cubicBezTo>
                <a:cubicBezTo>
                  <a:pt x="1609" y="602"/>
                  <a:pt x="1557" y="604"/>
                  <a:pt x="1506" y="604"/>
                </a:cubicBezTo>
                <a:cubicBezTo>
                  <a:pt x="1365" y="604"/>
                  <a:pt x="1230" y="587"/>
                  <a:pt x="1084" y="561"/>
                </a:cubicBezTo>
                <a:cubicBezTo>
                  <a:pt x="904" y="506"/>
                  <a:pt x="705" y="434"/>
                  <a:pt x="543" y="326"/>
                </a:cubicBezTo>
                <a:cubicBezTo>
                  <a:pt x="362" y="236"/>
                  <a:pt x="182" y="127"/>
                  <a:pt x="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4"/>
          <p:cNvSpPr/>
          <p:nvPr/>
        </p:nvSpPr>
        <p:spPr>
          <a:xfrm>
            <a:off x="7582415" y="4233514"/>
            <a:ext cx="88727" cy="87120"/>
          </a:xfrm>
          <a:custGeom>
            <a:avLst/>
            <a:gdLst/>
            <a:ahLst/>
            <a:cxnLst/>
            <a:rect l="l" t="t" r="r" b="b"/>
            <a:pathLst>
              <a:path w="994" h="976" extrusionOk="0">
                <a:moveTo>
                  <a:pt x="0" y="0"/>
                </a:moveTo>
                <a:lnTo>
                  <a:pt x="452" y="831"/>
                </a:lnTo>
                <a:cubicBezTo>
                  <a:pt x="650" y="831"/>
                  <a:pt x="831" y="867"/>
                  <a:pt x="993" y="975"/>
                </a:cubicBezTo>
                <a:cubicBezTo>
                  <a:pt x="921" y="831"/>
                  <a:pt x="867" y="686"/>
                  <a:pt x="849" y="524"/>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4"/>
          <p:cNvSpPr/>
          <p:nvPr/>
        </p:nvSpPr>
        <p:spPr>
          <a:xfrm>
            <a:off x="7790306" y="4439799"/>
            <a:ext cx="109704" cy="109704"/>
          </a:xfrm>
          <a:custGeom>
            <a:avLst/>
            <a:gdLst/>
            <a:ahLst/>
            <a:cxnLst/>
            <a:rect l="l" t="t" r="r" b="b"/>
            <a:pathLst>
              <a:path w="1229" h="1229" extrusionOk="0">
                <a:moveTo>
                  <a:pt x="0" y="0"/>
                </a:moveTo>
                <a:lnTo>
                  <a:pt x="0" y="0"/>
                </a:lnTo>
                <a:cubicBezTo>
                  <a:pt x="235" y="343"/>
                  <a:pt x="344" y="741"/>
                  <a:pt x="307" y="1156"/>
                </a:cubicBezTo>
                <a:cubicBezTo>
                  <a:pt x="405" y="1114"/>
                  <a:pt x="513" y="1099"/>
                  <a:pt x="620" y="1099"/>
                </a:cubicBezTo>
                <a:cubicBezTo>
                  <a:pt x="929" y="1099"/>
                  <a:pt x="1228" y="1228"/>
                  <a:pt x="1228" y="1228"/>
                </a:cubicBezTo>
                <a:cubicBezTo>
                  <a:pt x="1228" y="1228"/>
                  <a:pt x="994" y="686"/>
                  <a:pt x="1138" y="307"/>
                </a:cubicBezTo>
                <a:lnTo>
                  <a:pt x="1138" y="307"/>
                </a:lnTo>
                <a:cubicBezTo>
                  <a:pt x="1088" y="312"/>
                  <a:pt x="1038" y="314"/>
                  <a:pt x="988" y="314"/>
                </a:cubicBezTo>
                <a:cubicBezTo>
                  <a:pt x="642" y="314"/>
                  <a:pt x="300" y="20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4"/>
          <p:cNvSpPr/>
          <p:nvPr/>
        </p:nvSpPr>
        <p:spPr>
          <a:xfrm>
            <a:off x="7840292" y="1535574"/>
            <a:ext cx="9730" cy="2080709"/>
          </a:xfrm>
          <a:custGeom>
            <a:avLst/>
            <a:gdLst/>
            <a:ahLst/>
            <a:cxnLst/>
            <a:rect l="l" t="t" r="r" b="b"/>
            <a:pathLst>
              <a:path w="109" h="23310" extrusionOk="0">
                <a:moveTo>
                  <a:pt x="0" y="0"/>
                </a:moveTo>
                <a:lnTo>
                  <a:pt x="0" y="23310"/>
                </a:lnTo>
                <a:lnTo>
                  <a:pt x="109" y="23310"/>
                </a:lnTo>
                <a:lnTo>
                  <a:pt x="1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4"/>
          <p:cNvSpPr/>
          <p:nvPr/>
        </p:nvSpPr>
        <p:spPr>
          <a:xfrm>
            <a:off x="7849933" y="2412304"/>
            <a:ext cx="50076" cy="269216"/>
          </a:xfrm>
          <a:custGeom>
            <a:avLst/>
            <a:gdLst/>
            <a:ahLst/>
            <a:cxnLst/>
            <a:rect l="l" t="t" r="r" b="b"/>
            <a:pathLst>
              <a:path w="561" h="3016" extrusionOk="0">
                <a:moveTo>
                  <a:pt x="1" y="0"/>
                </a:moveTo>
                <a:lnTo>
                  <a:pt x="1" y="3016"/>
                </a:lnTo>
                <a:cubicBezTo>
                  <a:pt x="1" y="3016"/>
                  <a:pt x="181" y="2023"/>
                  <a:pt x="560" y="1661"/>
                </a:cubicBezTo>
                <a:cubicBezTo>
                  <a:pt x="253" y="1156"/>
                  <a:pt x="55" y="57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4"/>
          <p:cNvSpPr/>
          <p:nvPr/>
        </p:nvSpPr>
        <p:spPr>
          <a:xfrm>
            <a:off x="7799946" y="2412304"/>
            <a:ext cx="50076" cy="269216"/>
          </a:xfrm>
          <a:custGeom>
            <a:avLst/>
            <a:gdLst/>
            <a:ahLst/>
            <a:cxnLst/>
            <a:rect l="l" t="t" r="r" b="b"/>
            <a:pathLst>
              <a:path w="561" h="3016" extrusionOk="0">
                <a:moveTo>
                  <a:pt x="561" y="0"/>
                </a:moveTo>
                <a:cubicBezTo>
                  <a:pt x="488" y="578"/>
                  <a:pt x="308" y="1156"/>
                  <a:pt x="1" y="1661"/>
                </a:cubicBezTo>
                <a:cubicBezTo>
                  <a:pt x="380" y="2023"/>
                  <a:pt x="561" y="3016"/>
                  <a:pt x="561" y="3016"/>
                </a:cubicBezTo>
                <a:lnTo>
                  <a:pt x="5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Background 6">
  <p:cSld name="CUSTOM_62">
    <p:spTree>
      <p:nvGrpSpPr>
        <p:cNvPr id="1" name="Shape 1015"/>
        <p:cNvGrpSpPr/>
        <p:nvPr/>
      </p:nvGrpSpPr>
      <p:grpSpPr>
        <a:xfrm>
          <a:off x="0" y="0"/>
          <a:ext cx="0" cy="0"/>
          <a:chOff x="0" y="0"/>
          <a:chExt cx="0" cy="0"/>
        </a:xfrm>
      </p:grpSpPr>
      <p:sp>
        <p:nvSpPr>
          <p:cNvPr id="1016" name="Google Shape;1016;p55"/>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 name="Google Shape;1017;p55"/>
          <p:cNvGrpSpPr/>
          <p:nvPr/>
        </p:nvGrpSpPr>
        <p:grpSpPr>
          <a:xfrm>
            <a:off x="66314" y="82302"/>
            <a:ext cx="8994040" cy="4924107"/>
            <a:chOff x="66314" y="82302"/>
            <a:chExt cx="8994040" cy="4924107"/>
          </a:xfrm>
        </p:grpSpPr>
        <p:sp>
          <p:nvSpPr>
            <p:cNvPr id="1018" name="Google Shape;1018;p55"/>
            <p:cNvSpPr/>
            <p:nvPr/>
          </p:nvSpPr>
          <p:spPr>
            <a:xfrm rot="-2085874">
              <a:off x="201557" y="45190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5"/>
            <p:cNvSpPr/>
            <p:nvPr/>
          </p:nvSpPr>
          <p:spPr>
            <a:xfrm rot="-2085874">
              <a:off x="403297" y="180653"/>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5"/>
            <p:cNvSpPr/>
            <p:nvPr/>
          </p:nvSpPr>
          <p:spPr>
            <a:xfrm rot="2502474">
              <a:off x="8387097" y="341069"/>
              <a:ext cx="615450" cy="396874"/>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5"/>
            <p:cNvSpPr/>
            <p:nvPr/>
          </p:nvSpPr>
          <p:spPr>
            <a:xfrm rot="2502474">
              <a:off x="8606654" y="362259"/>
              <a:ext cx="162257" cy="30444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5"/>
            <p:cNvSpPr/>
            <p:nvPr/>
          </p:nvSpPr>
          <p:spPr>
            <a:xfrm rot="-8154789">
              <a:off x="117687" y="4442610"/>
              <a:ext cx="615461" cy="396859"/>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5"/>
            <p:cNvSpPr/>
            <p:nvPr/>
          </p:nvSpPr>
          <p:spPr>
            <a:xfrm rot="-8154789">
              <a:off x="350286" y="4514116"/>
              <a:ext cx="162259" cy="304434"/>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5"/>
            <p:cNvSpPr/>
            <p:nvPr/>
          </p:nvSpPr>
          <p:spPr>
            <a:xfrm rot="8714126">
              <a:off x="8667456" y="4348743"/>
              <a:ext cx="341227" cy="288064"/>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5"/>
            <p:cNvSpPr/>
            <p:nvPr/>
          </p:nvSpPr>
          <p:spPr>
            <a:xfrm rot="8714126">
              <a:off x="8364087" y="4595330"/>
              <a:ext cx="442856" cy="312727"/>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55"/>
          <p:cNvSpPr/>
          <p:nvPr/>
        </p:nvSpPr>
        <p:spPr>
          <a:xfrm rot="-5400000">
            <a:off x="-225566" y="143896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5"/>
          <p:cNvSpPr/>
          <p:nvPr/>
        </p:nvSpPr>
        <p:spPr>
          <a:xfrm rot="-5400000">
            <a:off x="231005" y="183256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5"/>
          <p:cNvSpPr/>
          <p:nvPr/>
        </p:nvSpPr>
        <p:spPr>
          <a:xfrm rot="-5400000" flipH="1">
            <a:off x="-225566" y="317685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5"/>
          <p:cNvSpPr/>
          <p:nvPr/>
        </p:nvSpPr>
        <p:spPr>
          <a:xfrm rot="-5400000" flipH="1">
            <a:off x="231005" y="290899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5"/>
          <p:cNvSpPr/>
          <p:nvPr/>
        </p:nvSpPr>
        <p:spPr>
          <a:xfrm rot="5400000" flipH="1">
            <a:off x="7671059" y="1383717"/>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5"/>
          <p:cNvSpPr/>
          <p:nvPr/>
        </p:nvSpPr>
        <p:spPr>
          <a:xfrm rot="5400000" flipH="1">
            <a:off x="8097231" y="1777310"/>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5"/>
          <p:cNvSpPr/>
          <p:nvPr/>
        </p:nvSpPr>
        <p:spPr>
          <a:xfrm rot="5400000">
            <a:off x="7671059" y="3121600"/>
            <a:ext cx="1693141" cy="697011"/>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5"/>
          <p:cNvSpPr/>
          <p:nvPr/>
        </p:nvSpPr>
        <p:spPr>
          <a:xfrm rot="5400000">
            <a:off x="8097231" y="2853741"/>
            <a:ext cx="810397" cy="571277"/>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37"/>
        <p:cNvGrpSpPr/>
        <p:nvPr/>
      </p:nvGrpSpPr>
      <p:grpSpPr>
        <a:xfrm>
          <a:off x="0" y="0"/>
          <a:ext cx="0" cy="0"/>
          <a:chOff x="0" y="0"/>
          <a:chExt cx="0" cy="0"/>
        </a:xfrm>
      </p:grpSpPr>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041"/>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10"/>
        <p:cNvGrpSpPr/>
        <p:nvPr/>
      </p:nvGrpSpPr>
      <p:grpSpPr>
        <a:xfrm>
          <a:off x="0" y="0"/>
          <a:ext cx="0" cy="0"/>
          <a:chOff x="0" y="0"/>
          <a:chExt cx="0" cy="0"/>
        </a:xfrm>
      </p:grpSpPr>
      <p:sp>
        <p:nvSpPr>
          <p:cNvPr id="111" name="Google Shape;111;p7"/>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7"/>
          <p:cNvSpPr txBox="1">
            <a:spLocks noGrp="1"/>
          </p:cNvSpPr>
          <p:nvPr>
            <p:ph type="title"/>
          </p:nvPr>
        </p:nvSpPr>
        <p:spPr>
          <a:xfrm>
            <a:off x="999751" y="1060188"/>
            <a:ext cx="3207600" cy="81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3" name="Google Shape;113;p7"/>
          <p:cNvSpPr txBox="1">
            <a:spLocks noGrp="1"/>
          </p:cNvSpPr>
          <p:nvPr>
            <p:ph type="body" idx="1"/>
          </p:nvPr>
        </p:nvSpPr>
        <p:spPr>
          <a:xfrm>
            <a:off x="999750" y="2176787"/>
            <a:ext cx="3207600" cy="1144500"/>
          </a:xfrm>
          <a:prstGeom prst="rect">
            <a:avLst/>
          </a:prstGeom>
        </p:spPr>
        <p:txBody>
          <a:bodyPr spcFirstLastPara="1" wrap="square" lIns="91425" tIns="91425" rIns="91425" bIns="91425" anchor="t" anchorCtr="0">
            <a:noAutofit/>
          </a:bodyPr>
          <a:lstStyle>
            <a:lvl1pPr marL="457200" lvl="0" indent="-342900" algn="r" rtl="0">
              <a:lnSpc>
                <a:spcPct val="100000"/>
              </a:lnSpc>
              <a:spcBef>
                <a:spcPts val="0"/>
              </a:spcBef>
              <a:spcAft>
                <a:spcPts val="0"/>
              </a:spcAft>
              <a:buSzPts val="1800"/>
              <a:buChar char="●"/>
              <a:defRPr sz="1600"/>
            </a:lvl1pPr>
            <a:lvl2pPr marL="914400" lvl="1" indent="-317500" algn="ctr" rtl="0">
              <a:spcBef>
                <a:spcPts val="1600"/>
              </a:spcBef>
              <a:spcAft>
                <a:spcPts val="0"/>
              </a:spcAft>
              <a:buSzPts val="1400"/>
              <a:buChar char="○"/>
              <a:defRPr/>
            </a:lvl2pPr>
            <a:lvl3pPr marL="1371600" lvl="2" indent="-317500" algn="ctr" rtl="0">
              <a:spcBef>
                <a:spcPts val="1600"/>
              </a:spcBef>
              <a:spcAft>
                <a:spcPts val="0"/>
              </a:spcAft>
              <a:buSzPts val="1400"/>
              <a:buChar char="■"/>
              <a:defRPr/>
            </a:lvl3pPr>
            <a:lvl4pPr marL="1828800" lvl="3" indent="-317500" algn="ctr" rtl="0">
              <a:spcBef>
                <a:spcPts val="1600"/>
              </a:spcBef>
              <a:spcAft>
                <a:spcPts val="0"/>
              </a:spcAft>
              <a:buSzPts val="1400"/>
              <a:buChar char="●"/>
              <a:defRPr/>
            </a:lvl4pPr>
            <a:lvl5pPr marL="2286000" lvl="4" indent="-317500" algn="ctr" rtl="0">
              <a:spcBef>
                <a:spcPts val="1600"/>
              </a:spcBef>
              <a:spcAft>
                <a:spcPts val="0"/>
              </a:spcAft>
              <a:buSzPts val="1400"/>
              <a:buChar char="○"/>
              <a:defRPr/>
            </a:lvl5pPr>
            <a:lvl6pPr marL="2743200" lvl="5" indent="-317500" algn="ctr" rtl="0">
              <a:spcBef>
                <a:spcPts val="1600"/>
              </a:spcBef>
              <a:spcAft>
                <a:spcPts val="0"/>
              </a:spcAft>
              <a:buSzPts val="1400"/>
              <a:buChar char="■"/>
              <a:defRPr/>
            </a:lvl6pPr>
            <a:lvl7pPr marL="3200400" lvl="6" indent="-317500" algn="ctr" rtl="0">
              <a:spcBef>
                <a:spcPts val="1600"/>
              </a:spcBef>
              <a:spcAft>
                <a:spcPts val="0"/>
              </a:spcAft>
              <a:buSzPts val="1400"/>
              <a:buChar char="●"/>
              <a:defRPr/>
            </a:lvl7pPr>
            <a:lvl8pPr marL="3657600" lvl="7" indent="-317500" algn="ctr" rtl="0">
              <a:spcBef>
                <a:spcPts val="1600"/>
              </a:spcBef>
              <a:spcAft>
                <a:spcPts val="0"/>
              </a:spcAft>
              <a:buSzPts val="1400"/>
              <a:buChar char="○"/>
              <a:defRPr/>
            </a:lvl8pPr>
            <a:lvl9pPr marL="4114800" lvl="8" indent="-317500" algn="ctr" rtl="0">
              <a:spcBef>
                <a:spcPts val="1600"/>
              </a:spcBef>
              <a:spcAft>
                <a:spcPts val="1600"/>
              </a:spcAft>
              <a:buSzPts val="14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4"/>
        <p:cNvGrpSpPr/>
        <p:nvPr/>
      </p:nvGrpSpPr>
      <p:grpSpPr>
        <a:xfrm>
          <a:off x="0" y="0"/>
          <a:ext cx="0" cy="0"/>
          <a:chOff x="0" y="0"/>
          <a:chExt cx="0" cy="0"/>
        </a:xfrm>
      </p:grpSpPr>
      <p:sp>
        <p:nvSpPr>
          <p:cNvPr id="115" name="Google Shape;115;p8"/>
          <p:cNvSpPr/>
          <p:nvPr/>
        </p:nvSpPr>
        <p:spPr>
          <a:xfrm>
            <a:off x="713225" y="539525"/>
            <a:ext cx="7717623" cy="4059981"/>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8"/>
          <p:cNvSpPr/>
          <p:nvPr/>
        </p:nvSpPr>
        <p:spPr>
          <a:xfrm>
            <a:off x="1372455" y="3496602"/>
            <a:ext cx="2411131" cy="956918"/>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8"/>
          <p:cNvSpPr/>
          <p:nvPr/>
        </p:nvSpPr>
        <p:spPr>
          <a:xfrm>
            <a:off x="1679215" y="3754673"/>
            <a:ext cx="896273" cy="714747"/>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8"/>
          <p:cNvSpPr/>
          <p:nvPr/>
        </p:nvSpPr>
        <p:spPr>
          <a:xfrm>
            <a:off x="2473082" y="3559235"/>
            <a:ext cx="1156233" cy="778459"/>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8"/>
          <p:cNvSpPr/>
          <p:nvPr/>
        </p:nvSpPr>
        <p:spPr>
          <a:xfrm>
            <a:off x="5135514" y="3511018"/>
            <a:ext cx="2411214" cy="957000"/>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8"/>
          <p:cNvSpPr/>
          <p:nvPr/>
        </p:nvSpPr>
        <p:spPr>
          <a:xfrm>
            <a:off x="6345409" y="3496851"/>
            <a:ext cx="894450" cy="714747"/>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8"/>
          <p:cNvSpPr/>
          <p:nvPr/>
        </p:nvSpPr>
        <p:spPr>
          <a:xfrm>
            <a:off x="5291504" y="3626839"/>
            <a:ext cx="1157972" cy="778459"/>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8"/>
          <p:cNvSpPr/>
          <p:nvPr/>
        </p:nvSpPr>
        <p:spPr>
          <a:xfrm>
            <a:off x="3703771" y="3479038"/>
            <a:ext cx="1561830" cy="985915"/>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8"/>
          <p:cNvSpPr/>
          <p:nvPr/>
        </p:nvSpPr>
        <p:spPr>
          <a:xfrm>
            <a:off x="4234202" y="3558489"/>
            <a:ext cx="422994" cy="79652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8"/>
          <p:cNvSpPr/>
          <p:nvPr/>
        </p:nvSpPr>
        <p:spPr>
          <a:xfrm>
            <a:off x="1571771" y="642661"/>
            <a:ext cx="2307164" cy="949792"/>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8"/>
          <p:cNvSpPr/>
          <p:nvPr/>
        </p:nvSpPr>
        <p:spPr>
          <a:xfrm>
            <a:off x="1864697" y="909431"/>
            <a:ext cx="849467" cy="717067"/>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8"/>
          <p:cNvSpPr/>
          <p:nvPr/>
        </p:nvSpPr>
        <p:spPr>
          <a:xfrm>
            <a:off x="2622196" y="707696"/>
            <a:ext cx="1102468" cy="778459"/>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8"/>
          <p:cNvSpPr/>
          <p:nvPr/>
        </p:nvSpPr>
        <p:spPr>
          <a:xfrm>
            <a:off x="5177101" y="670663"/>
            <a:ext cx="2307164" cy="949792"/>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8"/>
          <p:cNvSpPr/>
          <p:nvPr/>
        </p:nvSpPr>
        <p:spPr>
          <a:xfrm>
            <a:off x="6341930" y="636613"/>
            <a:ext cx="849384" cy="71715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8"/>
          <p:cNvSpPr/>
          <p:nvPr/>
        </p:nvSpPr>
        <p:spPr>
          <a:xfrm>
            <a:off x="5327871" y="777040"/>
            <a:ext cx="1104291" cy="778459"/>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8"/>
          <p:cNvSpPr/>
          <p:nvPr/>
        </p:nvSpPr>
        <p:spPr>
          <a:xfrm>
            <a:off x="3802600" y="627500"/>
            <a:ext cx="1532172" cy="987903"/>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8"/>
          <p:cNvSpPr/>
          <p:nvPr/>
        </p:nvSpPr>
        <p:spPr>
          <a:xfrm>
            <a:off x="4312156" y="707696"/>
            <a:ext cx="403940" cy="757829"/>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8"/>
          <p:cNvSpPr/>
          <p:nvPr/>
        </p:nvSpPr>
        <p:spPr>
          <a:xfrm>
            <a:off x="7513428" y="794355"/>
            <a:ext cx="670941" cy="1950289"/>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8"/>
          <p:cNvSpPr/>
          <p:nvPr/>
        </p:nvSpPr>
        <p:spPr>
          <a:xfrm>
            <a:off x="7535961" y="945138"/>
            <a:ext cx="572110" cy="938608"/>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8"/>
          <p:cNvSpPr/>
          <p:nvPr/>
        </p:nvSpPr>
        <p:spPr>
          <a:xfrm>
            <a:off x="7825408" y="2786596"/>
            <a:ext cx="497635" cy="11899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8"/>
          <p:cNvSpPr/>
          <p:nvPr/>
        </p:nvSpPr>
        <p:spPr>
          <a:xfrm>
            <a:off x="7780342" y="2215775"/>
            <a:ext cx="313890" cy="327755"/>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8"/>
          <p:cNvSpPr/>
          <p:nvPr/>
        </p:nvSpPr>
        <p:spPr>
          <a:xfrm>
            <a:off x="7905184" y="1468653"/>
            <a:ext cx="426473" cy="1386909"/>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8"/>
          <p:cNvSpPr/>
          <p:nvPr/>
        </p:nvSpPr>
        <p:spPr>
          <a:xfrm>
            <a:off x="920219" y="998906"/>
            <a:ext cx="487197" cy="174573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8"/>
          <p:cNvSpPr/>
          <p:nvPr/>
        </p:nvSpPr>
        <p:spPr>
          <a:xfrm>
            <a:off x="1043321" y="818629"/>
            <a:ext cx="565152" cy="1067937"/>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8"/>
          <p:cNvSpPr/>
          <p:nvPr/>
        </p:nvSpPr>
        <p:spPr>
          <a:xfrm>
            <a:off x="823129" y="2791981"/>
            <a:ext cx="499292" cy="1218641"/>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8"/>
          <p:cNvSpPr/>
          <p:nvPr/>
        </p:nvSpPr>
        <p:spPr>
          <a:xfrm>
            <a:off x="1053676" y="2214118"/>
            <a:ext cx="322506" cy="327672"/>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8"/>
          <p:cNvSpPr/>
          <p:nvPr/>
        </p:nvSpPr>
        <p:spPr>
          <a:xfrm>
            <a:off x="814513" y="1470393"/>
            <a:ext cx="429953" cy="1385169"/>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8"/>
          <p:cNvSpPr/>
          <p:nvPr/>
        </p:nvSpPr>
        <p:spPr>
          <a:xfrm>
            <a:off x="7142673" y="3437946"/>
            <a:ext cx="542701" cy="69171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8"/>
          <p:cNvSpPr/>
          <p:nvPr/>
        </p:nvSpPr>
        <p:spPr>
          <a:xfrm>
            <a:off x="7784029" y="3072173"/>
            <a:ext cx="17397" cy="13919"/>
          </a:xfrm>
          <a:custGeom>
            <a:avLst/>
            <a:gdLst/>
            <a:ahLst/>
            <a:cxnLst/>
            <a:rect l="l" t="t" r="r" b="b"/>
            <a:pathLst>
              <a:path w="210" h="168" extrusionOk="0">
                <a:moveTo>
                  <a:pt x="147" y="21"/>
                </a:moveTo>
                <a:cubicBezTo>
                  <a:pt x="126" y="0"/>
                  <a:pt x="1" y="84"/>
                  <a:pt x="43" y="126"/>
                </a:cubicBezTo>
                <a:cubicBezTo>
                  <a:pt x="63" y="168"/>
                  <a:pt x="210" y="84"/>
                  <a:pt x="147" y="2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8"/>
          <p:cNvSpPr txBox="1">
            <a:spLocks noGrp="1"/>
          </p:cNvSpPr>
          <p:nvPr>
            <p:ph type="title"/>
          </p:nvPr>
        </p:nvSpPr>
        <p:spPr>
          <a:xfrm>
            <a:off x="1815750" y="1748400"/>
            <a:ext cx="5512500" cy="16467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1"/>
              </a:buClr>
              <a:buSzPts val="4800"/>
              <a:buNone/>
              <a:defRPr sz="48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145" name="Google Shape;145;p8"/>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46"/>
        <p:cNvGrpSpPr/>
        <p:nvPr/>
      </p:nvGrpSpPr>
      <p:grpSpPr>
        <a:xfrm>
          <a:off x="0" y="0"/>
          <a:ext cx="0" cy="0"/>
          <a:chOff x="0" y="0"/>
          <a:chExt cx="0" cy="0"/>
        </a:xfrm>
      </p:grpSpPr>
      <p:sp>
        <p:nvSpPr>
          <p:cNvPr id="147" name="Google Shape;147;p9"/>
          <p:cNvSpPr/>
          <p:nvPr/>
        </p:nvSpPr>
        <p:spPr>
          <a:xfrm rot="5400000">
            <a:off x="4460019" y="651481"/>
            <a:ext cx="4083762"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9"/>
          <p:cNvSpPr txBox="1">
            <a:spLocks noGrp="1"/>
          </p:cNvSpPr>
          <p:nvPr>
            <p:ph type="title"/>
          </p:nvPr>
        </p:nvSpPr>
        <p:spPr>
          <a:xfrm>
            <a:off x="5020025" y="1292273"/>
            <a:ext cx="3016200" cy="706800"/>
          </a:xfrm>
          <a:prstGeom prst="rect">
            <a:avLst/>
          </a:prstGeom>
        </p:spPr>
        <p:txBody>
          <a:bodyPr spcFirstLastPara="1" wrap="square" lIns="91425" tIns="91425" rIns="91425" bIns="91425" anchor="t" anchorCtr="0">
            <a:noAutofit/>
          </a:bodyPr>
          <a:lstStyle>
            <a:lvl1pPr lvl="0" rtl="0">
              <a:spcBef>
                <a:spcPts val="0"/>
              </a:spcBef>
              <a:spcAft>
                <a:spcPts val="0"/>
              </a:spcAft>
              <a:buSzPts val="4800"/>
              <a:buNone/>
              <a:defRPr/>
            </a:lvl1pPr>
            <a:lvl2pPr lvl="1" algn="ctr" rtl="0">
              <a:spcBef>
                <a:spcPts val="0"/>
              </a:spcBef>
              <a:spcAft>
                <a:spcPts val="0"/>
              </a:spcAft>
              <a:buClr>
                <a:schemeClr val="dk2"/>
              </a:buClr>
              <a:buSzPts val="3600"/>
              <a:buNone/>
              <a:defRPr sz="3600">
                <a:solidFill>
                  <a:schemeClr val="dk2"/>
                </a:solidFill>
              </a:defRPr>
            </a:lvl2pPr>
            <a:lvl3pPr lvl="2" algn="ctr" rtl="0">
              <a:spcBef>
                <a:spcPts val="0"/>
              </a:spcBef>
              <a:spcAft>
                <a:spcPts val="0"/>
              </a:spcAft>
              <a:buClr>
                <a:schemeClr val="dk2"/>
              </a:buClr>
              <a:buSzPts val="3600"/>
              <a:buNone/>
              <a:defRPr sz="3600">
                <a:solidFill>
                  <a:schemeClr val="dk2"/>
                </a:solidFill>
              </a:defRPr>
            </a:lvl3pPr>
            <a:lvl4pPr lvl="3" algn="ctr" rtl="0">
              <a:spcBef>
                <a:spcPts val="0"/>
              </a:spcBef>
              <a:spcAft>
                <a:spcPts val="0"/>
              </a:spcAft>
              <a:buClr>
                <a:schemeClr val="dk2"/>
              </a:buClr>
              <a:buSzPts val="3600"/>
              <a:buNone/>
              <a:defRPr sz="3600">
                <a:solidFill>
                  <a:schemeClr val="dk2"/>
                </a:solidFill>
              </a:defRPr>
            </a:lvl4pPr>
            <a:lvl5pPr lvl="4" algn="ctr" rtl="0">
              <a:spcBef>
                <a:spcPts val="0"/>
              </a:spcBef>
              <a:spcAft>
                <a:spcPts val="0"/>
              </a:spcAft>
              <a:buClr>
                <a:schemeClr val="dk2"/>
              </a:buClr>
              <a:buSzPts val="3600"/>
              <a:buNone/>
              <a:defRPr sz="3600">
                <a:solidFill>
                  <a:schemeClr val="dk2"/>
                </a:solidFill>
              </a:defRPr>
            </a:lvl5pPr>
            <a:lvl6pPr lvl="5" algn="ctr" rtl="0">
              <a:spcBef>
                <a:spcPts val="0"/>
              </a:spcBef>
              <a:spcAft>
                <a:spcPts val="0"/>
              </a:spcAft>
              <a:buClr>
                <a:schemeClr val="dk2"/>
              </a:buClr>
              <a:buSzPts val="3600"/>
              <a:buNone/>
              <a:defRPr sz="3600">
                <a:solidFill>
                  <a:schemeClr val="dk2"/>
                </a:solidFill>
              </a:defRPr>
            </a:lvl6pPr>
            <a:lvl7pPr lvl="6" algn="ctr" rtl="0">
              <a:spcBef>
                <a:spcPts val="0"/>
              </a:spcBef>
              <a:spcAft>
                <a:spcPts val="0"/>
              </a:spcAft>
              <a:buClr>
                <a:schemeClr val="dk2"/>
              </a:buClr>
              <a:buSzPts val="3600"/>
              <a:buNone/>
              <a:defRPr sz="3600">
                <a:solidFill>
                  <a:schemeClr val="dk2"/>
                </a:solidFill>
              </a:defRPr>
            </a:lvl7pPr>
            <a:lvl8pPr lvl="7" algn="ctr" rtl="0">
              <a:spcBef>
                <a:spcPts val="0"/>
              </a:spcBef>
              <a:spcAft>
                <a:spcPts val="0"/>
              </a:spcAft>
              <a:buClr>
                <a:schemeClr val="dk2"/>
              </a:buClr>
              <a:buSzPts val="3600"/>
              <a:buNone/>
              <a:defRPr sz="3600">
                <a:solidFill>
                  <a:schemeClr val="dk2"/>
                </a:solidFill>
              </a:defRPr>
            </a:lvl8pPr>
            <a:lvl9pPr lvl="8" algn="ctr" rtl="0">
              <a:spcBef>
                <a:spcPts val="0"/>
              </a:spcBef>
              <a:spcAft>
                <a:spcPts val="0"/>
              </a:spcAft>
              <a:buClr>
                <a:schemeClr val="dk2"/>
              </a:buClr>
              <a:buSzPts val="3600"/>
              <a:buNone/>
              <a:defRPr sz="3600">
                <a:solidFill>
                  <a:schemeClr val="dk2"/>
                </a:solidFill>
              </a:defRPr>
            </a:lvl9pPr>
          </a:lstStyle>
          <a:p>
            <a:endParaRPr/>
          </a:p>
        </p:txBody>
      </p:sp>
      <p:sp>
        <p:nvSpPr>
          <p:cNvPr id="149" name="Google Shape;149;p9"/>
          <p:cNvSpPr txBox="1">
            <a:spLocks noGrp="1"/>
          </p:cNvSpPr>
          <p:nvPr>
            <p:ph type="subTitle" idx="1"/>
          </p:nvPr>
        </p:nvSpPr>
        <p:spPr>
          <a:xfrm>
            <a:off x="5011775" y="2098129"/>
            <a:ext cx="3016200" cy="1258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16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50"/>
        <p:cNvGrpSpPr/>
        <p:nvPr/>
      </p:nvGrpSpPr>
      <p:grpSpPr>
        <a:xfrm>
          <a:off x="0" y="0"/>
          <a:ext cx="0" cy="0"/>
          <a:chOff x="0" y="0"/>
          <a:chExt cx="0" cy="0"/>
        </a:xfrm>
      </p:grpSpPr>
      <p:sp>
        <p:nvSpPr>
          <p:cNvPr id="151" name="Google Shape;151;p10"/>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0"/>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0"/>
          <p:cNvSpPr txBox="1">
            <a:spLocks noGrp="1"/>
          </p:cNvSpPr>
          <p:nvPr>
            <p:ph type="title"/>
          </p:nvPr>
        </p:nvSpPr>
        <p:spPr>
          <a:xfrm>
            <a:off x="713225" y="786075"/>
            <a:ext cx="3173100" cy="2452500"/>
          </a:xfrm>
          <a:prstGeom prst="rect">
            <a:avLst/>
          </a:prstGeom>
        </p:spPr>
        <p:txBody>
          <a:bodyPr spcFirstLastPara="1" wrap="square" lIns="91425" tIns="91425" rIns="91425" bIns="91425" anchor="t" anchorCtr="0">
            <a:noAutofit/>
          </a:bodyPr>
          <a:lstStyle>
            <a:lvl1pPr lvl="0" algn="l" rtl="0">
              <a:spcBef>
                <a:spcPts val="0"/>
              </a:spcBef>
              <a:spcAft>
                <a:spcPts val="0"/>
              </a:spcAft>
              <a:buNone/>
              <a:defRPr sz="3600">
                <a:solidFill>
                  <a:schemeClr val="lt1"/>
                </a:solidFill>
              </a:defRPr>
            </a:lvl1pPr>
            <a:lvl2pPr lvl="1" algn="l" rtl="0">
              <a:spcBef>
                <a:spcPts val="0"/>
              </a:spcBef>
              <a:spcAft>
                <a:spcPts val="0"/>
              </a:spcAft>
              <a:buNone/>
              <a:defRPr sz="3600">
                <a:solidFill>
                  <a:schemeClr val="lt1"/>
                </a:solidFill>
                <a:latin typeface="Montserrat"/>
                <a:ea typeface="Montserrat"/>
                <a:cs typeface="Montserrat"/>
                <a:sym typeface="Montserrat"/>
              </a:defRPr>
            </a:lvl2pPr>
            <a:lvl3pPr lvl="2" algn="l" rtl="0">
              <a:spcBef>
                <a:spcPts val="0"/>
              </a:spcBef>
              <a:spcAft>
                <a:spcPts val="0"/>
              </a:spcAft>
              <a:buNone/>
              <a:defRPr sz="3600">
                <a:solidFill>
                  <a:schemeClr val="lt1"/>
                </a:solidFill>
                <a:latin typeface="Montserrat"/>
                <a:ea typeface="Montserrat"/>
                <a:cs typeface="Montserrat"/>
                <a:sym typeface="Montserrat"/>
              </a:defRPr>
            </a:lvl3pPr>
            <a:lvl4pPr lvl="3" algn="l" rtl="0">
              <a:spcBef>
                <a:spcPts val="0"/>
              </a:spcBef>
              <a:spcAft>
                <a:spcPts val="0"/>
              </a:spcAft>
              <a:buNone/>
              <a:defRPr sz="3600">
                <a:solidFill>
                  <a:schemeClr val="lt1"/>
                </a:solidFill>
                <a:latin typeface="Montserrat"/>
                <a:ea typeface="Montserrat"/>
                <a:cs typeface="Montserrat"/>
                <a:sym typeface="Montserrat"/>
              </a:defRPr>
            </a:lvl4pPr>
            <a:lvl5pPr lvl="4" algn="l" rtl="0">
              <a:spcBef>
                <a:spcPts val="0"/>
              </a:spcBef>
              <a:spcAft>
                <a:spcPts val="0"/>
              </a:spcAft>
              <a:buNone/>
              <a:defRPr sz="3600">
                <a:solidFill>
                  <a:schemeClr val="lt1"/>
                </a:solidFill>
                <a:latin typeface="Montserrat"/>
                <a:ea typeface="Montserrat"/>
                <a:cs typeface="Montserrat"/>
                <a:sym typeface="Montserrat"/>
              </a:defRPr>
            </a:lvl5pPr>
            <a:lvl6pPr lvl="5" algn="l" rtl="0">
              <a:spcBef>
                <a:spcPts val="0"/>
              </a:spcBef>
              <a:spcAft>
                <a:spcPts val="0"/>
              </a:spcAft>
              <a:buNone/>
              <a:defRPr sz="3600">
                <a:solidFill>
                  <a:schemeClr val="lt1"/>
                </a:solidFill>
                <a:latin typeface="Montserrat"/>
                <a:ea typeface="Montserrat"/>
                <a:cs typeface="Montserrat"/>
                <a:sym typeface="Montserrat"/>
              </a:defRPr>
            </a:lvl6pPr>
            <a:lvl7pPr lvl="6" algn="l" rtl="0">
              <a:spcBef>
                <a:spcPts val="0"/>
              </a:spcBef>
              <a:spcAft>
                <a:spcPts val="0"/>
              </a:spcAft>
              <a:buNone/>
              <a:defRPr sz="3600">
                <a:solidFill>
                  <a:schemeClr val="lt1"/>
                </a:solidFill>
                <a:latin typeface="Montserrat"/>
                <a:ea typeface="Montserrat"/>
                <a:cs typeface="Montserrat"/>
                <a:sym typeface="Montserrat"/>
              </a:defRPr>
            </a:lvl7pPr>
            <a:lvl8pPr lvl="7" algn="l" rtl="0">
              <a:spcBef>
                <a:spcPts val="0"/>
              </a:spcBef>
              <a:spcAft>
                <a:spcPts val="0"/>
              </a:spcAft>
              <a:buNone/>
              <a:defRPr sz="3600">
                <a:solidFill>
                  <a:schemeClr val="lt1"/>
                </a:solidFill>
                <a:latin typeface="Montserrat"/>
                <a:ea typeface="Montserrat"/>
                <a:cs typeface="Montserrat"/>
                <a:sym typeface="Montserrat"/>
              </a:defRPr>
            </a:lvl8pPr>
            <a:lvl9pPr lvl="8" algn="l" rtl="0">
              <a:spcBef>
                <a:spcPts val="0"/>
              </a:spcBef>
              <a:spcAft>
                <a:spcPts val="0"/>
              </a:spcAft>
              <a:buNone/>
              <a:defRPr sz="3600">
                <a:solidFill>
                  <a:schemeClr val="lt1"/>
                </a:solidFill>
                <a:latin typeface="Montserrat"/>
                <a:ea typeface="Montserrat"/>
                <a:cs typeface="Montserrat"/>
                <a:sym typeface="Montserrat"/>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 Type="http://schemas.openxmlformats.org/officeDocument/2006/relationships/slideLayout" Target="../slideLayouts/slideLayout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51" Type="http://schemas.openxmlformats.org/officeDocument/2006/relationships/slideLayout" Target="../slideLayouts/slideLayout51.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5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80800" y="539496"/>
            <a:ext cx="8520600" cy="5727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3600"/>
              <a:buFont typeface="Cedarville Cursive"/>
              <a:buNone/>
              <a:defRPr sz="3600" b="1">
                <a:solidFill>
                  <a:schemeClr val="dk2"/>
                </a:solidFill>
                <a:latin typeface="Cedarville Cursive"/>
                <a:ea typeface="Cedarville Cursive"/>
                <a:cs typeface="Cedarville Cursive"/>
                <a:sym typeface="Cedarville Cursive"/>
              </a:defRPr>
            </a:lvl1pPr>
            <a:lvl2pPr lvl="1">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2pPr>
            <a:lvl3pPr lvl="2">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3pPr>
            <a:lvl4pPr lvl="3">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4pPr>
            <a:lvl5pPr lvl="4">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5pPr>
            <a:lvl6pPr lvl="5">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6pPr>
            <a:lvl7pPr lvl="6">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7pPr>
            <a:lvl8pPr lvl="7">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8pPr>
            <a:lvl9pPr lvl="8">
              <a:spcBef>
                <a:spcPts val="0"/>
              </a:spcBef>
              <a:spcAft>
                <a:spcPts val="0"/>
              </a:spcAft>
              <a:buClr>
                <a:schemeClr val="dk2"/>
              </a:buClr>
              <a:buSzPts val="2800"/>
              <a:buFont typeface="Hammersmith One"/>
              <a:buNone/>
              <a:defRPr sz="2800">
                <a:solidFill>
                  <a:schemeClr val="dk2"/>
                </a:solidFill>
                <a:latin typeface="Hammersmith One"/>
                <a:ea typeface="Hammersmith One"/>
                <a:cs typeface="Hammersmith One"/>
                <a:sym typeface="Hammersmith On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2"/>
              </a:buClr>
              <a:buSzPts val="1800"/>
              <a:buFont typeface="Montserrat"/>
              <a:buChar char="●"/>
              <a:defRPr sz="1800">
                <a:solidFill>
                  <a:schemeClr val="dk2"/>
                </a:solidFill>
                <a:latin typeface="Montserrat"/>
                <a:ea typeface="Montserrat"/>
                <a:cs typeface="Montserrat"/>
                <a:sym typeface="Montserrat"/>
              </a:defRPr>
            </a:lvl1pPr>
            <a:lvl2pPr marL="914400" lvl="1"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2pPr>
            <a:lvl3pPr marL="1371600" lvl="2"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3pPr>
            <a:lvl4pPr marL="1828800" lvl="3"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4pPr>
            <a:lvl5pPr marL="2286000" lvl="4"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5pPr>
            <a:lvl6pPr marL="2743200" lvl="5"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6pPr>
            <a:lvl7pPr marL="3200400" lvl="6"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7pPr>
            <a:lvl8pPr marL="3657600" lvl="7" indent="-317500">
              <a:lnSpc>
                <a:spcPct val="100000"/>
              </a:lnSpc>
              <a:spcBef>
                <a:spcPts val="1600"/>
              </a:spcBef>
              <a:spcAft>
                <a:spcPts val="0"/>
              </a:spcAft>
              <a:buClr>
                <a:schemeClr val="dk2"/>
              </a:buClr>
              <a:buSzPts val="1400"/>
              <a:buFont typeface="Montserrat"/>
              <a:buChar char="○"/>
              <a:defRPr>
                <a:solidFill>
                  <a:schemeClr val="dk2"/>
                </a:solidFill>
                <a:latin typeface="Montserrat"/>
                <a:ea typeface="Montserrat"/>
                <a:cs typeface="Montserrat"/>
                <a:sym typeface="Montserrat"/>
              </a:defRPr>
            </a:lvl8pPr>
            <a:lvl9pPr marL="4114800" lvl="8" indent="-317500">
              <a:lnSpc>
                <a:spcPct val="100000"/>
              </a:lnSpc>
              <a:spcBef>
                <a:spcPts val="1600"/>
              </a:spcBef>
              <a:spcAft>
                <a:spcPts val="1600"/>
              </a:spcAft>
              <a:buClr>
                <a:schemeClr val="dk2"/>
              </a:buClr>
              <a:buSzPts val="1400"/>
              <a:buFont typeface="Montserrat"/>
              <a:buChar char="■"/>
              <a:defRPr>
                <a:solidFill>
                  <a:schemeClr val="dk2"/>
                </a:solidFill>
                <a:latin typeface="Montserrat"/>
                <a:ea typeface="Montserrat"/>
                <a:cs typeface="Montserrat"/>
                <a:sym typeface="Montserra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 id="2147483694" r:id="rId47"/>
    <p:sldLayoutId id="2147483695" r:id="rId48"/>
    <p:sldLayoutId id="2147483696" r:id="rId49"/>
    <p:sldLayoutId id="2147483697" r:id="rId50"/>
    <p:sldLayoutId id="2147483698" r:id="rId51"/>
    <p:sldLayoutId id="2147483699" r:id="rId52"/>
    <p:sldLayoutId id="2147483700" r:id="rId53"/>
    <p:sldLayoutId id="2147483701" r:id="rId5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34"/>
        <p:cNvGrpSpPr/>
        <p:nvPr/>
      </p:nvGrpSpPr>
      <p:grpSpPr>
        <a:xfrm>
          <a:off x="0" y="0"/>
          <a:ext cx="0" cy="0"/>
          <a:chOff x="0" y="0"/>
          <a:chExt cx="0" cy="0"/>
        </a:xfrm>
      </p:grpSpPr>
      <p:sp>
        <p:nvSpPr>
          <p:cNvPr id="1035" name="Google Shape;1035;p5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36" name="Google Shape;1036;p5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2"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038"/>
        <p:cNvGrpSpPr/>
        <p:nvPr/>
      </p:nvGrpSpPr>
      <p:grpSpPr>
        <a:xfrm>
          <a:off x="0" y="0"/>
          <a:ext cx="0" cy="0"/>
          <a:chOff x="0" y="0"/>
          <a:chExt cx="0" cy="0"/>
        </a:xfrm>
      </p:grpSpPr>
      <p:sp>
        <p:nvSpPr>
          <p:cNvPr id="1039" name="Google Shape;1039;p5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040" name="Google Shape;1040;p5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703"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2.xml"/></Relationships>
</file>

<file path=ppt/slides/_rels/slide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5.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1.xml"/></Relationships>
</file>

<file path=ppt/slides/_rels/slide1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1.xml"/><Relationship Id="rId1" Type="http://schemas.openxmlformats.org/officeDocument/2006/relationships/slideLayout" Target="../slideLayouts/slideLayout25.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7.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9.xml"/><Relationship Id="rId1" Type="http://schemas.openxmlformats.org/officeDocument/2006/relationships/slideLayout" Target="../slideLayouts/slideLayout3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2.xml"/></Relationships>
</file>

<file path=ppt/slides/_rels/slide3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30.xml"/><Relationship Id="rId1" Type="http://schemas.openxmlformats.org/officeDocument/2006/relationships/slideLayout" Target="../slideLayouts/slideLayout41.xml"/></Relationships>
</file>

<file path=ppt/slides/_rels/slide3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1.xml"/><Relationship Id="rId1" Type="http://schemas.openxmlformats.org/officeDocument/2006/relationships/slideLayout" Target="../slideLayouts/slideLayout40.xml"/></Relationships>
</file>

<file path=ppt/slides/_rels/slide3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2.xml"/><Relationship Id="rId1" Type="http://schemas.openxmlformats.org/officeDocument/2006/relationships/slideLayout" Target="../slideLayouts/slideLayout21.xml"/></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3.xml"/><Relationship Id="rId1" Type="http://schemas.openxmlformats.org/officeDocument/2006/relationships/slideLayout" Target="../slideLayouts/slideLayout40.xml"/></Relationships>
</file>

<file path=ppt/slides/_rels/slide34.xml.rels><?xml version="1.0" encoding="UTF-8" standalone="yes"?>
<Relationships xmlns="http://schemas.openxmlformats.org/package/2006/relationships"><Relationship Id="rId3" Type="http://schemas.openxmlformats.org/officeDocument/2006/relationships/hyperlink" Target="https://docs.google.com/spreadsheets/d/1Zrf9hlULA3XOn-9hkTILg4vgFaxMp7tKCpB5QXam7kY/copy" TargetMode="External"/><Relationship Id="rId2" Type="http://schemas.openxmlformats.org/officeDocument/2006/relationships/notesSlide" Target="../notesSlides/notesSlide34.xml"/><Relationship Id="rId1" Type="http://schemas.openxmlformats.org/officeDocument/2006/relationships/slideLayout" Target="../slideLayouts/slideLayout42.xml"/><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image" Target="../media/image10.png"/></Relationships>
</file>

<file path=ppt/slides/_rels/slide35.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35.xml"/><Relationship Id="rId1" Type="http://schemas.openxmlformats.org/officeDocument/2006/relationships/slideLayout" Target="../slideLayouts/slideLayout5.xml"/><Relationship Id="rId5" Type="http://schemas.openxmlformats.org/officeDocument/2006/relationships/image" Target="../media/image11.png"/><Relationship Id="rId4" Type="http://schemas.openxmlformats.org/officeDocument/2006/relationships/hyperlink" Target="https://docs.google.com/spreadsheets/d/1Zrf9hlULA3XOn-9hkTILg4vgFaxMp7tKCpB5QXam7kY/copy"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4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3.xml"/></Relationships>
</file>

<file path=ppt/slides/_rels/slide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40.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41.xml"/><Relationship Id="rId1" Type="http://schemas.openxmlformats.org/officeDocument/2006/relationships/slideLayout" Target="../slideLayouts/slideLayout4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4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4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4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42.xml"/></Relationships>
</file>

<file path=ppt/slides/_rels/slide5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5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53.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3" Type="http://schemas.openxmlformats.org/officeDocument/2006/relationships/image" Target="../media/image16.jpg"/><Relationship Id="rId2" Type="http://schemas.openxmlformats.org/officeDocument/2006/relationships/notesSlide" Target="../notesSlides/notesSlide54.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9.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37.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8.xml"/></Relationships>
</file>

<file path=ppt/slides/_rels/slide5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59.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6.xml"/></Relationships>
</file>

<file path=ppt/slides/_rels/slide60.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0.xml"/><Relationship Id="rId1" Type="http://schemas.openxmlformats.org/officeDocument/2006/relationships/slideLayout" Target="../slideLayouts/slideLayout42.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62.xml"/><Relationship Id="rId1" Type="http://schemas.openxmlformats.org/officeDocument/2006/relationships/slideLayout" Target="../slideLayouts/slideLayout31.xml"/></Relationships>
</file>

<file path=ppt/slides/_rels/slide63.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63.xml"/><Relationship Id="rId1" Type="http://schemas.openxmlformats.org/officeDocument/2006/relationships/slideLayout" Target="../slideLayouts/slideLayout47.xml"/></Relationships>
</file>

<file path=ppt/slides/_rels/slide64.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notesSlide" Target="../notesSlides/notesSlide64.xml"/><Relationship Id="rId1" Type="http://schemas.openxmlformats.org/officeDocument/2006/relationships/slideLayout" Target="../slideLayouts/slideLayout35.xml"/><Relationship Id="rId5" Type="http://schemas.openxmlformats.org/officeDocument/2006/relationships/image" Target="../media/image23.jpg"/><Relationship Id="rId4" Type="http://schemas.openxmlformats.org/officeDocument/2006/relationships/image" Target="../media/image22.jp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48.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2.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2.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8.xml"/></Relationships>
</file>

<file path=ppt/slides/_rels/slide70.xml.rels><?xml version="1.0" encoding="UTF-8" standalone="yes"?>
<Relationships xmlns="http://schemas.openxmlformats.org/package/2006/relationships"><Relationship Id="rId8" Type="http://schemas.openxmlformats.org/officeDocument/2006/relationships/hyperlink" Target="https://www.freepik.com/premium-photo/happy-afr-american-woman-playing-with-her-hair_6121234.htm/?utm_source=slidesgo_template&amp;utm_medium=referral-link&amp;utm_campaign=sg_resources&amp;utm_content=freepik" TargetMode="External"/><Relationship Id="rId13" Type="http://schemas.openxmlformats.org/officeDocument/2006/relationships/hyperlink" Target="https://www.freepik.com/premium-photo/smiling-young-woman-holding-cup-coffee-hand_3440255.htm/?utm_source=slidesgo_template&amp;utm_medium=referral-link&amp;utm_campaign=sg_resources&amp;utm_content=freepik" TargetMode="External"/><Relationship Id="rId3" Type="http://schemas.openxmlformats.org/officeDocument/2006/relationships/hyperlink" Target="https://www.freepik.com/premium-photo/portrait-handsome-man-smiling_8511648.htm/?utm_source=slidesgo_template&amp;utm_medium=referral-link&amp;utm_campaign=sg_resources&amp;utm_content=freepik" TargetMode="External"/><Relationship Id="rId7" Type="http://schemas.openxmlformats.org/officeDocument/2006/relationships/hyperlink" Target="https://www.freepik.com/premium-photo/afro-american-woman-looking-away_6121205.htm/?utm_source=slidesgo_template&amp;utm_medium=referral-link&amp;utm_campaign=sg_resources&amp;utm_content=freepik" TargetMode="External"/><Relationship Id="rId12" Type="http://schemas.openxmlformats.org/officeDocument/2006/relationships/hyperlink" Target="https://www.freepik.com/premium-photo/african-american-woman-with-document-sitting-armchair-office_3741084.htm/?utm_source=slidesgo_template&amp;utm_medium=referral-link&amp;utm_campaign=sg_resources&amp;utm_content=freepik" TargetMode="External"/><Relationship Id="rId2" Type="http://schemas.openxmlformats.org/officeDocument/2006/relationships/notesSlide" Target="../notesSlides/notesSlide70.xml"/><Relationship Id="rId1" Type="http://schemas.openxmlformats.org/officeDocument/2006/relationships/slideLayout" Target="../slideLayouts/slideLayout45.xml"/><Relationship Id="rId6" Type="http://schemas.openxmlformats.org/officeDocument/2006/relationships/hyperlink" Target="https://www.freepik.com/premium-photo/sideways-business-african-american-man-video-call_11234956.htm/?utm_source=slidesgo_template&amp;utm_medium=referral-link&amp;utm_campaign=sg_resources&amp;utm_content=freepik" TargetMode="External"/><Relationship Id="rId11" Type="http://schemas.openxmlformats.org/officeDocument/2006/relationships/hyperlink" Target="https://www.freepik.com/premium-photo/portrait-female-florist-holding-basket-fresh-flowers_2955080.htm/?utm_source=slidesgo_template&amp;utm_medium=referral-link&amp;utm_campaign=sg_resources&amp;utm_content=freepik" TargetMode="External"/><Relationship Id="rId5" Type="http://schemas.openxmlformats.org/officeDocument/2006/relationships/hyperlink" Target="https://www.freepik.com/premium-photo/man-using-smartphone-talking-speaker-copy-space_11628234.htm/?utm_source=slidesgo_template&amp;utm_medium=referral-link&amp;utm_campaign=sg_resources&amp;utm_content=freepik" TargetMode="External"/><Relationship Id="rId15" Type="http://schemas.openxmlformats.org/officeDocument/2006/relationships/hyperlink" Target="https://www.freepik.com/premium-photo/trendy-black-young-female-colored-background_4783780.htm/?utm_source=slidesgo_template&amp;utm_medium=referral-link&amp;utm_campaign=sg_resources&amp;utm_content=freepik" TargetMode="External"/><Relationship Id="rId10" Type="http://schemas.openxmlformats.org/officeDocument/2006/relationships/hyperlink" Target="https://www.freepik.com/premium-photo/afro-american-woman-posing_5914047.htm/?utm_source=slidesgo_template&amp;utm_medium=referral-link&amp;utm_campaign=sg_resources&amp;utm_content=freepik" TargetMode="External"/><Relationship Id="rId4" Type="http://schemas.openxmlformats.org/officeDocument/2006/relationships/hyperlink" Target="https://www.freepik.com/premium-photo/happy-driver-looking-phone_7710402.htm/?utm_source=slidesgo_template&amp;utm_medium=referral-link&amp;utm_campaign=sg_resources&amp;utm_content=freepik" TargetMode="External"/><Relationship Id="rId9" Type="http://schemas.openxmlformats.org/officeDocument/2006/relationships/hyperlink" Target="http://reepik.com/premium-photo/professional-working-woman-smiling_5914040.htm/?utm_source=slidesgo_template&amp;utm_medium=referral-link&amp;utm_campaign=sg_resources&amp;utm_content=freepik" TargetMode="External"/><Relationship Id="rId14" Type="http://schemas.openxmlformats.org/officeDocument/2006/relationships/hyperlink" Target="https://www.freepik.com/premium-photo/young-adult-red-shirt-having-cute-smile_9698406.htm/?utm_source=slidesgo_template&amp;utm_medium=referral-link&amp;utm_campaign=sg_resources&amp;utm_content=freepik" TargetMode="External"/></Relationships>
</file>

<file path=ppt/slides/_rels/slide71.xml.rels><?xml version="1.0" encoding="UTF-8" standalone="yes"?>
<Relationships xmlns="http://schemas.openxmlformats.org/package/2006/relationships"><Relationship Id="rId8" Type="http://schemas.openxmlformats.org/officeDocument/2006/relationships/hyperlink" Target="https://www.freepik.com/free-photo/black-white-hands-front-view_11106751.htm/?utm_source=slidesgo_template&amp;utm_medium=referral-link&amp;utm_campaign=sg_resources&amp;utm_content=freepik" TargetMode="External"/><Relationship Id="rId3" Type="http://schemas.openxmlformats.org/officeDocument/2006/relationships/hyperlink" Target="https://www.freepik.com/free-photo/portrait-upset-american-black-person_11106724.htm/?utm_source=slidesgo_template&amp;utm_medium=referral-link&amp;utm_campaign=sg_resources&amp;utm_content=freepik" TargetMode="External"/><Relationship Id="rId7" Type="http://schemas.openxmlformats.org/officeDocument/2006/relationships/hyperlink" Target="https://www.freepik.com/free-photo/black-white-hands-touching_11106749.htm/?utm_source=slidesgo_template&amp;utm_medium=referral-link&amp;utm_campaign=sg_resources&amp;utm_content=freepik" TargetMode="External"/><Relationship Id="rId2" Type="http://schemas.openxmlformats.org/officeDocument/2006/relationships/notesSlide" Target="../notesSlides/notesSlide71.xml"/><Relationship Id="rId1" Type="http://schemas.openxmlformats.org/officeDocument/2006/relationships/slideLayout" Target="../slideLayouts/slideLayout45.xml"/><Relationship Id="rId6" Type="http://schemas.openxmlformats.org/officeDocument/2006/relationships/hyperlink" Target="https://www.freepik.com/free-photo/confident-woman-with-curly-hair-protesting_8684244.htm/?utm_source=slidesgo_template&amp;utm_medium=referral-link&amp;utm_campaign=sg_resources&amp;utm_content=freepik" TargetMode="External"/><Relationship Id="rId5" Type="http://schemas.openxmlformats.org/officeDocument/2006/relationships/hyperlink" Target="https://www.freepik.com/free-photo/woman-screaming-megaphone-side-view_8684253.htm/?utm_source=slidesgo_template&amp;utm_medium=referral-link&amp;utm_campaign=sg_resources&amp;utm_content=freepik" TargetMode="External"/><Relationship Id="rId4" Type="http://schemas.openxmlformats.org/officeDocument/2006/relationships/hyperlink" Target="https://www.freepik.com/free-photo/front-view-beautiful-couple_12417811.htm/?utm_source=slidesgo_template&amp;utm_medium=referral-link&amp;utm_campaign=sg_resources&amp;utm_content=freepik" TargetMode="External"/><Relationship Id="rId9" Type="http://schemas.openxmlformats.org/officeDocument/2006/relationships/hyperlink" Target="https://www.freepik.com/free-photo/smiling-young-black-woman-with-american-flags_4371498.htm/?utm_source=slidesgo_template&amp;utm_medium=referral-link&amp;utm_campaign=sg_resources&amp;utm_content=freepik" TargetMode="External"/></Relationships>
</file>

<file path=ppt/slides/_rels/slide72.xml.rels><?xml version="1.0" encoding="UTF-8" standalone="yes"?>
<Relationships xmlns="http://schemas.openxmlformats.org/package/2006/relationships"><Relationship Id="rId3" Type="http://schemas.openxmlformats.org/officeDocument/2006/relationships/hyperlink" Target="https://www.flaticon.com/packs/elections-3?word=elections/?utm_source=slidesgo_template&amp;utm_medium=referral-link&amp;utm_campaign=sg_resources&amp;utm_content=flaticon" TargetMode="External"/><Relationship Id="rId2" Type="http://schemas.openxmlformats.org/officeDocument/2006/relationships/notesSlide" Target="../notesSlides/notesSlide72.xml"/><Relationship Id="rId1" Type="http://schemas.openxmlformats.org/officeDocument/2006/relationships/slideLayout" Target="../slideLayouts/slideLayout45.xml"/></Relationships>
</file>

<file path=ppt/slides/_rels/slide73.xml.rels><?xml version="1.0" encoding="UTF-8" standalone="yes"?>
<Relationships xmlns="http://schemas.openxmlformats.org/package/2006/relationships"><Relationship Id="rId8" Type="http://schemas.openxmlformats.org/officeDocument/2006/relationships/hyperlink" Target="https://www.freepik.com/free-photo/black-woman-standing-holding-american-flag_4391683.htm/?utm_source=slidesgo_template&amp;utm_medium=referral-link&amp;utm_campaign=sg_resources&amp;utm_content=freepik%E2%80%A8" TargetMode="External"/><Relationship Id="rId13" Type="http://schemas.openxmlformats.org/officeDocument/2006/relationships/hyperlink" Target="https://www.freepik.com/free-photo/woman-with-curly-hair-protesting-streets_8684241.htm/?utm_source=slidesgo_template&amp;utm_medium=referral-link&amp;utm_campaign=sg_resources&amp;utm_content=freepik%E2%80%A8" TargetMode="External"/><Relationship Id="rId3" Type="http://schemas.openxmlformats.org/officeDocument/2006/relationships/hyperlink" Target="https://www.freepik.com/free-vector/ornamental-templates-collection_830246.htm/?utm_source=slidesgo_template&amp;utm_medium=referral-link&amp;utm_campaign=sg_resources&amp;utm_content=freepik%E2%80%A8" TargetMode="External"/><Relationship Id="rId7" Type="http://schemas.openxmlformats.org/officeDocument/2006/relationships/hyperlink" Target="https://www.freepik.com/free-photo/rear-view-young-man-with-raised-hand_4930021.htm/?utm_source=slidesgo_template&amp;utm_medium=referral-link&amp;utm_campaign=sg_resources&amp;utm_content=freepik%E2%80%A8" TargetMode="External"/><Relationship Id="rId12" Type="http://schemas.openxmlformats.org/officeDocument/2006/relationships/hyperlink" Target="https://www.freepik.com/free-photo/close-up-man-wearing-hoodie_11106169.htm/?utm_source=slidesgo_template&amp;utm_medium=referral-link&amp;utm_campaign=sg_resources&amp;utm_content=freepik%E2%80%A8" TargetMode="External"/><Relationship Id="rId2" Type="http://schemas.openxmlformats.org/officeDocument/2006/relationships/notesSlide" Target="../notesSlides/notesSlide73.xml"/><Relationship Id="rId16" Type="http://schemas.openxmlformats.org/officeDocument/2006/relationships/hyperlink" Target="https://www.freepik.com/free-photo/side-view-couple-with-copy-space_12417804.htm/?utm_source=slidesgo_template&amp;utm_medium=referral-link&amp;utm_campaign=sg_resources&amp;utm_content=freepik%E2%80%A8" TargetMode="External"/><Relationship Id="rId1" Type="http://schemas.openxmlformats.org/officeDocument/2006/relationships/slideLayout" Target="../slideLayouts/slideLayout46.xml"/><Relationship Id="rId6" Type="http://schemas.openxmlformats.org/officeDocument/2006/relationships/hyperlink" Target="https://www.freepik.com/free-vector/international-day-peace-with-dove_9387269.htm#page=5&amp;query=international+day+of+peace+with+dove&amp;position=2/?utm_source=slidesgo_template&amp;utm_medium=referral-link&amp;utm_campaign=sg_resources&amp;utm_content=freepik" TargetMode="External"/><Relationship Id="rId11" Type="http://schemas.openxmlformats.org/officeDocument/2006/relationships/hyperlink" Target="https://www.freepik.com/free-photo/black-woman-holding-hand-heart_4391678.htm/?utm_source=slidesgo_template&amp;utm_medium=referral-link&amp;utm_campaign=sg_resources&amp;utm_content=freepik%E2%80%A8" TargetMode="External"/><Relationship Id="rId5" Type="http://schemas.openxmlformats.org/officeDocument/2006/relationships/hyperlink" Target="https://www.freepik.com/free-vector/north-america-map_792508.htm/?utm_source=slidesgo_template&amp;utm_medium=referral-link&amp;utm_campaign=sg_resources&amp;utm_content=freepik%E2%80%A8" TargetMode="External"/><Relationship Id="rId15" Type="http://schemas.openxmlformats.org/officeDocument/2006/relationships/hyperlink" Target="https://www.freepik.com/free-photo/portrait-adult-male-browsing-his-laptop_8511699.htm/?utm_source=slidesgo_template&amp;utm_medium=referral-link&amp;utm_campaign=sg_resources&amp;utm_content=freepik%E2%80%A8" TargetMode="External"/><Relationship Id="rId10" Type="http://schemas.openxmlformats.org/officeDocument/2006/relationships/hyperlink" Target="https://www.freepik.com/free-photo/black-person-waving-with-his-hand_11106721.htm/?utm_source=slidesgo_template&amp;utm_medium=referral-link&amp;utm_campaign=sg_resources&amp;utm_content=freepik%E2%80%A8" TargetMode="External"/><Relationship Id="rId4" Type="http://schemas.openxmlformats.org/officeDocument/2006/relationships/hyperlink" Target="https://www.freepik.com/free-vector/illustration-multiracial-raised-fists_8698697.htm/?utm_source=slidesgo_template&amp;utm_medium=referral-link&amp;utm_campaign=sg_resources&amp;utm_content=freepik%E2%80%A8" TargetMode="External"/><Relationship Id="rId9" Type="http://schemas.openxmlformats.org/officeDocument/2006/relationships/hyperlink" Target="https://www.freepik.com/free-photo/side-view-couple-with-copy-space_12417800.htm/?utm_source=slidesgo_template&amp;utm_medium=referral-link&amp;utm_campaign=sg_resources&amp;utm_content=freepik%E2%80%A8" TargetMode="External"/><Relationship Id="rId14" Type="http://schemas.openxmlformats.org/officeDocument/2006/relationships/hyperlink" Target="https://www.freepik.com/free-photo/confident-black-curly-young-woman-pointing-up-studio_4783791.htm/?utm_source=slidesgo_template&amp;utm_medium=referral-link&amp;utm_campaign=sg_resources&amp;utm_content=freepik%E2%80%A8" TargetMode="External"/></Relationships>
</file>

<file path=ppt/slides/_rels/slide74.xml.rels><?xml version="1.0" encoding="UTF-8" standalone="yes"?>
<Relationships xmlns="http://schemas.openxmlformats.org/package/2006/relationships"><Relationship Id="rId8" Type="http://schemas.openxmlformats.org/officeDocument/2006/relationships/hyperlink" Target="https://www.freepik.com/premium-photo/man-with-megaphone-protesting-with-activist_5561553.htm/?utm_source=slidesgo_template&amp;utm_medium=referral-link&amp;utm_campaign=sg_resources&amp;utm_content=freepik" TargetMode="External"/><Relationship Id="rId13" Type="http://schemas.openxmlformats.org/officeDocument/2006/relationships/hyperlink" Target="https://www.freepik.com/premium-photo/black-man-with-american-flag-symbolizing-freedom_4589644.htm/?utm_source=slidesgo_template&amp;utm_medium=referral-link&amp;utm_campaign=sg_resources&amp;utm_content=freepik" TargetMode="External"/><Relationship Id="rId3" Type="http://schemas.openxmlformats.org/officeDocument/2006/relationships/hyperlink" Target="https://www.freepik.com/premium-photo/portrait-young-beautiful-woman-with-cup-coffee_13611210.htm/?utm_source=slidesgo_template&amp;utm_medium=referral-link&amp;utm_campaign=sg_resources&amp;utm_content=freepik" TargetMode="External"/><Relationship Id="rId7" Type="http://schemas.openxmlformats.org/officeDocument/2006/relationships/hyperlink" Target="https://www.freepik.com/premium-photo/prostesting-your-rights-black-lives-matter_8683651.htm/?utm_source=slidesgo_template&amp;utm_medium=referral-link&amp;utm_campaign=sg_resources&amp;utm_content=freepik" TargetMode="External"/><Relationship Id="rId12" Type="http://schemas.openxmlformats.org/officeDocument/2006/relationships/hyperlink" Target="https://www.freepik.com/premium-photo/interracial-patriots-waving-flags-as-liberty-symbol_4589648.htm/?utm_source=slidesgo_template&amp;utm_medium=referral-link&amp;utm_campaign=sg_resources&amp;utm_content=freepik" TargetMode="External"/><Relationship Id="rId2" Type="http://schemas.openxmlformats.org/officeDocument/2006/relationships/notesSlide" Target="../notesSlides/notesSlide74.xml"/><Relationship Id="rId1" Type="http://schemas.openxmlformats.org/officeDocument/2006/relationships/slideLayout" Target="../slideLayouts/slideLayout45.xml"/><Relationship Id="rId6" Type="http://schemas.openxmlformats.org/officeDocument/2006/relationships/hyperlink" Target="https://www.freepik.com/premium-photo/peace-sign-black-lives-matter-concept_8683660.htm/?utm_source=slidesgo_template&amp;utm_medium=referral-link&amp;utm_campaign=sg_resources&amp;utm_content=freepik" TargetMode="External"/><Relationship Id="rId11" Type="http://schemas.openxmlformats.org/officeDocument/2006/relationships/hyperlink" Target="https://www.freepik.com/premium-photo/happy-african-american-man-waving-usa-flag_4569080.htm/?utm_source=slidesgo_template&amp;utm_medium=referral-link&amp;utm_campaign=sg_resources&amp;utm_content=freepik" TargetMode="External"/><Relationship Id="rId5" Type="http://schemas.openxmlformats.org/officeDocument/2006/relationships/hyperlink" Target="https://www.freepik.com/premium-photo/man-with-megaphone-black-lives-matter-concept_8684267.htm/?utm_source=slidesgo_template&amp;utm_medium=referral-link&amp;utm_campaign=sg_resources&amp;utm_content=freepik" TargetMode="External"/><Relationship Id="rId15" Type="http://schemas.openxmlformats.org/officeDocument/2006/relationships/hyperlink" Target="https://www.freepik.com/premium-photo/friends-spending-some-quality-time-together_16136808.htm/?utm_source=slidesgo_template&amp;utm_medium=referral-link&amp;utm_campaign=sg_resources&amp;utm_content=freepik" TargetMode="External"/><Relationship Id="rId10" Type="http://schemas.openxmlformats.org/officeDocument/2006/relationships/hyperlink" Target="https://www.freepik.com/premium-photo/woman-raising-hands-with-american-flag-seashore_4409058.htm/?utm_source=slidesgo_template&amp;utm_medium=referral-link&amp;utm_campaign=sg_resources&amp;utm_content=freepik" TargetMode="External"/><Relationship Id="rId4" Type="http://schemas.openxmlformats.org/officeDocument/2006/relationships/hyperlink" Target="https://www.freepik.com/premium-photo/freedom-concept-with-hiker-mountain_4149024.htm/?utm_source=slidesgo_template&amp;utm_medium=referral-link&amp;utm_campaign=sg_resources&amp;utm_content=freepik" TargetMode="External"/><Relationship Id="rId9" Type="http://schemas.openxmlformats.org/officeDocument/2006/relationships/hyperlink" Target="https://www.freepik.com/premium-photo/black-smiling-female-raising-hands-with-usa-flag_4409060.htm/?utm_source=slidesgo_template&amp;utm_medium=referral-link&amp;utm_campaign=sg_resources&amp;utm_content=freepik" TargetMode="External"/><Relationship Id="rId14" Type="http://schemas.openxmlformats.org/officeDocument/2006/relationships/hyperlink" Target="https://www.freepik.com/premium-photo/people-holding-their-fists-air_8683653.htm/?utm_source=slidesgo_template&amp;utm_medium=referral-link&amp;utm_campaign=sg_resources&amp;utm_content=freepik" TargetMode="External"/></Relationships>
</file>

<file path=ppt/slides/_rels/slide75.xml.rels><?xml version="1.0" encoding="UTF-8" standalone="yes"?>
<Relationships xmlns="http://schemas.openxmlformats.org/package/2006/relationships"><Relationship Id="rId3" Type="http://schemas.openxmlformats.org/officeDocument/2006/relationships/hyperlink" Target="https://www.freepik.com/premium-vector/flat-design-multiracial-raised-fists-illustration_10750156.htm#position=1&amp;page=1/?utm_source=slidesgo_template&amp;utm_medium=referral-link&amp;utm_campaign=sg_resources&amp;utm_content=freepik%E2%80%A8" TargetMode="External"/><Relationship Id="rId2" Type="http://schemas.openxmlformats.org/officeDocument/2006/relationships/notesSlide" Target="../notesSlides/notesSlide75.xml"/><Relationship Id="rId1" Type="http://schemas.openxmlformats.org/officeDocument/2006/relationships/slideLayout" Target="../slideLayouts/slideLayout45.xml"/></Relationships>
</file>

<file path=ppt/slides/_rels/slide7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6.xml"/><Relationship Id="rId1" Type="http://schemas.openxmlformats.org/officeDocument/2006/relationships/slideLayout" Target="../slideLayouts/slideLayout5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77.xml"/><Relationship Id="rId1" Type="http://schemas.openxmlformats.org/officeDocument/2006/relationships/slideLayout" Target="../slideLayouts/slideLayout5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78.xml.rels><?xml version="1.0" encoding="UTF-8" standalone="yes"?>
<Relationships xmlns="http://schemas.openxmlformats.org/package/2006/relationships"><Relationship Id="rId3" Type="http://schemas.openxmlformats.org/officeDocument/2006/relationships/hyperlink" Target="https://fonts.google.com/specimen/Cerdaville+Cursive" TargetMode="External"/><Relationship Id="rId2" Type="http://schemas.openxmlformats.org/officeDocument/2006/relationships/notesSlide" Target="../notesSlides/notesSlide78.xml"/><Relationship Id="rId1" Type="http://schemas.openxmlformats.org/officeDocument/2006/relationships/slideLayout" Target="../slideLayouts/slideLayout55.xml"/><Relationship Id="rId4" Type="http://schemas.openxmlformats.org/officeDocument/2006/relationships/hyperlink" Target="https://fonts.google.com/specimen/Montserrat" TargetMode="External"/></Relationships>
</file>

<file path=ppt/slides/_rels/slide79.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8.gif"/><Relationship Id="rId2" Type="http://schemas.openxmlformats.org/officeDocument/2006/relationships/notesSlide" Target="../notesSlides/notesSlide79.xml"/><Relationship Id="rId1" Type="http://schemas.openxmlformats.org/officeDocument/2006/relationships/slideLayout" Target="../slideLayouts/slideLayout5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7.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6.gif"/><Relationship Id="rId4" Type="http://schemas.openxmlformats.org/officeDocument/2006/relationships/image" Target="../media/image24.gif"/><Relationship Id="rId9" Type="http://schemas.openxmlformats.org/officeDocument/2006/relationships/image" Target="../media/image25.gif"/></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80.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80.xml"/><Relationship Id="rId1" Type="http://schemas.openxmlformats.org/officeDocument/2006/relationships/slideLayout" Target="../slideLayouts/slideLayout55.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55.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55.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55.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55.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55.xml"/></Relationships>
</file>

<file path=ppt/slides/_rels/slide86.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86.xml"/><Relationship Id="rId1" Type="http://schemas.openxmlformats.org/officeDocument/2006/relationships/slideLayout" Target="../slideLayouts/slideLayout55.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55.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55.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5.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55.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55.xml"/></Relationships>
</file>

<file path=ppt/slides/_rels/slide9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93.xml"/><Relationship Id="rId1" Type="http://schemas.openxmlformats.org/officeDocument/2006/relationships/slideLayout" Target="../slideLayouts/slideLayout55.xml"/><Relationship Id="rId4" Type="http://schemas.openxmlformats.org/officeDocument/2006/relationships/image" Target="../media/image2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45"/>
        <p:cNvGrpSpPr/>
        <p:nvPr/>
      </p:nvGrpSpPr>
      <p:grpSpPr>
        <a:xfrm>
          <a:off x="0" y="0"/>
          <a:ext cx="0" cy="0"/>
          <a:chOff x="0" y="0"/>
          <a:chExt cx="0" cy="0"/>
        </a:xfrm>
      </p:grpSpPr>
      <p:sp>
        <p:nvSpPr>
          <p:cNvPr id="1046" name="Google Shape;1046;p60"/>
          <p:cNvSpPr txBox="1">
            <a:spLocks noGrp="1"/>
          </p:cNvSpPr>
          <p:nvPr>
            <p:ph type="ctrTitle"/>
          </p:nvPr>
        </p:nvSpPr>
        <p:spPr>
          <a:xfrm>
            <a:off x="1462545" y="1950910"/>
            <a:ext cx="6203700" cy="671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Chapter 8</a:t>
            </a:r>
            <a:endParaRPr dirty="0"/>
          </a:p>
        </p:txBody>
      </p:sp>
      <p:sp>
        <p:nvSpPr>
          <p:cNvPr id="1047" name="Google Shape;1047;p60"/>
          <p:cNvSpPr txBox="1">
            <a:spLocks noGrp="1"/>
          </p:cNvSpPr>
          <p:nvPr>
            <p:ph type="subTitle" idx="1"/>
          </p:nvPr>
        </p:nvSpPr>
        <p:spPr>
          <a:xfrm>
            <a:off x="1581591" y="2622010"/>
            <a:ext cx="5975100" cy="405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a:t>The War for Independence!</a:t>
            </a:r>
            <a:endParaRPr sz="32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46"/>
                                        </p:tgtEl>
                                        <p:attrNameLst>
                                          <p:attrName>style.visibility</p:attrName>
                                        </p:attrNameLst>
                                      </p:cBhvr>
                                      <p:to>
                                        <p:strVal val="visible"/>
                                      </p:to>
                                    </p:set>
                                    <p:animEffect transition="in" filter="fade">
                                      <p:cBhvr>
                                        <p:cTn id="7" dur="1000"/>
                                        <p:tgtEl>
                                          <p:spTgt spid="1046"/>
                                        </p:tgtEl>
                                      </p:cBhvr>
                                    </p:animEffect>
                                  </p:childTnLst>
                                </p:cTn>
                              </p:par>
                              <p:par>
                                <p:cTn id="8" presetID="10" presetClass="entr" presetSubtype="0" fill="hold" nodeType="withEffect">
                                  <p:stCondLst>
                                    <p:cond delay="0"/>
                                  </p:stCondLst>
                                  <p:childTnLst>
                                    <p:set>
                                      <p:cBhvr>
                                        <p:cTn id="9" dur="1" fill="hold">
                                          <p:stCondLst>
                                            <p:cond delay="0"/>
                                          </p:stCondLst>
                                        </p:cTn>
                                        <p:tgtEl>
                                          <p:spTgt spid="1047"/>
                                        </p:tgtEl>
                                        <p:attrNameLst>
                                          <p:attrName>style.visibility</p:attrName>
                                        </p:attrNameLst>
                                      </p:cBhvr>
                                      <p:to>
                                        <p:strVal val="visible"/>
                                      </p:to>
                                    </p:set>
                                    <p:animEffect transition="in" filter="fade">
                                      <p:cBhvr>
                                        <p:cTn id="10" dur="1000"/>
                                        <p:tgtEl>
                                          <p:spTgt spid="10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150"/>
        <p:cNvGrpSpPr/>
        <p:nvPr/>
      </p:nvGrpSpPr>
      <p:grpSpPr>
        <a:xfrm>
          <a:off x="0" y="0"/>
          <a:ext cx="0" cy="0"/>
          <a:chOff x="0" y="0"/>
          <a:chExt cx="0" cy="0"/>
        </a:xfrm>
      </p:grpSpPr>
      <p:sp>
        <p:nvSpPr>
          <p:cNvPr id="1152" name="Google Shape;1152;p68"/>
          <p:cNvSpPr txBox="1">
            <a:spLocks noGrp="1"/>
          </p:cNvSpPr>
          <p:nvPr>
            <p:ph type="title"/>
          </p:nvPr>
        </p:nvSpPr>
        <p:spPr>
          <a:xfrm>
            <a:off x="2337144" y="2156704"/>
            <a:ext cx="44697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Declaration</a:t>
            </a:r>
            <a:endParaRPr dirty="0"/>
          </a:p>
        </p:txBody>
      </p:sp>
      <p:sp>
        <p:nvSpPr>
          <p:cNvPr id="1154" name="Google Shape;1154;p68"/>
          <p:cNvSpPr/>
          <p:nvPr/>
        </p:nvSpPr>
        <p:spPr>
          <a:xfrm>
            <a:off x="3028835" y="929027"/>
            <a:ext cx="3075243" cy="1011802"/>
          </a:xfrm>
          <a:custGeom>
            <a:avLst/>
            <a:gdLst/>
            <a:ahLst/>
            <a:cxnLst/>
            <a:rect l="l" t="t" r="r" b="b"/>
            <a:pathLst>
              <a:path w="56663" h="18643" fill="none" extrusionOk="0">
                <a:moveTo>
                  <a:pt x="28331" y="2825"/>
                </a:moveTo>
                <a:cubicBezTo>
                  <a:pt x="39421" y="2825"/>
                  <a:pt x="49025" y="9290"/>
                  <a:pt x="53544" y="18643"/>
                </a:cubicBezTo>
                <a:lnTo>
                  <a:pt x="56662" y="18643"/>
                </a:lnTo>
                <a:cubicBezTo>
                  <a:pt x="51954" y="7658"/>
                  <a:pt x="41032" y="0"/>
                  <a:pt x="28331" y="0"/>
                </a:cubicBezTo>
                <a:cubicBezTo>
                  <a:pt x="15610" y="0"/>
                  <a:pt x="4709" y="7679"/>
                  <a:pt x="1" y="18643"/>
                </a:cubicBezTo>
                <a:lnTo>
                  <a:pt x="3119" y="18643"/>
                </a:lnTo>
                <a:cubicBezTo>
                  <a:pt x="7638" y="9290"/>
                  <a:pt x="17242" y="2825"/>
                  <a:pt x="28331" y="2825"/>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68"/>
          <p:cNvSpPr/>
          <p:nvPr/>
        </p:nvSpPr>
        <p:spPr>
          <a:xfrm>
            <a:off x="2080641" y="1940775"/>
            <a:ext cx="4971632" cy="1320776"/>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68"/>
          <p:cNvSpPr/>
          <p:nvPr/>
        </p:nvSpPr>
        <p:spPr>
          <a:xfrm>
            <a:off x="2233960" y="2094095"/>
            <a:ext cx="4666132" cy="1014136"/>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52"/>
                                        </p:tgtEl>
                                        <p:attrNameLst>
                                          <p:attrName>style.visibility</p:attrName>
                                        </p:attrNameLst>
                                      </p:cBhvr>
                                      <p:to>
                                        <p:strVal val="visible"/>
                                      </p:to>
                                    </p:set>
                                    <p:anim calcmode="lin" valueType="num">
                                      <p:cBhvr additive="base">
                                        <p:cTn id="7" dur="1000"/>
                                        <p:tgtEl>
                                          <p:spTgt spid="115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155"/>
                                        </p:tgtEl>
                                        <p:attrNameLst>
                                          <p:attrName>style.visibility</p:attrName>
                                        </p:attrNameLst>
                                      </p:cBhvr>
                                      <p:to>
                                        <p:strVal val="visible"/>
                                      </p:to>
                                    </p:set>
                                    <p:animEffect transition="in" filter="fade">
                                      <p:cBhvr>
                                        <p:cTn id="10" dur="1000"/>
                                        <p:tgtEl>
                                          <p:spTgt spid="1155"/>
                                        </p:tgtEl>
                                      </p:cBhvr>
                                    </p:animEffect>
                                  </p:childTnLst>
                                </p:cTn>
                              </p:par>
                              <p:par>
                                <p:cTn id="11" presetID="10" presetClass="entr" presetSubtype="0" fill="hold" nodeType="withEffect">
                                  <p:stCondLst>
                                    <p:cond delay="0"/>
                                  </p:stCondLst>
                                  <p:childTnLst>
                                    <p:set>
                                      <p:cBhvr>
                                        <p:cTn id="12" dur="1" fill="hold">
                                          <p:stCondLst>
                                            <p:cond delay="0"/>
                                          </p:stCondLst>
                                        </p:cTn>
                                        <p:tgtEl>
                                          <p:spTgt spid="1156"/>
                                        </p:tgtEl>
                                        <p:attrNameLst>
                                          <p:attrName>style.visibility</p:attrName>
                                        </p:attrNameLst>
                                      </p:cBhvr>
                                      <p:to>
                                        <p:strVal val="visible"/>
                                      </p:to>
                                    </p:set>
                                    <p:animEffect transition="in" filter="fade">
                                      <p:cBhvr>
                                        <p:cTn id="13" dur="1000"/>
                                        <p:tgtEl>
                                          <p:spTgt spid="1156"/>
                                        </p:tgtEl>
                                      </p:cBhvr>
                                    </p:animEffect>
                                  </p:childTnLst>
                                </p:cTn>
                              </p:par>
                              <p:par>
                                <p:cTn id="14" presetID="10" presetClass="entr" presetSubtype="0" fill="hold" nodeType="withEffect">
                                  <p:stCondLst>
                                    <p:cond delay="0"/>
                                  </p:stCondLst>
                                  <p:childTnLst>
                                    <p:set>
                                      <p:cBhvr>
                                        <p:cTn id="15" dur="1" fill="hold">
                                          <p:stCondLst>
                                            <p:cond delay="0"/>
                                          </p:stCondLst>
                                        </p:cTn>
                                        <p:tgtEl>
                                          <p:spTgt spid="1154"/>
                                        </p:tgtEl>
                                        <p:attrNameLst>
                                          <p:attrName>style.visibility</p:attrName>
                                        </p:attrNameLst>
                                      </p:cBhvr>
                                      <p:to>
                                        <p:strVal val="visible"/>
                                      </p:to>
                                    </p:set>
                                    <p:animEffect transition="in" filter="fade">
                                      <p:cBhvr>
                                        <p:cTn id="16" dur="1000"/>
                                        <p:tgtEl>
                                          <p:spTgt spid="11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44"/>
        <p:cNvGrpSpPr/>
        <p:nvPr/>
      </p:nvGrpSpPr>
      <p:grpSpPr>
        <a:xfrm>
          <a:off x="0" y="0"/>
          <a:ext cx="0" cy="0"/>
          <a:chOff x="0" y="0"/>
          <a:chExt cx="0" cy="0"/>
        </a:xfrm>
      </p:grpSpPr>
      <p:sp>
        <p:nvSpPr>
          <p:cNvPr id="1145" name="Google Shape;1145;p67"/>
          <p:cNvSpPr txBox="1">
            <a:spLocks noGrp="1"/>
          </p:cNvSpPr>
          <p:nvPr>
            <p:ph type="title"/>
          </p:nvPr>
        </p:nvSpPr>
        <p:spPr>
          <a:xfrm>
            <a:off x="244550" y="223282"/>
            <a:ext cx="8697432" cy="3668234"/>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0" u="sng" dirty="0"/>
              <a:t>Jefferson Argued</a:t>
            </a:r>
            <a:r>
              <a:rPr lang="en-US" sz="3200" b="0" dirty="0"/>
              <a:t>:</a:t>
            </a:r>
            <a:br>
              <a:rPr lang="en-US" sz="3200" b="0" dirty="0"/>
            </a:br>
            <a:br>
              <a:rPr lang="en-US" sz="3200" b="0" dirty="0"/>
            </a:br>
            <a:r>
              <a:rPr lang="en-US" sz="3200" b="0" dirty="0"/>
              <a:t>1. All people are born with rights</a:t>
            </a:r>
            <a:br>
              <a:rPr lang="en-US" sz="3200" b="0" dirty="0"/>
            </a:br>
            <a:r>
              <a:rPr lang="en-US" sz="3200" b="0" dirty="0"/>
              <a:t>2. Rights to live, be free, and seek happiness</a:t>
            </a:r>
            <a:br>
              <a:rPr lang="en-US" sz="3200" b="0" dirty="0"/>
            </a:br>
            <a:r>
              <a:rPr lang="en-US" sz="3200" b="0" dirty="0"/>
              <a:t>3. Government should protect these rights</a:t>
            </a:r>
            <a:br>
              <a:rPr lang="en-US" sz="3200" b="0" dirty="0"/>
            </a:br>
            <a:r>
              <a:rPr lang="en-US" sz="3200" b="0" dirty="0"/>
              <a:t>4. List of complaints against the King</a:t>
            </a:r>
            <a:br>
              <a:rPr lang="en-US" sz="3200" b="0" dirty="0"/>
            </a:br>
            <a:br>
              <a:rPr lang="en-US" sz="3200" b="0" dirty="0"/>
            </a:br>
            <a:r>
              <a:rPr lang="en-US" sz="3200" b="0" dirty="0"/>
              <a:t>*he worked on this for TWO weeks</a:t>
            </a:r>
            <a:br>
              <a:rPr lang="en-US" sz="3200" b="0" dirty="0"/>
            </a:br>
            <a:endParaRPr sz="3200" b="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45"/>
                                        </p:tgtEl>
                                        <p:attrNameLst>
                                          <p:attrName>style.visibility</p:attrName>
                                        </p:attrNameLst>
                                      </p:cBhvr>
                                      <p:to>
                                        <p:strVal val="visible"/>
                                      </p:to>
                                    </p:set>
                                    <p:animEffect transition="in" filter="fade">
                                      <p:cBhvr>
                                        <p:cTn id="7" dur="1000"/>
                                        <p:tgtEl>
                                          <p:spTgt spid="11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60"/>
        <p:cNvGrpSpPr/>
        <p:nvPr/>
      </p:nvGrpSpPr>
      <p:grpSpPr>
        <a:xfrm>
          <a:off x="0" y="0"/>
          <a:ext cx="0" cy="0"/>
          <a:chOff x="0" y="0"/>
          <a:chExt cx="0" cy="0"/>
        </a:xfrm>
      </p:grpSpPr>
      <p:sp>
        <p:nvSpPr>
          <p:cNvPr id="1161" name="Google Shape;1161;p69"/>
          <p:cNvSpPr txBox="1">
            <a:spLocks noGrp="1"/>
          </p:cNvSpPr>
          <p:nvPr>
            <p:ph type="title"/>
          </p:nvPr>
        </p:nvSpPr>
        <p:spPr>
          <a:xfrm>
            <a:off x="1541721" y="507783"/>
            <a:ext cx="6294474" cy="86381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b="0" u="sng" dirty="0"/>
              <a:t>Parts of the Declaration of Independence</a:t>
            </a:r>
            <a:br>
              <a:rPr lang="en-US" sz="3200" b="0" dirty="0"/>
            </a:br>
            <a:br>
              <a:rPr lang="en-US" sz="3200" b="0" dirty="0"/>
            </a:br>
            <a:r>
              <a:rPr lang="en-US" sz="3200" b="0" dirty="0"/>
              <a:t>See page R8-R10 of textbook to read the full text of the Declaration of Independence</a:t>
            </a:r>
            <a:br>
              <a:rPr lang="en-US" sz="3200" b="0" dirty="0"/>
            </a:br>
            <a:br>
              <a:rPr lang="en-US" sz="3200" b="0" dirty="0"/>
            </a:br>
            <a:r>
              <a:rPr lang="en-US" sz="3200" b="0" dirty="0"/>
              <a:t>Delegates signed their names at the bottom…</a:t>
            </a:r>
            <a:endParaRPr sz="3200" b="0" dirty="0"/>
          </a:p>
        </p:txBody>
      </p:sp>
      <p:sp>
        <p:nvSpPr>
          <p:cNvPr id="1168" name="Google Shape;1168;p69"/>
          <p:cNvSpPr/>
          <p:nvPr/>
        </p:nvSpPr>
        <p:spPr>
          <a:xfrm>
            <a:off x="1960243" y="3532106"/>
            <a:ext cx="57860" cy="52028"/>
          </a:xfrm>
          <a:custGeom>
            <a:avLst/>
            <a:gdLst/>
            <a:ahLst/>
            <a:cxnLst/>
            <a:rect l="l" t="t" r="r" b="b"/>
            <a:pathLst>
              <a:path w="1905" h="1713" extrusionOk="0">
                <a:moveTo>
                  <a:pt x="943" y="1"/>
                </a:moveTo>
                <a:cubicBezTo>
                  <a:pt x="873" y="1"/>
                  <a:pt x="802" y="10"/>
                  <a:pt x="733" y="30"/>
                </a:cubicBezTo>
                <a:cubicBezTo>
                  <a:pt x="273" y="155"/>
                  <a:pt x="1" y="637"/>
                  <a:pt x="126" y="1076"/>
                </a:cubicBezTo>
                <a:cubicBezTo>
                  <a:pt x="232" y="1446"/>
                  <a:pt x="590" y="1712"/>
                  <a:pt x="962" y="1712"/>
                </a:cubicBezTo>
                <a:cubicBezTo>
                  <a:pt x="1032" y="1712"/>
                  <a:pt x="1103" y="1703"/>
                  <a:pt x="1172" y="1683"/>
                </a:cubicBezTo>
                <a:cubicBezTo>
                  <a:pt x="1654" y="1557"/>
                  <a:pt x="1905" y="1076"/>
                  <a:pt x="1779" y="637"/>
                </a:cubicBezTo>
                <a:cubicBezTo>
                  <a:pt x="1673" y="267"/>
                  <a:pt x="1316" y="1"/>
                  <a:pt x="9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69"/>
          <p:cNvSpPr/>
          <p:nvPr/>
        </p:nvSpPr>
        <p:spPr>
          <a:xfrm>
            <a:off x="1807106" y="3303859"/>
            <a:ext cx="44496" cy="39089"/>
          </a:xfrm>
          <a:custGeom>
            <a:avLst/>
            <a:gdLst/>
            <a:ahLst/>
            <a:cxnLst/>
            <a:rect l="l" t="t" r="r" b="b"/>
            <a:pathLst>
              <a:path w="1465" h="1287" extrusionOk="0">
                <a:moveTo>
                  <a:pt x="710" y="1"/>
                </a:moveTo>
                <a:cubicBezTo>
                  <a:pt x="482" y="1"/>
                  <a:pt x="263" y="128"/>
                  <a:pt x="147" y="347"/>
                </a:cubicBezTo>
                <a:cubicBezTo>
                  <a:pt x="0" y="661"/>
                  <a:pt x="126" y="1059"/>
                  <a:pt x="439" y="1226"/>
                </a:cubicBezTo>
                <a:cubicBezTo>
                  <a:pt x="528" y="1267"/>
                  <a:pt x="623" y="1287"/>
                  <a:pt x="717" y="1287"/>
                </a:cubicBezTo>
                <a:cubicBezTo>
                  <a:pt x="957" y="1287"/>
                  <a:pt x="1192" y="1159"/>
                  <a:pt x="1297" y="933"/>
                </a:cubicBezTo>
                <a:cubicBezTo>
                  <a:pt x="1465" y="598"/>
                  <a:pt x="1318" y="222"/>
                  <a:pt x="1004" y="75"/>
                </a:cubicBezTo>
                <a:cubicBezTo>
                  <a:pt x="910" y="25"/>
                  <a:pt x="809" y="1"/>
                  <a:pt x="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61"/>
                                        </p:tgtEl>
                                        <p:attrNameLst>
                                          <p:attrName>style.visibility</p:attrName>
                                        </p:attrNameLst>
                                      </p:cBhvr>
                                      <p:to>
                                        <p:strVal val="visible"/>
                                      </p:to>
                                    </p:set>
                                    <p:animEffect transition="in" filter="fade">
                                      <p:cBhvr>
                                        <p:cTn id="7" dur="1000"/>
                                        <p:tgtEl>
                                          <p:spTgt spid="1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84"/>
        <p:cNvGrpSpPr/>
        <p:nvPr/>
      </p:nvGrpSpPr>
      <p:grpSpPr>
        <a:xfrm>
          <a:off x="0" y="0"/>
          <a:ext cx="0" cy="0"/>
          <a:chOff x="0" y="0"/>
          <a:chExt cx="0" cy="0"/>
        </a:xfrm>
      </p:grpSpPr>
      <p:sp>
        <p:nvSpPr>
          <p:cNvPr id="1185" name="Google Shape;1185;p70"/>
          <p:cNvSpPr/>
          <p:nvPr/>
        </p:nvSpPr>
        <p:spPr>
          <a:xfrm rot="5400000">
            <a:off x="2541370" y="634155"/>
            <a:ext cx="4061310"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0"/>
          <p:cNvSpPr txBox="1">
            <a:spLocks noGrp="1"/>
          </p:cNvSpPr>
          <p:nvPr>
            <p:ph type="title"/>
          </p:nvPr>
        </p:nvSpPr>
        <p:spPr>
          <a:xfrm>
            <a:off x="2642122" y="533400"/>
            <a:ext cx="3859800" cy="4076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b="0" dirty="0"/>
              <a:t>July 4</a:t>
            </a:r>
            <a:r>
              <a:rPr lang="en-US" sz="2800" b="0" baseline="30000" dirty="0"/>
              <a:t>th</a:t>
            </a:r>
            <a:r>
              <a:rPr lang="en-US" sz="2800" b="0" dirty="0"/>
              <a:t>, 1776</a:t>
            </a:r>
            <a:br>
              <a:rPr lang="en-US" sz="2800" b="0" dirty="0"/>
            </a:br>
            <a:br>
              <a:rPr lang="en-US" sz="2800" b="0" dirty="0"/>
            </a:br>
            <a:r>
              <a:rPr lang="en-US" sz="2800" b="0" dirty="0"/>
              <a:t>The Second Continental Congress voted to accept the Declaration!</a:t>
            </a:r>
            <a:endParaRPr sz="2800" b="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85"/>
                                        </p:tgtEl>
                                        <p:attrNameLst>
                                          <p:attrName>style.visibility</p:attrName>
                                        </p:attrNameLst>
                                      </p:cBhvr>
                                      <p:to>
                                        <p:strVal val="visible"/>
                                      </p:to>
                                    </p:set>
                                    <p:animEffect transition="in" filter="fade">
                                      <p:cBhvr>
                                        <p:cTn id="7" dur="1000"/>
                                        <p:tgtEl>
                                          <p:spTgt spid="1185"/>
                                        </p:tgtEl>
                                      </p:cBhvr>
                                    </p:animEffect>
                                  </p:childTnLst>
                                </p:cTn>
                              </p:par>
                              <p:par>
                                <p:cTn id="8" presetID="10" presetClass="entr" presetSubtype="0" fill="hold" nodeType="withEffect">
                                  <p:stCondLst>
                                    <p:cond delay="0"/>
                                  </p:stCondLst>
                                  <p:childTnLst>
                                    <p:set>
                                      <p:cBhvr>
                                        <p:cTn id="9" dur="1" fill="hold">
                                          <p:stCondLst>
                                            <p:cond delay="0"/>
                                          </p:stCondLst>
                                        </p:cTn>
                                        <p:tgtEl>
                                          <p:spTgt spid="1186"/>
                                        </p:tgtEl>
                                        <p:attrNameLst>
                                          <p:attrName>style.visibility</p:attrName>
                                        </p:attrNameLst>
                                      </p:cBhvr>
                                      <p:to>
                                        <p:strVal val="visible"/>
                                      </p:to>
                                    </p:set>
                                    <p:animEffect transition="in" filter="fade">
                                      <p:cBhvr>
                                        <p:cTn id="10" dur="1000"/>
                                        <p:tgtEl>
                                          <p:spTgt spid="1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201"/>
        <p:cNvGrpSpPr/>
        <p:nvPr/>
      </p:nvGrpSpPr>
      <p:grpSpPr>
        <a:xfrm>
          <a:off x="0" y="0"/>
          <a:ext cx="0" cy="0"/>
          <a:chOff x="0" y="0"/>
          <a:chExt cx="0" cy="0"/>
        </a:xfrm>
      </p:grpSpPr>
      <p:sp>
        <p:nvSpPr>
          <p:cNvPr id="1202" name="Google Shape;1202;p72"/>
          <p:cNvSpPr/>
          <p:nvPr/>
        </p:nvSpPr>
        <p:spPr>
          <a:xfrm rot="5400000">
            <a:off x="2899997" y="733503"/>
            <a:ext cx="3241942" cy="4544998"/>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2"/>
          <p:cNvSpPr txBox="1">
            <a:spLocks noGrp="1"/>
          </p:cNvSpPr>
          <p:nvPr>
            <p:ph type="body" idx="1"/>
          </p:nvPr>
        </p:nvSpPr>
        <p:spPr>
          <a:xfrm>
            <a:off x="2593325" y="1576164"/>
            <a:ext cx="3858900" cy="24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a:t>TREASON!</a:t>
            </a:r>
          </a:p>
          <a:p>
            <a:pPr marL="0" lvl="0" indent="0" algn="l" rtl="0">
              <a:spcBef>
                <a:spcPts val="0"/>
              </a:spcBef>
              <a:spcAft>
                <a:spcPts val="0"/>
              </a:spcAft>
              <a:buClr>
                <a:schemeClr val="dk1"/>
              </a:buClr>
              <a:buSzPts val="1100"/>
              <a:buFont typeface="Arial"/>
              <a:buNone/>
            </a:pPr>
            <a:endParaRPr lang="en-US" sz="2800" dirty="0"/>
          </a:p>
          <a:p>
            <a:pPr marL="0" lvl="0" indent="0" algn="ctr" rtl="0">
              <a:spcBef>
                <a:spcPts val="0"/>
              </a:spcBef>
              <a:spcAft>
                <a:spcPts val="0"/>
              </a:spcAft>
              <a:buClr>
                <a:schemeClr val="dk1"/>
              </a:buClr>
              <a:buSzPts val="1100"/>
              <a:buFont typeface="Arial"/>
              <a:buNone/>
            </a:pPr>
            <a:r>
              <a:rPr lang="en-US" sz="2800" dirty="0"/>
              <a:t>Britain would see it as an act of treason…they could be killed for signing.</a:t>
            </a:r>
            <a:endParaRPr sz="2800" dirty="0"/>
          </a:p>
        </p:txBody>
      </p:sp>
      <p:sp>
        <p:nvSpPr>
          <p:cNvPr id="1204" name="Google Shape;1204;p72"/>
          <p:cNvSpPr txBox="1">
            <a:spLocks noGrp="1"/>
          </p:cNvSpPr>
          <p:nvPr>
            <p:ph type="title"/>
          </p:nvPr>
        </p:nvSpPr>
        <p:spPr>
          <a:xfrm>
            <a:off x="713250" y="290856"/>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t>Why might signing the declaration be dangerous?</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04"/>
                                        </p:tgtEl>
                                        <p:attrNameLst>
                                          <p:attrName>style.visibility</p:attrName>
                                        </p:attrNameLst>
                                      </p:cBhvr>
                                      <p:to>
                                        <p:strVal val="visible"/>
                                      </p:to>
                                    </p:set>
                                    <p:anim calcmode="lin" valueType="num">
                                      <p:cBhvr additive="base">
                                        <p:cTn id="7" dur="1000"/>
                                        <p:tgtEl>
                                          <p:spTgt spid="120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xit" presetSubtype="8" fill="hold" nodeType="clickEffect">
                                  <p:stCondLst>
                                    <p:cond delay="0"/>
                                  </p:stCondLst>
                                  <p:childTnLst>
                                    <p:anim calcmode="lin" valueType="num">
                                      <p:cBhvr additive="base">
                                        <p:cTn id="11" dur="1000"/>
                                        <p:tgtEl>
                                          <p:spTgt spid="1202"/>
                                        </p:tgtEl>
                                        <p:attrNameLst>
                                          <p:attrName>ppt_x</p:attrName>
                                        </p:attrNameLst>
                                      </p:cBhvr>
                                      <p:tavLst>
                                        <p:tav tm="0">
                                          <p:val>
                                            <p:strVal val="#ppt_x"/>
                                          </p:val>
                                        </p:tav>
                                        <p:tav tm="100000">
                                          <p:val>
                                            <p:strVal val="#ppt_x-1"/>
                                          </p:val>
                                        </p:tav>
                                      </p:tavLst>
                                    </p:anim>
                                    <p:set>
                                      <p:cBhvr>
                                        <p:cTn id="12" dur="1" fill="hold">
                                          <p:stCondLst>
                                            <p:cond delay="1000"/>
                                          </p:stCondLst>
                                        </p:cTn>
                                        <p:tgtEl>
                                          <p:spTgt spid="120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1203">
                                            <p:txEl>
                                              <p:pRg st="0" end="0"/>
                                            </p:txEl>
                                          </p:spTgt>
                                        </p:tgtEl>
                                        <p:attrNameLst>
                                          <p:attrName>style.visibility</p:attrName>
                                        </p:attrNameLst>
                                      </p:cBhvr>
                                      <p:to>
                                        <p:strVal val="visible"/>
                                      </p:to>
                                    </p:set>
                                    <p:animEffect transition="in" filter="fade">
                                      <p:cBhvr>
                                        <p:cTn id="17" dur="1000"/>
                                        <p:tgtEl>
                                          <p:spTgt spid="1203">
                                            <p:txEl>
                                              <p:pRg st="0" end="0"/>
                                            </p:txEl>
                                          </p:spTgt>
                                        </p:tgtEl>
                                      </p:cBhvr>
                                    </p:animEffect>
                                    <p:anim calcmode="lin" valueType="num">
                                      <p:cBhvr>
                                        <p:cTn id="18" dur="1000" fill="hold"/>
                                        <p:tgtEl>
                                          <p:spTgt spid="1203">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120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grpId="0" nodeType="clickEffect">
                                  <p:stCondLst>
                                    <p:cond delay="0"/>
                                  </p:stCondLst>
                                  <p:childTnLst>
                                    <p:set>
                                      <p:cBhvr>
                                        <p:cTn id="23" dur="1" fill="hold">
                                          <p:stCondLst>
                                            <p:cond delay="0"/>
                                          </p:stCondLst>
                                        </p:cTn>
                                        <p:tgtEl>
                                          <p:spTgt spid="1203">
                                            <p:txEl>
                                              <p:pRg st="2" end="2"/>
                                            </p:txEl>
                                          </p:spTgt>
                                        </p:tgtEl>
                                        <p:attrNameLst>
                                          <p:attrName>style.visibility</p:attrName>
                                        </p:attrNameLst>
                                      </p:cBhvr>
                                      <p:to>
                                        <p:strVal val="visible"/>
                                      </p:to>
                                    </p:set>
                                    <p:animEffect transition="in" filter="fade">
                                      <p:cBhvr>
                                        <p:cTn id="24" dur="1000"/>
                                        <p:tgtEl>
                                          <p:spTgt spid="1203">
                                            <p:txEl>
                                              <p:pRg st="2" end="2"/>
                                            </p:txEl>
                                          </p:spTgt>
                                        </p:tgtEl>
                                      </p:cBhvr>
                                    </p:animEffect>
                                    <p:anim calcmode="lin" valueType="num">
                                      <p:cBhvr>
                                        <p:cTn id="25" dur="1000" fill="hold"/>
                                        <p:tgtEl>
                                          <p:spTgt spid="1203">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120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3" grpId="0" build="p"/>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227"/>
        <p:cNvGrpSpPr/>
        <p:nvPr/>
      </p:nvGrpSpPr>
      <p:grpSpPr>
        <a:xfrm>
          <a:off x="0" y="0"/>
          <a:ext cx="0" cy="0"/>
          <a:chOff x="0" y="0"/>
          <a:chExt cx="0" cy="0"/>
        </a:xfrm>
      </p:grpSpPr>
      <p:sp>
        <p:nvSpPr>
          <p:cNvPr id="1228" name="Google Shape;1228;p73"/>
          <p:cNvSpPr/>
          <p:nvPr/>
        </p:nvSpPr>
        <p:spPr>
          <a:xfrm>
            <a:off x="1852050" y="1341218"/>
            <a:ext cx="5439900" cy="27072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3"/>
          <p:cNvSpPr txBox="1">
            <a:spLocks noGrp="1"/>
          </p:cNvSpPr>
          <p:nvPr>
            <p:ph type="title"/>
          </p:nvPr>
        </p:nvSpPr>
        <p:spPr>
          <a:xfrm>
            <a:off x="713225" y="547575"/>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dirty="0"/>
              <a:t>Colonists everywhere still celebrated!</a:t>
            </a:r>
            <a:endParaRPr dirty="0"/>
          </a:p>
          <a:p>
            <a:pPr marL="0" lvl="0" indent="0" algn="ctr" rtl="0">
              <a:spcBef>
                <a:spcPts val="0"/>
              </a:spcBef>
              <a:spcAft>
                <a:spcPts val="0"/>
              </a:spcAft>
              <a:buNone/>
            </a:pPr>
            <a:endParaRPr dirty="0"/>
          </a:p>
        </p:txBody>
      </p:sp>
      <p:sp>
        <p:nvSpPr>
          <p:cNvPr id="1230" name="Google Shape;1230;p73"/>
          <p:cNvSpPr txBox="1">
            <a:spLocks noGrp="1"/>
          </p:cNvSpPr>
          <p:nvPr>
            <p:ph type="body" idx="1"/>
          </p:nvPr>
        </p:nvSpPr>
        <p:spPr>
          <a:xfrm>
            <a:off x="2642550" y="1543025"/>
            <a:ext cx="3858900" cy="2436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2800" dirty="0"/>
              <a:t>Rang bells, Tore down statues of King George, They read the declaration out loud, and  fired cannons</a:t>
            </a:r>
            <a:endParaRPr sz="2800" dirty="0"/>
          </a:p>
        </p:txBody>
      </p:sp>
      <p:pic>
        <p:nvPicPr>
          <p:cNvPr id="1028" name="Picture 4" descr="Image result for Cannon cartoon">
            <a:extLst>
              <a:ext uri="{FF2B5EF4-FFF2-40B4-BE49-F238E27FC236}">
                <a16:creationId xmlns:a16="http://schemas.microsoft.com/office/drawing/2014/main" id="{F95C7284-755E-4C41-A4D5-8CAAE8803F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501450" y="3090247"/>
            <a:ext cx="2247900" cy="184785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29"/>
                                        </p:tgtEl>
                                        <p:attrNameLst>
                                          <p:attrName>style.visibility</p:attrName>
                                        </p:attrNameLst>
                                      </p:cBhvr>
                                      <p:to>
                                        <p:strVal val="visible"/>
                                      </p:to>
                                    </p:set>
                                    <p:anim calcmode="lin" valueType="num">
                                      <p:cBhvr additive="base">
                                        <p:cTn id="7" dur="1000"/>
                                        <p:tgtEl>
                                          <p:spTgt spid="122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28"/>
                                        </p:tgtEl>
                                        <p:attrNameLst>
                                          <p:attrName>style.visibility</p:attrName>
                                        </p:attrNameLst>
                                      </p:cBhvr>
                                      <p:to>
                                        <p:strVal val="visible"/>
                                      </p:to>
                                    </p:set>
                                    <p:animEffect transition="in" filter="fade">
                                      <p:cBhvr>
                                        <p:cTn id="12" dur="1000"/>
                                        <p:tgtEl>
                                          <p:spTgt spid="1228"/>
                                        </p:tgtEl>
                                      </p:cBhvr>
                                    </p:animEffect>
                                  </p:childTnLst>
                                </p:cTn>
                              </p:par>
                              <p:par>
                                <p:cTn id="13" presetID="10" presetClass="entr" presetSubtype="0" fill="hold" nodeType="withEffect">
                                  <p:stCondLst>
                                    <p:cond delay="0"/>
                                  </p:stCondLst>
                                  <p:childTnLst>
                                    <p:set>
                                      <p:cBhvr>
                                        <p:cTn id="14" dur="1" fill="hold">
                                          <p:stCondLst>
                                            <p:cond delay="0"/>
                                          </p:stCondLst>
                                        </p:cTn>
                                        <p:tgtEl>
                                          <p:spTgt spid="1230"/>
                                        </p:tgtEl>
                                        <p:attrNameLst>
                                          <p:attrName>style.visibility</p:attrName>
                                        </p:attrNameLst>
                                      </p:cBhvr>
                                      <p:to>
                                        <p:strVal val="visible"/>
                                      </p:to>
                                    </p:set>
                                    <p:animEffect transition="in" filter="fade">
                                      <p:cBhvr>
                                        <p:cTn id="15" dur="1000"/>
                                        <p:tgtEl>
                                          <p:spTgt spid="1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298400" y="1705705"/>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“All men created equal…”</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298400" y="1705705"/>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Who could vote at the time???</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extLst>
      <p:ext uri="{BB962C8B-B14F-4D97-AF65-F5344CB8AC3E}">
        <p14:creationId xmlns:p14="http://schemas.microsoft.com/office/powerpoint/2010/main" val="10683281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234"/>
        <p:cNvGrpSpPr/>
        <p:nvPr/>
      </p:nvGrpSpPr>
      <p:grpSpPr>
        <a:xfrm>
          <a:off x="0" y="0"/>
          <a:ext cx="0" cy="0"/>
          <a:chOff x="0" y="0"/>
          <a:chExt cx="0" cy="0"/>
        </a:xfrm>
      </p:grpSpPr>
      <p:sp>
        <p:nvSpPr>
          <p:cNvPr id="1235" name="Google Shape;1235;p74"/>
          <p:cNvSpPr txBox="1">
            <a:spLocks noGrp="1"/>
          </p:cNvSpPr>
          <p:nvPr>
            <p:ph type="body" idx="1"/>
          </p:nvPr>
        </p:nvSpPr>
        <p:spPr>
          <a:xfrm>
            <a:off x="1298400" y="1705705"/>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3200" dirty="0"/>
              <a:t>White, men who owned property could vote</a:t>
            </a:r>
            <a:endParaRPr sz="3200" dirty="0"/>
          </a:p>
        </p:txBody>
      </p:sp>
      <p:sp>
        <p:nvSpPr>
          <p:cNvPr id="1236" name="Google Shape;1236;p74"/>
          <p:cNvSpPr txBox="1">
            <a:spLocks noGrp="1"/>
          </p:cNvSpPr>
          <p:nvPr>
            <p:ph type="title"/>
          </p:nvPr>
        </p:nvSpPr>
        <p:spPr>
          <a:xfrm>
            <a:off x="1337306" y="86865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Equality…</a:t>
            </a:r>
            <a:endParaRPr dirty="0"/>
          </a:p>
        </p:txBody>
      </p:sp>
    </p:spTree>
    <p:extLst>
      <p:ext uri="{BB962C8B-B14F-4D97-AF65-F5344CB8AC3E}">
        <p14:creationId xmlns:p14="http://schemas.microsoft.com/office/powerpoint/2010/main" val="3407010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35"/>
                                        </p:tgtEl>
                                        <p:attrNameLst>
                                          <p:attrName>style.visibility</p:attrName>
                                        </p:attrNameLst>
                                      </p:cBhvr>
                                      <p:to>
                                        <p:strVal val="visible"/>
                                      </p:to>
                                    </p:set>
                                    <p:animEffect transition="in" filter="fade">
                                      <p:cBhvr>
                                        <p:cTn id="7" dur="1000"/>
                                        <p:tgtEl>
                                          <p:spTgt spid="1235"/>
                                        </p:tgtEl>
                                      </p:cBhvr>
                                    </p:animEffect>
                                  </p:childTnLst>
                                </p:cTn>
                              </p:par>
                              <p:par>
                                <p:cTn id="8" presetID="10" presetClass="entr" presetSubtype="0" fill="hold" nodeType="withEffect">
                                  <p:stCondLst>
                                    <p:cond delay="0"/>
                                  </p:stCondLst>
                                  <p:childTnLst>
                                    <p:set>
                                      <p:cBhvr>
                                        <p:cTn id="9" dur="1" fill="hold">
                                          <p:stCondLst>
                                            <p:cond delay="0"/>
                                          </p:stCondLst>
                                        </p:cTn>
                                        <p:tgtEl>
                                          <p:spTgt spid="1236"/>
                                        </p:tgtEl>
                                        <p:attrNameLst>
                                          <p:attrName>style.visibility</p:attrName>
                                        </p:attrNameLst>
                                      </p:cBhvr>
                                      <p:to>
                                        <p:strVal val="visible"/>
                                      </p:to>
                                    </p:set>
                                    <p:animEffect transition="in" filter="fade">
                                      <p:cBhvr>
                                        <p:cTn id="10" dur="1000"/>
                                        <p:tgtEl>
                                          <p:spTgt spid="1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Abigail Adams wrote to her husband, and delegate: “don’t forget the Ladies…”</a:t>
            </a:r>
            <a:endParaRPr dirty="0"/>
          </a:p>
        </p:txBody>
      </p:sp>
      <p:pic>
        <p:nvPicPr>
          <p:cNvPr id="1197" name="Google Shape;1197;p71"/>
          <p:cNvPicPr preferRelativeResize="0"/>
          <p:nvPr/>
        </p:nvPicPr>
        <p:blipFill rotWithShape="1">
          <a:blip r:embed="rId3">
            <a:alphaModFix amt="54000"/>
          </a:blip>
          <a:srcRect l="16626" r="16626"/>
          <a:stretch/>
        </p:blipFill>
        <p:spPr>
          <a:xfrm>
            <a:off x="3308050" y="2084757"/>
            <a:ext cx="2315100" cy="23151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97"/>
                                        </p:tgtEl>
                                        <p:attrNameLst>
                                          <p:attrName>style.visibility</p:attrName>
                                        </p:attrNameLst>
                                      </p:cBhvr>
                                      <p:to>
                                        <p:strVal val="visible"/>
                                      </p:to>
                                    </p:set>
                                    <p:animEffect transition="in" filter="fade">
                                      <p:cBhvr>
                                        <p:cTn id="12" dur="10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51"/>
        <p:cNvGrpSpPr/>
        <p:nvPr/>
      </p:nvGrpSpPr>
      <p:grpSpPr>
        <a:xfrm>
          <a:off x="0" y="0"/>
          <a:ext cx="0" cy="0"/>
          <a:chOff x="0" y="0"/>
          <a:chExt cx="0" cy="0"/>
        </a:xfrm>
      </p:grpSpPr>
      <p:sp>
        <p:nvSpPr>
          <p:cNvPr id="1052" name="Google Shape;1052;p61"/>
          <p:cNvSpPr txBox="1">
            <a:spLocks noGrp="1"/>
          </p:cNvSpPr>
          <p:nvPr>
            <p:ph type="title"/>
          </p:nvPr>
        </p:nvSpPr>
        <p:spPr>
          <a:xfrm>
            <a:off x="7133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Chapter Vocabulary!</a:t>
            </a:r>
            <a:endParaRPr dirty="0"/>
          </a:p>
        </p:txBody>
      </p:sp>
      <p:sp>
        <p:nvSpPr>
          <p:cNvPr id="1053" name="Google Shape;1053;p61"/>
          <p:cNvSpPr txBox="1">
            <a:spLocks noGrp="1"/>
          </p:cNvSpPr>
          <p:nvPr>
            <p:ph type="body" idx="1"/>
          </p:nvPr>
        </p:nvSpPr>
        <p:spPr>
          <a:xfrm>
            <a:off x="713225" y="1184650"/>
            <a:ext cx="7717500" cy="3183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US" sz="2400" b="1" u="sng" dirty="0"/>
              <a:t>Independence</a:t>
            </a:r>
            <a:r>
              <a:rPr lang="en-US" sz="2400" dirty="0"/>
              <a:t>-freedom from being ruled by someone else</a:t>
            </a:r>
          </a:p>
          <a:p>
            <a:pPr marL="0" lvl="0" indent="0" algn="l" rtl="0">
              <a:spcBef>
                <a:spcPts val="0"/>
              </a:spcBef>
              <a:spcAft>
                <a:spcPts val="0"/>
              </a:spcAft>
              <a:buClr>
                <a:schemeClr val="dk1"/>
              </a:buClr>
              <a:buSzPts val="1100"/>
              <a:buFont typeface="Arial"/>
              <a:buNone/>
            </a:pPr>
            <a:endParaRPr lang="en-US" sz="2400" dirty="0"/>
          </a:p>
          <a:p>
            <a:pPr marL="0" lvl="0" indent="0" algn="l" rtl="0">
              <a:spcBef>
                <a:spcPts val="0"/>
              </a:spcBef>
              <a:spcAft>
                <a:spcPts val="0"/>
              </a:spcAft>
              <a:buClr>
                <a:schemeClr val="dk1"/>
              </a:buClr>
              <a:buSzPts val="1100"/>
              <a:buFont typeface="Arial"/>
              <a:buNone/>
            </a:pPr>
            <a:r>
              <a:rPr lang="en-US" sz="2400" b="1" u="sng" dirty="0"/>
              <a:t>Declaration</a:t>
            </a:r>
            <a:r>
              <a:rPr lang="en-US" sz="2400" dirty="0"/>
              <a:t>-statement that announces an idea</a:t>
            </a:r>
          </a:p>
          <a:p>
            <a:pPr marL="0" lvl="0" indent="0" algn="l" rtl="0">
              <a:spcBef>
                <a:spcPts val="0"/>
              </a:spcBef>
              <a:spcAft>
                <a:spcPts val="0"/>
              </a:spcAft>
              <a:buClr>
                <a:schemeClr val="dk1"/>
              </a:buClr>
              <a:buSzPts val="1100"/>
              <a:buFont typeface="Arial"/>
              <a:buNone/>
            </a:pPr>
            <a:endParaRPr lang="en-US" sz="2400" dirty="0"/>
          </a:p>
          <a:p>
            <a:pPr marL="0" lvl="0" indent="0" algn="l" rtl="0">
              <a:spcBef>
                <a:spcPts val="0"/>
              </a:spcBef>
              <a:spcAft>
                <a:spcPts val="0"/>
              </a:spcAft>
              <a:buClr>
                <a:schemeClr val="dk1"/>
              </a:buClr>
              <a:buSzPts val="1100"/>
              <a:buFont typeface="Arial"/>
              <a:buNone/>
            </a:pPr>
            <a:r>
              <a:rPr lang="en-US" sz="2400" b="1" u="sng" dirty="0"/>
              <a:t>Rights- </a:t>
            </a:r>
            <a:r>
              <a:rPr lang="en-US" sz="2400" dirty="0"/>
              <a:t>freedoms protected by law</a:t>
            </a:r>
          </a:p>
          <a:p>
            <a:pPr marL="0" lvl="0" indent="0" algn="l" rtl="0">
              <a:spcBef>
                <a:spcPts val="0"/>
              </a:spcBef>
              <a:spcAft>
                <a:spcPts val="0"/>
              </a:spcAft>
              <a:buClr>
                <a:schemeClr val="dk1"/>
              </a:buClr>
              <a:buSzPts val="1100"/>
              <a:buFont typeface="Arial"/>
              <a:buNone/>
            </a:pPr>
            <a:endParaRPr lang="en-US" sz="2400" b="1" u="sng" dirty="0"/>
          </a:p>
          <a:p>
            <a:pPr marL="0" lvl="0" indent="0" algn="l" rtl="0">
              <a:spcBef>
                <a:spcPts val="0"/>
              </a:spcBef>
              <a:spcAft>
                <a:spcPts val="0"/>
              </a:spcAft>
              <a:buClr>
                <a:schemeClr val="dk1"/>
              </a:buClr>
              <a:buSzPts val="1100"/>
              <a:buFont typeface="Arial"/>
              <a:buNone/>
            </a:pPr>
            <a:r>
              <a:rPr lang="en-US" sz="2400" b="1" u="sng" dirty="0"/>
              <a:t>Treason</a:t>
            </a:r>
            <a:r>
              <a:rPr lang="en-US" sz="2400" dirty="0"/>
              <a:t>- the crime of fighting against your own government</a:t>
            </a: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91"/>
        <p:cNvGrpSpPr/>
        <p:nvPr/>
      </p:nvGrpSpPr>
      <p:grpSpPr>
        <a:xfrm>
          <a:off x="0" y="0"/>
          <a:ext cx="0" cy="0"/>
          <a:chOff x="0" y="0"/>
          <a:chExt cx="0" cy="0"/>
        </a:xfrm>
      </p:grpSpPr>
      <p:sp>
        <p:nvSpPr>
          <p:cNvPr id="1192" name="Google Shape;1192;p71"/>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It took many years for the rights of ALL to be recognized…</a:t>
            </a:r>
            <a:br>
              <a:rPr lang="en" dirty="0"/>
            </a:br>
            <a:br>
              <a:rPr lang="en" dirty="0"/>
            </a:br>
            <a:br>
              <a:rPr lang="en" dirty="0"/>
            </a:br>
            <a:br>
              <a:rPr lang="en" dirty="0"/>
            </a:br>
            <a:br>
              <a:rPr lang="en" dirty="0"/>
            </a:br>
            <a:br>
              <a:rPr lang="en" dirty="0"/>
            </a:br>
            <a:r>
              <a:rPr lang="en" dirty="0"/>
              <a:t>but the Declaration inspired equality across the nation</a:t>
            </a:r>
            <a:endParaRPr dirty="0"/>
          </a:p>
        </p:txBody>
      </p:sp>
      <p:pic>
        <p:nvPicPr>
          <p:cNvPr id="1197" name="Google Shape;1197;p71"/>
          <p:cNvPicPr preferRelativeResize="0"/>
          <p:nvPr/>
        </p:nvPicPr>
        <p:blipFill rotWithShape="1">
          <a:blip r:embed="rId3">
            <a:alphaModFix amt="54000"/>
          </a:blip>
          <a:srcRect l="16626" r="16626"/>
          <a:stretch/>
        </p:blipFill>
        <p:spPr>
          <a:xfrm>
            <a:off x="3414450" y="1582624"/>
            <a:ext cx="2315100" cy="2315100"/>
          </a:xfrm>
          <a:prstGeom prst="ellipse">
            <a:avLst/>
          </a:prstGeom>
          <a:noFill/>
          <a:ln>
            <a:noFill/>
          </a:ln>
        </p:spPr>
      </p:pic>
    </p:spTree>
    <p:extLst>
      <p:ext uri="{BB962C8B-B14F-4D97-AF65-F5344CB8AC3E}">
        <p14:creationId xmlns:p14="http://schemas.microsoft.com/office/powerpoint/2010/main" val="920907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192"/>
                                        </p:tgtEl>
                                        <p:attrNameLst>
                                          <p:attrName>style.visibility</p:attrName>
                                        </p:attrNameLst>
                                      </p:cBhvr>
                                      <p:to>
                                        <p:strVal val="visible"/>
                                      </p:to>
                                    </p:set>
                                    <p:anim calcmode="lin" valueType="num">
                                      <p:cBhvr additive="base">
                                        <p:cTn id="7" dur="1000"/>
                                        <p:tgtEl>
                                          <p:spTgt spid="119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97"/>
                                        </p:tgtEl>
                                        <p:attrNameLst>
                                          <p:attrName>style.visibility</p:attrName>
                                        </p:attrNameLst>
                                      </p:cBhvr>
                                      <p:to>
                                        <p:strVal val="visible"/>
                                      </p:to>
                                    </p:set>
                                    <p:animEffect transition="in" filter="fade">
                                      <p:cBhvr>
                                        <p:cTn id="12" dur="1000"/>
                                        <p:tgtEl>
                                          <p:spTgt spid="1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241"/>
        <p:cNvGrpSpPr/>
        <p:nvPr/>
      </p:nvGrpSpPr>
      <p:grpSpPr>
        <a:xfrm>
          <a:off x="0" y="0"/>
          <a:ext cx="0" cy="0"/>
          <a:chOff x="0" y="0"/>
          <a:chExt cx="0" cy="0"/>
        </a:xfrm>
      </p:grpSpPr>
      <p:sp>
        <p:nvSpPr>
          <p:cNvPr id="1242" name="Google Shape;1242;p75"/>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Emancipation Day</a:t>
            </a:r>
            <a:endParaRPr/>
          </a:p>
          <a:p>
            <a:pPr marL="0" lvl="0" indent="0" algn="ctr" rtl="0">
              <a:spcBef>
                <a:spcPts val="0"/>
              </a:spcBef>
              <a:spcAft>
                <a:spcPts val="0"/>
              </a:spcAft>
              <a:buNone/>
            </a:pPr>
            <a:endParaRPr/>
          </a:p>
        </p:txBody>
      </p:sp>
      <p:sp>
        <p:nvSpPr>
          <p:cNvPr id="1243" name="Google Shape;1243;p75"/>
          <p:cNvSpPr txBox="1">
            <a:spLocks noGrp="1"/>
          </p:cNvSpPr>
          <p:nvPr>
            <p:ph type="subTitle" idx="1"/>
          </p:nvPr>
        </p:nvSpPr>
        <p:spPr>
          <a:xfrm>
            <a:off x="1322850" y="1400175"/>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a:t>
            </a:r>
            <a:endParaRPr/>
          </a:p>
        </p:txBody>
      </p:sp>
      <p:sp>
        <p:nvSpPr>
          <p:cNvPr id="1244" name="Google Shape;1244;p75"/>
          <p:cNvSpPr txBox="1">
            <a:spLocks noGrp="1"/>
          </p:cNvSpPr>
          <p:nvPr>
            <p:ph type="subTitle" idx="2"/>
          </p:nvPr>
        </p:nvSpPr>
        <p:spPr>
          <a:xfrm>
            <a:off x="3453463" y="1400175"/>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a:t>
            </a:r>
            <a:endParaRPr/>
          </a:p>
        </p:txBody>
      </p:sp>
      <p:sp>
        <p:nvSpPr>
          <p:cNvPr id="1245" name="Google Shape;1245;p75"/>
          <p:cNvSpPr txBox="1">
            <a:spLocks noGrp="1"/>
          </p:cNvSpPr>
          <p:nvPr>
            <p:ph type="subTitle" idx="3"/>
          </p:nvPr>
        </p:nvSpPr>
        <p:spPr>
          <a:xfrm>
            <a:off x="1322825" y="2928593"/>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a:t>
            </a:r>
            <a:endParaRPr/>
          </a:p>
        </p:txBody>
      </p:sp>
      <p:sp>
        <p:nvSpPr>
          <p:cNvPr id="1246" name="Google Shape;1246;p75"/>
          <p:cNvSpPr txBox="1">
            <a:spLocks noGrp="1"/>
          </p:cNvSpPr>
          <p:nvPr>
            <p:ph type="subTitle" idx="4"/>
          </p:nvPr>
        </p:nvSpPr>
        <p:spPr>
          <a:xfrm>
            <a:off x="3453463" y="2928593"/>
            <a:ext cx="1929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a:t>
            </a:r>
            <a:endParaRPr/>
          </a:p>
        </p:txBody>
      </p:sp>
      <p:sp>
        <p:nvSpPr>
          <p:cNvPr id="1247" name="Google Shape;1247;p75"/>
          <p:cNvSpPr txBox="1">
            <a:spLocks noGrp="1"/>
          </p:cNvSpPr>
          <p:nvPr>
            <p:ph type="subTitle" idx="5"/>
          </p:nvPr>
        </p:nvSpPr>
        <p:spPr>
          <a:xfrm>
            <a:off x="1322850" y="1789973"/>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Mercury is the smallest planet of them all</a:t>
            </a:r>
            <a:endParaRPr/>
          </a:p>
        </p:txBody>
      </p:sp>
      <p:sp>
        <p:nvSpPr>
          <p:cNvPr id="1248" name="Google Shape;1248;p75"/>
          <p:cNvSpPr txBox="1">
            <a:spLocks noGrp="1"/>
          </p:cNvSpPr>
          <p:nvPr>
            <p:ph type="subTitle" idx="6"/>
          </p:nvPr>
        </p:nvSpPr>
        <p:spPr>
          <a:xfrm>
            <a:off x="3453500" y="1789973"/>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Venus is the second planet from the Sun</a:t>
            </a:r>
            <a:endParaRPr/>
          </a:p>
        </p:txBody>
      </p:sp>
      <p:sp>
        <p:nvSpPr>
          <p:cNvPr id="1249" name="Google Shape;1249;p75"/>
          <p:cNvSpPr txBox="1">
            <a:spLocks noGrp="1"/>
          </p:cNvSpPr>
          <p:nvPr>
            <p:ph type="subTitle" idx="7"/>
          </p:nvPr>
        </p:nvSpPr>
        <p:spPr>
          <a:xfrm>
            <a:off x="1322825" y="3353100"/>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Saturn is composed of hydrogen and helium</a:t>
            </a:r>
            <a:endParaRPr/>
          </a:p>
        </p:txBody>
      </p:sp>
      <p:sp>
        <p:nvSpPr>
          <p:cNvPr id="1250" name="Google Shape;1250;p75"/>
          <p:cNvSpPr txBox="1">
            <a:spLocks noGrp="1"/>
          </p:cNvSpPr>
          <p:nvPr>
            <p:ph type="subTitle" idx="8"/>
          </p:nvPr>
        </p:nvSpPr>
        <p:spPr>
          <a:xfrm>
            <a:off x="3453471" y="3353100"/>
            <a:ext cx="1929300" cy="8295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Neptune is the farthest planet from the Sun</a:t>
            </a:r>
            <a:endParaRPr/>
          </a:p>
        </p:txBody>
      </p:sp>
      <p:pic>
        <p:nvPicPr>
          <p:cNvPr id="1251" name="Google Shape;1251;p75"/>
          <p:cNvPicPr preferRelativeResize="0"/>
          <p:nvPr/>
        </p:nvPicPr>
        <p:blipFill rotWithShape="1">
          <a:blip r:embed="rId3">
            <a:alphaModFix amt="50000"/>
          </a:blip>
          <a:srcRect l="16626" r="16626"/>
          <a:stretch/>
        </p:blipFill>
        <p:spPr>
          <a:xfrm>
            <a:off x="5382800" y="1534925"/>
            <a:ext cx="2514600" cy="25146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42"/>
                                        </p:tgtEl>
                                        <p:attrNameLst>
                                          <p:attrName>style.visibility</p:attrName>
                                        </p:attrNameLst>
                                      </p:cBhvr>
                                      <p:to>
                                        <p:strVal val="visible"/>
                                      </p:to>
                                    </p:set>
                                    <p:anim calcmode="lin" valueType="num">
                                      <p:cBhvr additive="base">
                                        <p:cTn id="7" dur="1000"/>
                                        <p:tgtEl>
                                          <p:spTgt spid="124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43"/>
                                        </p:tgtEl>
                                        <p:attrNameLst>
                                          <p:attrName>style.visibility</p:attrName>
                                        </p:attrNameLst>
                                      </p:cBhvr>
                                      <p:to>
                                        <p:strVal val="visible"/>
                                      </p:to>
                                    </p:set>
                                    <p:animEffect transition="in" filter="fade">
                                      <p:cBhvr>
                                        <p:cTn id="12" dur="1000"/>
                                        <p:tgtEl>
                                          <p:spTgt spid="1243"/>
                                        </p:tgtEl>
                                      </p:cBhvr>
                                    </p:animEffect>
                                  </p:childTnLst>
                                </p:cTn>
                              </p:par>
                              <p:par>
                                <p:cTn id="13" presetID="10" presetClass="entr" presetSubtype="0" fill="hold" nodeType="withEffect">
                                  <p:stCondLst>
                                    <p:cond delay="0"/>
                                  </p:stCondLst>
                                  <p:childTnLst>
                                    <p:set>
                                      <p:cBhvr>
                                        <p:cTn id="14" dur="1" fill="hold">
                                          <p:stCondLst>
                                            <p:cond delay="0"/>
                                          </p:stCondLst>
                                        </p:cTn>
                                        <p:tgtEl>
                                          <p:spTgt spid="1247"/>
                                        </p:tgtEl>
                                        <p:attrNameLst>
                                          <p:attrName>style.visibility</p:attrName>
                                        </p:attrNameLst>
                                      </p:cBhvr>
                                      <p:to>
                                        <p:strVal val="visible"/>
                                      </p:to>
                                    </p:set>
                                    <p:animEffect transition="in" filter="fade">
                                      <p:cBhvr>
                                        <p:cTn id="15" dur="1000"/>
                                        <p:tgtEl>
                                          <p:spTgt spid="124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45"/>
                                        </p:tgtEl>
                                        <p:attrNameLst>
                                          <p:attrName>style.visibility</p:attrName>
                                        </p:attrNameLst>
                                      </p:cBhvr>
                                      <p:to>
                                        <p:strVal val="visible"/>
                                      </p:to>
                                    </p:set>
                                    <p:animEffect transition="in" filter="fade">
                                      <p:cBhvr>
                                        <p:cTn id="20" dur="1000"/>
                                        <p:tgtEl>
                                          <p:spTgt spid="1245"/>
                                        </p:tgtEl>
                                      </p:cBhvr>
                                    </p:animEffect>
                                  </p:childTnLst>
                                </p:cTn>
                              </p:par>
                              <p:par>
                                <p:cTn id="21" presetID="10" presetClass="entr" presetSubtype="0" fill="hold" nodeType="withEffect">
                                  <p:stCondLst>
                                    <p:cond delay="0"/>
                                  </p:stCondLst>
                                  <p:childTnLst>
                                    <p:set>
                                      <p:cBhvr>
                                        <p:cTn id="22" dur="1" fill="hold">
                                          <p:stCondLst>
                                            <p:cond delay="0"/>
                                          </p:stCondLst>
                                        </p:cTn>
                                        <p:tgtEl>
                                          <p:spTgt spid="1249"/>
                                        </p:tgtEl>
                                        <p:attrNameLst>
                                          <p:attrName>style.visibility</p:attrName>
                                        </p:attrNameLst>
                                      </p:cBhvr>
                                      <p:to>
                                        <p:strVal val="visible"/>
                                      </p:to>
                                    </p:set>
                                    <p:animEffect transition="in" filter="fade">
                                      <p:cBhvr>
                                        <p:cTn id="23" dur="1000"/>
                                        <p:tgtEl>
                                          <p:spTgt spid="1249"/>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244"/>
                                        </p:tgtEl>
                                        <p:attrNameLst>
                                          <p:attrName>style.visibility</p:attrName>
                                        </p:attrNameLst>
                                      </p:cBhvr>
                                      <p:to>
                                        <p:strVal val="visible"/>
                                      </p:to>
                                    </p:set>
                                    <p:animEffect transition="in" filter="fade">
                                      <p:cBhvr>
                                        <p:cTn id="28" dur="1000"/>
                                        <p:tgtEl>
                                          <p:spTgt spid="1244"/>
                                        </p:tgtEl>
                                      </p:cBhvr>
                                    </p:animEffect>
                                  </p:childTnLst>
                                </p:cTn>
                              </p:par>
                              <p:par>
                                <p:cTn id="29" presetID="10" presetClass="entr" presetSubtype="0" fill="hold" nodeType="withEffect">
                                  <p:stCondLst>
                                    <p:cond delay="0"/>
                                  </p:stCondLst>
                                  <p:childTnLst>
                                    <p:set>
                                      <p:cBhvr>
                                        <p:cTn id="30" dur="1" fill="hold">
                                          <p:stCondLst>
                                            <p:cond delay="0"/>
                                          </p:stCondLst>
                                        </p:cTn>
                                        <p:tgtEl>
                                          <p:spTgt spid="1248"/>
                                        </p:tgtEl>
                                        <p:attrNameLst>
                                          <p:attrName>style.visibility</p:attrName>
                                        </p:attrNameLst>
                                      </p:cBhvr>
                                      <p:to>
                                        <p:strVal val="visible"/>
                                      </p:to>
                                    </p:set>
                                    <p:animEffect transition="in" filter="fade">
                                      <p:cBhvr>
                                        <p:cTn id="31" dur="1000"/>
                                        <p:tgtEl>
                                          <p:spTgt spid="124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246"/>
                                        </p:tgtEl>
                                        <p:attrNameLst>
                                          <p:attrName>style.visibility</p:attrName>
                                        </p:attrNameLst>
                                      </p:cBhvr>
                                      <p:to>
                                        <p:strVal val="visible"/>
                                      </p:to>
                                    </p:set>
                                    <p:animEffect transition="in" filter="fade">
                                      <p:cBhvr>
                                        <p:cTn id="36" dur="1000"/>
                                        <p:tgtEl>
                                          <p:spTgt spid="1246"/>
                                        </p:tgtEl>
                                      </p:cBhvr>
                                    </p:animEffect>
                                  </p:childTnLst>
                                </p:cTn>
                              </p:par>
                              <p:par>
                                <p:cTn id="37" presetID="10" presetClass="entr" presetSubtype="0" fill="hold" nodeType="withEffect">
                                  <p:stCondLst>
                                    <p:cond delay="0"/>
                                  </p:stCondLst>
                                  <p:childTnLst>
                                    <p:set>
                                      <p:cBhvr>
                                        <p:cTn id="38" dur="1" fill="hold">
                                          <p:stCondLst>
                                            <p:cond delay="0"/>
                                          </p:stCondLst>
                                        </p:cTn>
                                        <p:tgtEl>
                                          <p:spTgt spid="1250"/>
                                        </p:tgtEl>
                                        <p:attrNameLst>
                                          <p:attrName>style.visibility</p:attrName>
                                        </p:attrNameLst>
                                      </p:cBhvr>
                                      <p:to>
                                        <p:strVal val="visible"/>
                                      </p:to>
                                    </p:set>
                                    <p:animEffect transition="in" filter="fade">
                                      <p:cBhvr>
                                        <p:cTn id="39" dur="1000"/>
                                        <p:tgtEl>
                                          <p:spTgt spid="1250"/>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51"/>
                                        </p:tgtEl>
                                        <p:attrNameLst>
                                          <p:attrName>style.visibility</p:attrName>
                                        </p:attrNameLst>
                                      </p:cBhvr>
                                      <p:to>
                                        <p:strVal val="visible"/>
                                      </p:to>
                                    </p:set>
                                    <p:animEffect transition="in" filter="fade">
                                      <p:cBhvr>
                                        <p:cTn id="44" dur="1000"/>
                                        <p:tgtEl>
                                          <p:spTgt spid="12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255"/>
        <p:cNvGrpSpPr/>
        <p:nvPr/>
      </p:nvGrpSpPr>
      <p:grpSpPr>
        <a:xfrm>
          <a:off x="0" y="0"/>
          <a:ext cx="0" cy="0"/>
          <a:chOff x="0" y="0"/>
          <a:chExt cx="0" cy="0"/>
        </a:xfrm>
      </p:grpSpPr>
      <p:sp>
        <p:nvSpPr>
          <p:cNvPr id="1256" name="Google Shape;1256;p76"/>
          <p:cNvSpPr txBox="1">
            <a:spLocks noGrp="1"/>
          </p:cNvSpPr>
          <p:nvPr>
            <p:ph type="subTitle" idx="9"/>
          </p:nvPr>
        </p:nvSpPr>
        <p:spPr>
          <a:xfrm>
            <a:off x="6162367"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Opportunity</a:t>
            </a:r>
            <a:endParaRPr/>
          </a:p>
        </p:txBody>
      </p:sp>
      <p:sp>
        <p:nvSpPr>
          <p:cNvPr id="1257" name="Google Shape;1257;p76"/>
          <p:cNvSpPr txBox="1">
            <a:spLocks noGrp="1"/>
          </p:cNvSpPr>
          <p:nvPr>
            <p:ph type="subTitle" idx="8"/>
          </p:nvPr>
        </p:nvSpPr>
        <p:spPr>
          <a:xfrm>
            <a:off x="3437810"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Rights</a:t>
            </a:r>
            <a:endParaRPr/>
          </a:p>
        </p:txBody>
      </p:sp>
      <p:sp>
        <p:nvSpPr>
          <p:cNvPr id="1258" name="Google Shape;1258;p76"/>
          <p:cNvSpPr txBox="1">
            <a:spLocks noGrp="1"/>
          </p:cNvSpPr>
          <p:nvPr>
            <p:ph type="subTitle" idx="7"/>
          </p:nvPr>
        </p:nvSpPr>
        <p:spPr>
          <a:xfrm>
            <a:off x="713225" y="29411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Power</a:t>
            </a:r>
            <a:endParaRPr/>
          </a:p>
        </p:txBody>
      </p:sp>
      <p:sp>
        <p:nvSpPr>
          <p:cNvPr id="1259" name="Google Shape;1259;p76"/>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What does emancipation mean?</a:t>
            </a:r>
            <a:endParaRPr/>
          </a:p>
        </p:txBody>
      </p:sp>
      <p:sp>
        <p:nvSpPr>
          <p:cNvPr id="1260" name="Google Shape;1260;p76"/>
          <p:cNvSpPr txBox="1">
            <a:spLocks noGrp="1"/>
          </p:cNvSpPr>
          <p:nvPr>
            <p:ph type="subTitle" idx="4"/>
          </p:nvPr>
        </p:nvSpPr>
        <p:spPr>
          <a:xfrm>
            <a:off x="713225"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261" name="Google Shape;1261;p76"/>
          <p:cNvSpPr txBox="1">
            <a:spLocks noGrp="1"/>
          </p:cNvSpPr>
          <p:nvPr>
            <p:ph type="subTitle" idx="3"/>
          </p:nvPr>
        </p:nvSpPr>
        <p:spPr>
          <a:xfrm>
            <a:off x="6162367"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Liberty</a:t>
            </a:r>
            <a:endParaRPr/>
          </a:p>
        </p:txBody>
      </p:sp>
      <p:sp>
        <p:nvSpPr>
          <p:cNvPr id="1262" name="Google Shape;1262;p76"/>
          <p:cNvSpPr txBox="1">
            <a:spLocks noGrp="1"/>
          </p:cNvSpPr>
          <p:nvPr>
            <p:ph type="subTitle" idx="1"/>
          </p:nvPr>
        </p:nvSpPr>
        <p:spPr>
          <a:xfrm>
            <a:off x="713225"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Independence</a:t>
            </a:r>
            <a:endParaRPr/>
          </a:p>
        </p:txBody>
      </p:sp>
      <p:sp>
        <p:nvSpPr>
          <p:cNvPr id="1263" name="Google Shape;1263;p76"/>
          <p:cNvSpPr txBox="1">
            <a:spLocks noGrp="1"/>
          </p:cNvSpPr>
          <p:nvPr>
            <p:ph type="subTitle" idx="2"/>
          </p:nvPr>
        </p:nvSpPr>
        <p:spPr>
          <a:xfrm>
            <a:off x="3437810" y="15348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Freedom</a:t>
            </a:r>
            <a:endParaRPr/>
          </a:p>
        </p:txBody>
      </p:sp>
      <p:sp>
        <p:nvSpPr>
          <p:cNvPr id="1264" name="Google Shape;1264;p76"/>
          <p:cNvSpPr txBox="1">
            <a:spLocks noGrp="1"/>
          </p:cNvSpPr>
          <p:nvPr>
            <p:ph type="subTitle" idx="6"/>
          </p:nvPr>
        </p:nvSpPr>
        <p:spPr>
          <a:xfrm>
            <a:off x="6162376"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very cold</a:t>
            </a:r>
            <a:endParaRPr/>
          </a:p>
        </p:txBody>
      </p:sp>
      <p:sp>
        <p:nvSpPr>
          <p:cNvPr id="1265" name="Google Shape;1265;p76"/>
          <p:cNvSpPr txBox="1">
            <a:spLocks noGrp="1"/>
          </p:cNvSpPr>
          <p:nvPr>
            <p:ph type="subTitle" idx="13"/>
          </p:nvPr>
        </p:nvSpPr>
        <p:spPr>
          <a:xfrm>
            <a:off x="713225"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1266" name="Google Shape;1266;p76"/>
          <p:cNvSpPr txBox="1">
            <a:spLocks noGrp="1"/>
          </p:cNvSpPr>
          <p:nvPr>
            <p:ph type="subTitle" idx="14"/>
          </p:nvPr>
        </p:nvSpPr>
        <p:spPr>
          <a:xfrm>
            <a:off x="3437815"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267" name="Google Shape;1267;p76"/>
          <p:cNvSpPr txBox="1">
            <a:spLocks noGrp="1"/>
          </p:cNvSpPr>
          <p:nvPr>
            <p:ph type="subTitle" idx="15"/>
          </p:nvPr>
        </p:nvSpPr>
        <p:spPr>
          <a:xfrm>
            <a:off x="6162376" y="33639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sp>
        <p:nvSpPr>
          <p:cNvPr id="1268" name="Google Shape;1268;p76"/>
          <p:cNvSpPr txBox="1">
            <a:spLocks noGrp="1"/>
          </p:cNvSpPr>
          <p:nvPr>
            <p:ph type="subTitle" idx="5"/>
          </p:nvPr>
        </p:nvSpPr>
        <p:spPr>
          <a:xfrm>
            <a:off x="3437815" y="19590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59"/>
                                        </p:tgtEl>
                                        <p:attrNameLst>
                                          <p:attrName>style.visibility</p:attrName>
                                        </p:attrNameLst>
                                      </p:cBhvr>
                                      <p:to>
                                        <p:strVal val="visible"/>
                                      </p:to>
                                    </p:set>
                                    <p:anim calcmode="lin" valueType="num">
                                      <p:cBhvr additive="base">
                                        <p:cTn id="7" dur="1000"/>
                                        <p:tgtEl>
                                          <p:spTgt spid="125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260"/>
                                        </p:tgtEl>
                                        <p:attrNameLst>
                                          <p:attrName>style.visibility</p:attrName>
                                        </p:attrNameLst>
                                      </p:cBhvr>
                                      <p:to>
                                        <p:strVal val="visible"/>
                                      </p:to>
                                    </p:set>
                                    <p:anim calcmode="lin" valueType="num">
                                      <p:cBhvr additive="base">
                                        <p:cTn id="12" dur="1000"/>
                                        <p:tgtEl>
                                          <p:spTgt spid="1260"/>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262"/>
                                        </p:tgtEl>
                                        <p:attrNameLst>
                                          <p:attrName>style.visibility</p:attrName>
                                        </p:attrNameLst>
                                      </p:cBhvr>
                                      <p:to>
                                        <p:strVal val="visible"/>
                                      </p:to>
                                    </p:set>
                                    <p:animEffect transition="in" filter="fade">
                                      <p:cBhvr>
                                        <p:cTn id="15" dur="1000"/>
                                        <p:tgtEl>
                                          <p:spTgt spid="1262"/>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4" fill="hold" nodeType="clickEffect">
                                  <p:stCondLst>
                                    <p:cond delay="0"/>
                                  </p:stCondLst>
                                  <p:childTnLst>
                                    <p:set>
                                      <p:cBhvr>
                                        <p:cTn id="19" dur="1" fill="hold">
                                          <p:stCondLst>
                                            <p:cond delay="0"/>
                                          </p:stCondLst>
                                        </p:cTn>
                                        <p:tgtEl>
                                          <p:spTgt spid="1263"/>
                                        </p:tgtEl>
                                        <p:attrNameLst>
                                          <p:attrName>style.visibility</p:attrName>
                                        </p:attrNameLst>
                                      </p:cBhvr>
                                      <p:to>
                                        <p:strVal val="visible"/>
                                      </p:to>
                                    </p:set>
                                    <p:anim calcmode="lin" valueType="num">
                                      <p:cBhvr additive="base">
                                        <p:cTn id="20" dur="1000"/>
                                        <p:tgtEl>
                                          <p:spTgt spid="1263"/>
                                        </p:tgtEl>
                                        <p:attrNameLst>
                                          <p:attrName>ppt_y</p:attrName>
                                        </p:attrNameLst>
                                      </p:cBhvr>
                                      <p:tavLst>
                                        <p:tav tm="0">
                                          <p:val>
                                            <p:strVal val="#ppt_y+1"/>
                                          </p:val>
                                        </p:tav>
                                        <p:tav tm="100000">
                                          <p:val>
                                            <p:strVal val="#ppt_y"/>
                                          </p:val>
                                        </p:tav>
                                      </p:tavLst>
                                    </p:anim>
                                  </p:childTnLst>
                                </p:cTn>
                              </p:par>
                              <p:par>
                                <p:cTn id="21" presetID="10" presetClass="entr" presetSubtype="0" fill="hold" nodeType="withEffect">
                                  <p:stCondLst>
                                    <p:cond delay="0"/>
                                  </p:stCondLst>
                                  <p:childTnLst>
                                    <p:set>
                                      <p:cBhvr>
                                        <p:cTn id="22" dur="1" fill="hold">
                                          <p:stCondLst>
                                            <p:cond delay="0"/>
                                          </p:stCondLst>
                                        </p:cTn>
                                        <p:tgtEl>
                                          <p:spTgt spid="1268"/>
                                        </p:tgtEl>
                                        <p:attrNameLst>
                                          <p:attrName>style.visibility</p:attrName>
                                        </p:attrNameLst>
                                      </p:cBhvr>
                                      <p:to>
                                        <p:strVal val="visible"/>
                                      </p:to>
                                    </p:set>
                                    <p:animEffect transition="in" filter="fade">
                                      <p:cBhvr>
                                        <p:cTn id="23" dur="1000"/>
                                        <p:tgtEl>
                                          <p:spTgt spid="1268"/>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261"/>
                                        </p:tgtEl>
                                        <p:attrNameLst>
                                          <p:attrName>style.visibility</p:attrName>
                                        </p:attrNameLst>
                                      </p:cBhvr>
                                      <p:to>
                                        <p:strVal val="visible"/>
                                      </p:to>
                                    </p:set>
                                    <p:anim calcmode="lin" valueType="num">
                                      <p:cBhvr additive="base">
                                        <p:cTn id="28" dur="1000"/>
                                        <p:tgtEl>
                                          <p:spTgt spid="1261"/>
                                        </p:tgtEl>
                                        <p:attrNameLst>
                                          <p:attrName>ppt_y</p:attrName>
                                        </p:attrNameLst>
                                      </p:cBhvr>
                                      <p:tavLst>
                                        <p:tav tm="0">
                                          <p:val>
                                            <p:strVal val="#ppt_y+1"/>
                                          </p:val>
                                        </p:tav>
                                        <p:tav tm="100000">
                                          <p:val>
                                            <p:strVal val="#ppt_y"/>
                                          </p:val>
                                        </p:tav>
                                      </p:tavLst>
                                    </p:anim>
                                  </p:childTnLst>
                                </p:cTn>
                              </p:par>
                              <p:par>
                                <p:cTn id="29" presetID="10" presetClass="entr" presetSubtype="0" fill="hold" nodeType="withEffect">
                                  <p:stCondLst>
                                    <p:cond delay="0"/>
                                  </p:stCondLst>
                                  <p:childTnLst>
                                    <p:set>
                                      <p:cBhvr>
                                        <p:cTn id="30" dur="1" fill="hold">
                                          <p:stCondLst>
                                            <p:cond delay="0"/>
                                          </p:stCondLst>
                                        </p:cTn>
                                        <p:tgtEl>
                                          <p:spTgt spid="1264"/>
                                        </p:tgtEl>
                                        <p:attrNameLst>
                                          <p:attrName>style.visibility</p:attrName>
                                        </p:attrNameLst>
                                      </p:cBhvr>
                                      <p:to>
                                        <p:strVal val="visible"/>
                                      </p:to>
                                    </p:set>
                                    <p:animEffect transition="in" filter="fade">
                                      <p:cBhvr>
                                        <p:cTn id="31" dur="1000"/>
                                        <p:tgtEl>
                                          <p:spTgt spid="1264"/>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1258"/>
                                        </p:tgtEl>
                                        <p:attrNameLst>
                                          <p:attrName>style.visibility</p:attrName>
                                        </p:attrNameLst>
                                      </p:cBhvr>
                                      <p:to>
                                        <p:strVal val="visible"/>
                                      </p:to>
                                    </p:set>
                                    <p:anim calcmode="lin" valueType="num">
                                      <p:cBhvr additive="base">
                                        <p:cTn id="36" dur="1000"/>
                                        <p:tgtEl>
                                          <p:spTgt spid="1258"/>
                                        </p:tgtEl>
                                        <p:attrNameLst>
                                          <p:attrName>ppt_y</p:attrName>
                                        </p:attrNameLst>
                                      </p:cBhvr>
                                      <p:tavLst>
                                        <p:tav tm="0">
                                          <p:val>
                                            <p:strVal val="#ppt_y+1"/>
                                          </p:val>
                                        </p:tav>
                                        <p:tav tm="100000">
                                          <p:val>
                                            <p:strVal val="#ppt_y"/>
                                          </p:val>
                                        </p:tav>
                                      </p:tavLst>
                                    </p:anim>
                                  </p:childTnLst>
                                </p:cTn>
                              </p:par>
                              <p:par>
                                <p:cTn id="37" presetID="10" presetClass="entr" presetSubtype="0" fill="hold" nodeType="withEffect">
                                  <p:stCondLst>
                                    <p:cond delay="0"/>
                                  </p:stCondLst>
                                  <p:childTnLst>
                                    <p:set>
                                      <p:cBhvr>
                                        <p:cTn id="38" dur="1" fill="hold">
                                          <p:stCondLst>
                                            <p:cond delay="0"/>
                                          </p:stCondLst>
                                        </p:cTn>
                                        <p:tgtEl>
                                          <p:spTgt spid="1265"/>
                                        </p:tgtEl>
                                        <p:attrNameLst>
                                          <p:attrName>style.visibility</p:attrName>
                                        </p:attrNameLst>
                                      </p:cBhvr>
                                      <p:to>
                                        <p:strVal val="visible"/>
                                      </p:to>
                                    </p:set>
                                    <p:animEffect transition="in" filter="fade">
                                      <p:cBhvr>
                                        <p:cTn id="39" dur="1000"/>
                                        <p:tgtEl>
                                          <p:spTgt spid="1265"/>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1257"/>
                                        </p:tgtEl>
                                        <p:attrNameLst>
                                          <p:attrName>style.visibility</p:attrName>
                                        </p:attrNameLst>
                                      </p:cBhvr>
                                      <p:to>
                                        <p:strVal val="visible"/>
                                      </p:to>
                                    </p:set>
                                    <p:anim calcmode="lin" valueType="num">
                                      <p:cBhvr additive="base">
                                        <p:cTn id="44" dur="1000"/>
                                        <p:tgtEl>
                                          <p:spTgt spid="1257"/>
                                        </p:tgtEl>
                                        <p:attrNameLst>
                                          <p:attrName>ppt_y</p:attrName>
                                        </p:attrNameLst>
                                      </p:cBhvr>
                                      <p:tavLst>
                                        <p:tav tm="0">
                                          <p:val>
                                            <p:strVal val="#ppt_y+1"/>
                                          </p:val>
                                        </p:tav>
                                        <p:tav tm="100000">
                                          <p:val>
                                            <p:strVal val="#ppt_y"/>
                                          </p:val>
                                        </p:tav>
                                      </p:tavLst>
                                    </p:anim>
                                  </p:childTnLst>
                                </p:cTn>
                              </p:par>
                              <p:par>
                                <p:cTn id="45" presetID="10" presetClass="entr" presetSubtype="0" fill="hold" nodeType="withEffect">
                                  <p:stCondLst>
                                    <p:cond delay="0"/>
                                  </p:stCondLst>
                                  <p:childTnLst>
                                    <p:set>
                                      <p:cBhvr>
                                        <p:cTn id="46" dur="1" fill="hold">
                                          <p:stCondLst>
                                            <p:cond delay="0"/>
                                          </p:stCondLst>
                                        </p:cTn>
                                        <p:tgtEl>
                                          <p:spTgt spid="1266"/>
                                        </p:tgtEl>
                                        <p:attrNameLst>
                                          <p:attrName>style.visibility</p:attrName>
                                        </p:attrNameLst>
                                      </p:cBhvr>
                                      <p:to>
                                        <p:strVal val="visible"/>
                                      </p:to>
                                    </p:set>
                                    <p:animEffect transition="in" filter="fade">
                                      <p:cBhvr>
                                        <p:cTn id="47" dur="1000"/>
                                        <p:tgtEl>
                                          <p:spTgt spid="1266"/>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4" fill="hold" nodeType="clickEffect">
                                  <p:stCondLst>
                                    <p:cond delay="0"/>
                                  </p:stCondLst>
                                  <p:childTnLst>
                                    <p:set>
                                      <p:cBhvr>
                                        <p:cTn id="51" dur="1" fill="hold">
                                          <p:stCondLst>
                                            <p:cond delay="0"/>
                                          </p:stCondLst>
                                        </p:cTn>
                                        <p:tgtEl>
                                          <p:spTgt spid="1256"/>
                                        </p:tgtEl>
                                        <p:attrNameLst>
                                          <p:attrName>style.visibility</p:attrName>
                                        </p:attrNameLst>
                                      </p:cBhvr>
                                      <p:to>
                                        <p:strVal val="visible"/>
                                      </p:to>
                                    </p:set>
                                    <p:anim calcmode="lin" valueType="num">
                                      <p:cBhvr additive="base">
                                        <p:cTn id="52" dur="1000"/>
                                        <p:tgtEl>
                                          <p:spTgt spid="1256"/>
                                        </p:tgtEl>
                                        <p:attrNameLst>
                                          <p:attrName>ppt_y</p:attrName>
                                        </p:attrNameLst>
                                      </p:cBhvr>
                                      <p:tavLst>
                                        <p:tav tm="0">
                                          <p:val>
                                            <p:strVal val="#ppt_y+1"/>
                                          </p:val>
                                        </p:tav>
                                        <p:tav tm="100000">
                                          <p:val>
                                            <p:strVal val="#ppt_y"/>
                                          </p:val>
                                        </p:tav>
                                      </p:tavLst>
                                    </p:anim>
                                  </p:childTnLst>
                                </p:cTn>
                              </p:par>
                              <p:par>
                                <p:cTn id="53" presetID="10" presetClass="entr" presetSubtype="0" fill="hold" nodeType="withEffect">
                                  <p:stCondLst>
                                    <p:cond delay="0"/>
                                  </p:stCondLst>
                                  <p:childTnLst>
                                    <p:set>
                                      <p:cBhvr>
                                        <p:cTn id="54" dur="1" fill="hold">
                                          <p:stCondLst>
                                            <p:cond delay="0"/>
                                          </p:stCondLst>
                                        </p:cTn>
                                        <p:tgtEl>
                                          <p:spTgt spid="1267"/>
                                        </p:tgtEl>
                                        <p:attrNameLst>
                                          <p:attrName>style.visibility</p:attrName>
                                        </p:attrNameLst>
                                      </p:cBhvr>
                                      <p:to>
                                        <p:strVal val="visible"/>
                                      </p:to>
                                    </p:set>
                                    <p:animEffect transition="in" filter="fade">
                                      <p:cBhvr>
                                        <p:cTn id="55" dur="1000"/>
                                        <p:tgtEl>
                                          <p:spTgt spid="12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72"/>
        <p:cNvGrpSpPr/>
        <p:nvPr/>
      </p:nvGrpSpPr>
      <p:grpSpPr>
        <a:xfrm>
          <a:off x="0" y="0"/>
          <a:ext cx="0" cy="0"/>
          <a:chOff x="0" y="0"/>
          <a:chExt cx="0" cy="0"/>
        </a:xfrm>
      </p:grpSpPr>
      <p:sp>
        <p:nvSpPr>
          <p:cNvPr id="1273" name="Google Shape;1273;p77"/>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What does emancipation mean?</a:t>
            </a:r>
            <a:endParaRPr/>
          </a:p>
        </p:txBody>
      </p:sp>
      <p:sp>
        <p:nvSpPr>
          <p:cNvPr id="1274" name="Google Shape;1274;p77"/>
          <p:cNvSpPr txBox="1">
            <a:spLocks noGrp="1"/>
          </p:cNvSpPr>
          <p:nvPr>
            <p:ph type="subTitle" idx="1"/>
          </p:nvPr>
        </p:nvSpPr>
        <p:spPr>
          <a:xfrm>
            <a:off x="713225"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275" name="Google Shape;1275;p77"/>
          <p:cNvSpPr txBox="1">
            <a:spLocks noGrp="1"/>
          </p:cNvSpPr>
          <p:nvPr>
            <p:ph type="subTitle" idx="2"/>
          </p:nvPr>
        </p:nvSpPr>
        <p:spPr>
          <a:xfrm>
            <a:off x="3437810"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276" name="Google Shape;1276;p77"/>
          <p:cNvSpPr txBox="1">
            <a:spLocks noGrp="1"/>
          </p:cNvSpPr>
          <p:nvPr>
            <p:ph type="subTitle" idx="3"/>
          </p:nvPr>
        </p:nvSpPr>
        <p:spPr>
          <a:xfrm>
            <a:off x="6162367" y="16110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a:p>
            <a:pPr marL="0" lvl="0" indent="0" algn="ctr" rtl="0">
              <a:spcBef>
                <a:spcPts val="1600"/>
              </a:spcBef>
              <a:spcAft>
                <a:spcPts val="1600"/>
              </a:spcAft>
              <a:buNone/>
            </a:pPr>
            <a:endParaRPr/>
          </a:p>
        </p:txBody>
      </p:sp>
      <p:sp>
        <p:nvSpPr>
          <p:cNvPr id="1277" name="Google Shape;1277;p77"/>
          <p:cNvSpPr txBox="1">
            <a:spLocks noGrp="1"/>
          </p:cNvSpPr>
          <p:nvPr>
            <p:ph type="subTitle" idx="4"/>
          </p:nvPr>
        </p:nvSpPr>
        <p:spPr>
          <a:xfrm>
            <a:off x="713225"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278" name="Google Shape;1278;p77"/>
          <p:cNvSpPr txBox="1">
            <a:spLocks noGrp="1"/>
          </p:cNvSpPr>
          <p:nvPr>
            <p:ph type="subTitle" idx="5"/>
          </p:nvPr>
        </p:nvSpPr>
        <p:spPr>
          <a:xfrm>
            <a:off x="3437801"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is the second planet from the Sun</a:t>
            </a:r>
            <a:endParaRPr/>
          </a:p>
        </p:txBody>
      </p:sp>
      <p:sp>
        <p:nvSpPr>
          <p:cNvPr id="1279" name="Google Shape;1279;p77"/>
          <p:cNvSpPr txBox="1">
            <a:spLocks noGrp="1"/>
          </p:cNvSpPr>
          <p:nvPr>
            <p:ph type="subTitle" idx="6"/>
          </p:nvPr>
        </p:nvSpPr>
        <p:spPr>
          <a:xfrm>
            <a:off x="6162376" y="2035200"/>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very cold</a:t>
            </a:r>
            <a:endParaRPr/>
          </a:p>
        </p:txBody>
      </p:sp>
      <p:sp>
        <p:nvSpPr>
          <p:cNvPr id="1280" name="Google Shape;1280;p77"/>
          <p:cNvSpPr txBox="1">
            <a:spLocks noGrp="1"/>
          </p:cNvSpPr>
          <p:nvPr>
            <p:ph type="subTitle" idx="7"/>
          </p:nvPr>
        </p:nvSpPr>
        <p:spPr>
          <a:xfrm>
            <a:off x="2061068" y="30173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281" name="Google Shape;1281;p77"/>
          <p:cNvSpPr txBox="1">
            <a:spLocks noGrp="1"/>
          </p:cNvSpPr>
          <p:nvPr>
            <p:ph type="subTitle" idx="8"/>
          </p:nvPr>
        </p:nvSpPr>
        <p:spPr>
          <a:xfrm>
            <a:off x="4814428" y="3017379"/>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a:p>
            <a:pPr marL="0" lvl="0" indent="0" algn="ctr" rtl="0">
              <a:spcBef>
                <a:spcPts val="1600"/>
              </a:spcBef>
              <a:spcAft>
                <a:spcPts val="1600"/>
              </a:spcAft>
              <a:buNone/>
            </a:pPr>
            <a:endParaRPr/>
          </a:p>
        </p:txBody>
      </p:sp>
      <p:sp>
        <p:nvSpPr>
          <p:cNvPr id="1282" name="Google Shape;1282;p77"/>
          <p:cNvSpPr txBox="1">
            <a:spLocks noGrp="1"/>
          </p:cNvSpPr>
          <p:nvPr>
            <p:ph type="subTitle" idx="9"/>
          </p:nvPr>
        </p:nvSpPr>
        <p:spPr>
          <a:xfrm>
            <a:off x="2075513" y="34401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composed of hydrogen and helium</a:t>
            </a:r>
            <a:endParaRPr/>
          </a:p>
        </p:txBody>
      </p:sp>
      <p:sp>
        <p:nvSpPr>
          <p:cNvPr id="1283" name="Google Shape;1283;p77"/>
          <p:cNvSpPr txBox="1">
            <a:spLocks noGrp="1"/>
          </p:cNvSpPr>
          <p:nvPr>
            <p:ph type="subTitle" idx="13"/>
          </p:nvPr>
        </p:nvSpPr>
        <p:spPr>
          <a:xfrm>
            <a:off x="4800088" y="3440175"/>
            <a:ext cx="22686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73"/>
                                        </p:tgtEl>
                                        <p:attrNameLst>
                                          <p:attrName>style.visibility</p:attrName>
                                        </p:attrNameLst>
                                      </p:cBhvr>
                                      <p:to>
                                        <p:strVal val="visible"/>
                                      </p:to>
                                    </p:set>
                                    <p:anim calcmode="lin" valueType="num">
                                      <p:cBhvr additive="base">
                                        <p:cTn id="7" dur="1000"/>
                                        <p:tgtEl>
                                          <p:spTgt spid="127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74"/>
                                        </p:tgtEl>
                                        <p:attrNameLst>
                                          <p:attrName>style.visibility</p:attrName>
                                        </p:attrNameLst>
                                      </p:cBhvr>
                                      <p:to>
                                        <p:strVal val="visible"/>
                                      </p:to>
                                    </p:set>
                                    <p:animEffect transition="in" filter="fade">
                                      <p:cBhvr>
                                        <p:cTn id="12" dur="1000"/>
                                        <p:tgtEl>
                                          <p:spTgt spid="1274"/>
                                        </p:tgtEl>
                                      </p:cBhvr>
                                    </p:animEffect>
                                  </p:childTnLst>
                                </p:cTn>
                              </p:par>
                              <p:par>
                                <p:cTn id="13" presetID="10" presetClass="entr" presetSubtype="0" fill="hold" nodeType="withEffect">
                                  <p:stCondLst>
                                    <p:cond delay="0"/>
                                  </p:stCondLst>
                                  <p:childTnLst>
                                    <p:set>
                                      <p:cBhvr>
                                        <p:cTn id="14" dur="1" fill="hold">
                                          <p:stCondLst>
                                            <p:cond delay="0"/>
                                          </p:stCondLst>
                                        </p:cTn>
                                        <p:tgtEl>
                                          <p:spTgt spid="1277"/>
                                        </p:tgtEl>
                                        <p:attrNameLst>
                                          <p:attrName>style.visibility</p:attrName>
                                        </p:attrNameLst>
                                      </p:cBhvr>
                                      <p:to>
                                        <p:strVal val="visible"/>
                                      </p:to>
                                    </p:set>
                                    <p:animEffect transition="in" filter="fade">
                                      <p:cBhvr>
                                        <p:cTn id="15" dur="1000"/>
                                        <p:tgtEl>
                                          <p:spTgt spid="127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275"/>
                                        </p:tgtEl>
                                        <p:attrNameLst>
                                          <p:attrName>style.visibility</p:attrName>
                                        </p:attrNameLst>
                                      </p:cBhvr>
                                      <p:to>
                                        <p:strVal val="visible"/>
                                      </p:to>
                                    </p:set>
                                    <p:animEffect transition="in" filter="fade">
                                      <p:cBhvr>
                                        <p:cTn id="20" dur="1000"/>
                                        <p:tgtEl>
                                          <p:spTgt spid="1275"/>
                                        </p:tgtEl>
                                      </p:cBhvr>
                                    </p:animEffect>
                                  </p:childTnLst>
                                </p:cTn>
                              </p:par>
                              <p:par>
                                <p:cTn id="21" presetID="10" presetClass="entr" presetSubtype="0" fill="hold" nodeType="withEffect">
                                  <p:stCondLst>
                                    <p:cond delay="0"/>
                                  </p:stCondLst>
                                  <p:childTnLst>
                                    <p:set>
                                      <p:cBhvr>
                                        <p:cTn id="22" dur="1" fill="hold">
                                          <p:stCondLst>
                                            <p:cond delay="0"/>
                                          </p:stCondLst>
                                        </p:cTn>
                                        <p:tgtEl>
                                          <p:spTgt spid="1278"/>
                                        </p:tgtEl>
                                        <p:attrNameLst>
                                          <p:attrName>style.visibility</p:attrName>
                                        </p:attrNameLst>
                                      </p:cBhvr>
                                      <p:to>
                                        <p:strVal val="visible"/>
                                      </p:to>
                                    </p:set>
                                    <p:animEffect transition="in" filter="fade">
                                      <p:cBhvr>
                                        <p:cTn id="23" dur="1000"/>
                                        <p:tgtEl>
                                          <p:spTgt spid="1278"/>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276"/>
                                        </p:tgtEl>
                                        <p:attrNameLst>
                                          <p:attrName>style.visibility</p:attrName>
                                        </p:attrNameLst>
                                      </p:cBhvr>
                                      <p:to>
                                        <p:strVal val="visible"/>
                                      </p:to>
                                    </p:set>
                                    <p:animEffect transition="in" filter="fade">
                                      <p:cBhvr>
                                        <p:cTn id="28" dur="1000"/>
                                        <p:tgtEl>
                                          <p:spTgt spid="1276"/>
                                        </p:tgtEl>
                                      </p:cBhvr>
                                    </p:animEffect>
                                  </p:childTnLst>
                                </p:cTn>
                              </p:par>
                              <p:par>
                                <p:cTn id="29" presetID="10" presetClass="entr" presetSubtype="0" fill="hold" nodeType="withEffect">
                                  <p:stCondLst>
                                    <p:cond delay="0"/>
                                  </p:stCondLst>
                                  <p:childTnLst>
                                    <p:set>
                                      <p:cBhvr>
                                        <p:cTn id="30" dur="1" fill="hold">
                                          <p:stCondLst>
                                            <p:cond delay="0"/>
                                          </p:stCondLst>
                                        </p:cTn>
                                        <p:tgtEl>
                                          <p:spTgt spid="1279"/>
                                        </p:tgtEl>
                                        <p:attrNameLst>
                                          <p:attrName>style.visibility</p:attrName>
                                        </p:attrNameLst>
                                      </p:cBhvr>
                                      <p:to>
                                        <p:strVal val="visible"/>
                                      </p:to>
                                    </p:set>
                                    <p:animEffect transition="in" filter="fade">
                                      <p:cBhvr>
                                        <p:cTn id="31" dur="1000"/>
                                        <p:tgtEl>
                                          <p:spTgt spid="1279"/>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280"/>
                                        </p:tgtEl>
                                        <p:attrNameLst>
                                          <p:attrName>style.visibility</p:attrName>
                                        </p:attrNameLst>
                                      </p:cBhvr>
                                      <p:to>
                                        <p:strVal val="visible"/>
                                      </p:to>
                                    </p:set>
                                    <p:animEffect transition="in" filter="fade">
                                      <p:cBhvr>
                                        <p:cTn id="36" dur="1000"/>
                                        <p:tgtEl>
                                          <p:spTgt spid="1280"/>
                                        </p:tgtEl>
                                      </p:cBhvr>
                                    </p:animEffect>
                                  </p:childTnLst>
                                </p:cTn>
                              </p:par>
                              <p:par>
                                <p:cTn id="37" presetID="10" presetClass="entr" presetSubtype="0" fill="hold" nodeType="withEffect">
                                  <p:stCondLst>
                                    <p:cond delay="0"/>
                                  </p:stCondLst>
                                  <p:childTnLst>
                                    <p:set>
                                      <p:cBhvr>
                                        <p:cTn id="38" dur="1" fill="hold">
                                          <p:stCondLst>
                                            <p:cond delay="0"/>
                                          </p:stCondLst>
                                        </p:cTn>
                                        <p:tgtEl>
                                          <p:spTgt spid="1282"/>
                                        </p:tgtEl>
                                        <p:attrNameLst>
                                          <p:attrName>style.visibility</p:attrName>
                                        </p:attrNameLst>
                                      </p:cBhvr>
                                      <p:to>
                                        <p:strVal val="visible"/>
                                      </p:to>
                                    </p:set>
                                    <p:animEffect transition="in" filter="fade">
                                      <p:cBhvr>
                                        <p:cTn id="39" dur="1000"/>
                                        <p:tgtEl>
                                          <p:spTgt spid="1282"/>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1281"/>
                                        </p:tgtEl>
                                        <p:attrNameLst>
                                          <p:attrName>style.visibility</p:attrName>
                                        </p:attrNameLst>
                                      </p:cBhvr>
                                      <p:to>
                                        <p:strVal val="visible"/>
                                      </p:to>
                                    </p:set>
                                    <p:animEffect transition="in" filter="fade">
                                      <p:cBhvr>
                                        <p:cTn id="44" dur="1000"/>
                                        <p:tgtEl>
                                          <p:spTgt spid="1281"/>
                                        </p:tgtEl>
                                      </p:cBhvr>
                                    </p:animEffect>
                                  </p:childTnLst>
                                </p:cTn>
                              </p:par>
                              <p:par>
                                <p:cTn id="45" presetID="10" presetClass="entr" presetSubtype="0" fill="hold" nodeType="withEffect">
                                  <p:stCondLst>
                                    <p:cond delay="0"/>
                                  </p:stCondLst>
                                  <p:childTnLst>
                                    <p:set>
                                      <p:cBhvr>
                                        <p:cTn id="46" dur="1" fill="hold">
                                          <p:stCondLst>
                                            <p:cond delay="0"/>
                                          </p:stCondLst>
                                        </p:cTn>
                                        <p:tgtEl>
                                          <p:spTgt spid="1283"/>
                                        </p:tgtEl>
                                        <p:attrNameLst>
                                          <p:attrName>style.visibility</p:attrName>
                                        </p:attrNameLst>
                                      </p:cBhvr>
                                      <p:to>
                                        <p:strVal val="visible"/>
                                      </p:to>
                                    </p:set>
                                    <p:animEffect transition="in" filter="fade">
                                      <p:cBhvr>
                                        <p:cTn id="47" dur="1000"/>
                                        <p:tgtEl>
                                          <p:spTgt spid="128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87"/>
        <p:cNvGrpSpPr/>
        <p:nvPr/>
      </p:nvGrpSpPr>
      <p:grpSpPr>
        <a:xfrm>
          <a:off x="0" y="0"/>
          <a:ext cx="0" cy="0"/>
          <a:chOff x="0" y="0"/>
          <a:chExt cx="0" cy="0"/>
        </a:xfrm>
      </p:grpSpPr>
      <p:sp>
        <p:nvSpPr>
          <p:cNvPr id="1288" name="Google Shape;1288;p78"/>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experience</a:t>
            </a:r>
            <a:endParaRPr/>
          </a:p>
        </p:txBody>
      </p:sp>
      <p:sp>
        <p:nvSpPr>
          <p:cNvPr id="1289" name="Google Shape;1289;p78"/>
          <p:cNvSpPr txBox="1">
            <a:spLocks noGrp="1"/>
          </p:cNvSpPr>
          <p:nvPr>
            <p:ph type="subTitle" idx="1"/>
          </p:nvPr>
        </p:nvSpPr>
        <p:spPr>
          <a:xfrm>
            <a:off x="713212"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290" name="Google Shape;1290;p78"/>
          <p:cNvSpPr txBox="1">
            <a:spLocks noGrp="1"/>
          </p:cNvSpPr>
          <p:nvPr>
            <p:ph type="subTitle" idx="3"/>
          </p:nvPr>
        </p:nvSpPr>
        <p:spPr>
          <a:xfrm>
            <a:off x="6151939"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291" name="Google Shape;1291;p78"/>
          <p:cNvSpPr txBox="1">
            <a:spLocks noGrp="1"/>
          </p:cNvSpPr>
          <p:nvPr>
            <p:ph type="subTitle" idx="2"/>
          </p:nvPr>
        </p:nvSpPr>
        <p:spPr>
          <a:xfrm>
            <a:off x="3432572" y="24848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292" name="Google Shape;1292;p78"/>
          <p:cNvSpPr txBox="1">
            <a:spLocks noGrp="1"/>
          </p:cNvSpPr>
          <p:nvPr>
            <p:ph type="subTitle" idx="4"/>
          </p:nvPr>
        </p:nvSpPr>
        <p:spPr>
          <a:xfrm>
            <a:off x="713212"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composed of hydrogen and helium</a:t>
            </a:r>
            <a:endParaRPr/>
          </a:p>
          <a:p>
            <a:pPr marL="0" lvl="0" indent="0" algn="ctr" rtl="0">
              <a:spcBef>
                <a:spcPts val="1600"/>
              </a:spcBef>
              <a:spcAft>
                <a:spcPts val="1600"/>
              </a:spcAft>
              <a:buNone/>
            </a:pPr>
            <a:endParaRPr/>
          </a:p>
        </p:txBody>
      </p:sp>
      <p:sp>
        <p:nvSpPr>
          <p:cNvPr id="1293" name="Google Shape;1293;p78"/>
          <p:cNvSpPr txBox="1">
            <a:spLocks noGrp="1"/>
          </p:cNvSpPr>
          <p:nvPr>
            <p:ph type="subTitle" idx="5"/>
          </p:nvPr>
        </p:nvSpPr>
        <p:spPr>
          <a:xfrm>
            <a:off x="3432572"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It’s a gas giant and the biggest planet</a:t>
            </a:r>
            <a:endParaRPr/>
          </a:p>
        </p:txBody>
      </p:sp>
      <p:sp>
        <p:nvSpPr>
          <p:cNvPr id="1294" name="Google Shape;1294;p78"/>
          <p:cNvSpPr txBox="1">
            <a:spLocks noGrp="1"/>
          </p:cNvSpPr>
          <p:nvPr>
            <p:ph type="subTitle" idx="6"/>
          </p:nvPr>
        </p:nvSpPr>
        <p:spPr>
          <a:xfrm>
            <a:off x="6151939" y="2900130"/>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a:t>
            </a:r>
            <a:endParaRPr/>
          </a:p>
        </p:txBody>
      </p:sp>
      <p:sp>
        <p:nvSpPr>
          <p:cNvPr id="1295" name="Google Shape;1295;p78"/>
          <p:cNvSpPr txBox="1">
            <a:spLocks noGrp="1"/>
          </p:cNvSpPr>
          <p:nvPr>
            <p:ph type="title" idx="7"/>
          </p:nvPr>
        </p:nvSpPr>
        <p:spPr>
          <a:xfrm>
            <a:off x="1345950"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296" name="Google Shape;1296;p78"/>
          <p:cNvSpPr txBox="1">
            <a:spLocks noGrp="1"/>
          </p:cNvSpPr>
          <p:nvPr>
            <p:ph type="title" idx="8"/>
          </p:nvPr>
        </p:nvSpPr>
        <p:spPr>
          <a:xfrm>
            <a:off x="4065314"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297" name="Google Shape;1297;p78"/>
          <p:cNvSpPr txBox="1">
            <a:spLocks noGrp="1"/>
          </p:cNvSpPr>
          <p:nvPr>
            <p:ph type="title" idx="9"/>
          </p:nvPr>
        </p:nvSpPr>
        <p:spPr>
          <a:xfrm>
            <a:off x="6784677" y="17455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288"/>
                                        </p:tgtEl>
                                        <p:attrNameLst>
                                          <p:attrName>style.visibility</p:attrName>
                                        </p:attrNameLst>
                                      </p:cBhvr>
                                      <p:to>
                                        <p:strVal val="visible"/>
                                      </p:to>
                                    </p:set>
                                    <p:anim calcmode="lin" valueType="num">
                                      <p:cBhvr additive="base">
                                        <p:cTn id="7" dur="1000"/>
                                        <p:tgtEl>
                                          <p:spTgt spid="1288"/>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289"/>
                                        </p:tgtEl>
                                        <p:attrNameLst>
                                          <p:attrName>style.visibility</p:attrName>
                                        </p:attrNameLst>
                                      </p:cBhvr>
                                      <p:to>
                                        <p:strVal val="visible"/>
                                      </p:to>
                                    </p:set>
                                    <p:animEffect transition="in" filter="fade">
                                      <p:cBhvr>
                                        <p:cTn id="12" dur="1000"/>
                                        <p:tgtEl>
                                          <p:spTgt spid="1289"/>
                                        </p:tgtEl>
                                      </p:cBhvr>
                                    </p:animEffect>
                                  </p:childTnLst>
                                </p:cTn>
                              </p:par>
                              <p:par>
                                <p:cTn id="13" presetID="10" presetClass="entr" presetSubtype="0" fill="hold" nodeType="withEffect">
                                  <p:stCondLst>
                                    <p:cond delay="0"/>
                                  </p:stCondLst>
                                  <p:childTnLst>
                                    <p:set>
                                      <p:cBhvr>
                                        <p:cTn id="14" dur="1" fill="hold">
                                          <p:stCondLst>
                                            <p:cond delay="0"/>
                                          </p:stCondLst>
                                        </p:cTn>
                                        <p:tgtEl>
                                          <p:spTgt spid="1292"/>
                                        </p:tgtEl>
                                        <p:attrNameLst>
                                          <p:attrName>style.visibility</p:attrName>
                                        </p:attrNameLst>
                                      </p:cBhvr>
                                      <p:to>
                                        <p:strVal val="visible"/>
                                      </p:to>
                                    </p:set>
                                    <p:animEffect transition="in" filter="fade">
                                      <p:cBhvr>
                                        <p:cTn id="15" dur="1000"/>
                                        <p:tgtEl>
                                          <p:spTgt spid="1292"/>
                                        </p:tgtEl>
                                      </p:cBhvr>
                                    </p:animEffect>
                                  </p:childTnLst>
                                </p:cTn>
                              </p:par>
                              <p:par>
                                <p:cTn id="16" presetID="10" presetClass="entr" presetSubtype="0" fill="hold" nodeType="withEffect">
                                  <p:stCondLst>
                                    <p:cond delay="0"/>
                                  </p:stCondLst>
                                  <p:childTnLst>
                                    <p:set>
                                      <p:cBhvr>
                                        <p:cTn id="17" dur="1" fill="hold">
                                          <p:stCondLst>
                                            <p:cond delay="0"/>
                                          </p:stCondLst>
                                        </p:cTn>
                                        <p:tgtEl>
                                          <p:spTgt spid="1295"/>
                                        </p:tgtEl>
                                        <p:attrNameLst>
                                          <p:attrName>style.visibility</p:attrName>
                                        </p:attrNameLst>
                                      </p:cBhvr>
                                      <p:to>
                                        <p:strVal val="visible"/>
                                      </p:to>
                                    </p:set>
                                    <p:animEffect transition="in" filter="fade">
                                      <p:cBhvr>
                                        <p:cTn id="18" dur="1000"/>
                                        <p:tgtEl>
                                          <p:spTgt spid="129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291"/>
                                        </p:tgtEl>
                                        <p:attrNameLst>
                                          <p:attrName>style.visibility</p:attrName>
                                        </p:attrNameLst>
                                      </p:cBhvr>
                                      <p:to>
                                        <p:strVal val="visible"/>
                                      </p:to>
                                    </p:set>
                                    <p:animEffect transition="in" filter="fade">
                                      <p:cBhvr>
                                        <p:cTn id="23" dur="1000"/>
                                        <p:tgtEl>
                                          <p:spTgt spid="1291"/>
                                        </p:tgtEl>
                                      </p:cBhvr>
                                    </p:animEffect>
                                  </p:childTnLst>
                                </p:cTn>
                              </p:par>
                              <p:par>
                                <p:cTn id="24" presetID="10" presetClass="entr" presetSubtype="0" fill="hold" nodeType="withEffect">
                                  <p:stCondLst>
                                    <p:cond delay="0"/>
                                  </p:stCondLst>
                                  <p:childTnLst>
                                    <p:set>
                                      <p:cBhvr>
                                        <p:cTn id="25" dur="1" fill="hold">
                                          <p:stCondLst>
                                            <p:cond delay="0"/>
                                          </p:stCondLst>
                                        </p:cTn>
                                        <p:tgtEl>
                                          <p:spTgt spid="1293"/>
                                        </p:tgtEl>
                                        <p:attrNameLst>
                                          <p:attrName>style.visibility</p:attrName>
                                        </p:attrNameLst>
                                      </p:cBhvr>
                                      <p:to>
                                        <p:strVal val="visible"/>
                                      </p:to>
                                    </p:set>
                                    <p:animEffect transition="in" filter="fade">
                                      <p:cBhvr>
                                        <p:cTn id="26" dur="1000"/>
                                        <p:tgtEl>
                                          <p:spTgt spid="1293"/>
                                        </p:tgtEl>
                                      </p:cBhvr>
                                    </p:animEffect>
                                  </p:childTnLst>
                                </p:cTn>
                              </p:par>
                              <p:par>
                                <p:cTn id="27" presetID="10" presetClass="entr" presetSubtype="0" fill="hold" nodeType="withEffect">
                                  <p:stCondLst>
                                    <p:cond delay="0"/>
                                  </p:stCondLst>
                                  <p:childTnLst>
                                    <p:set>
                                      <p:cBhvr>
                                        <p:cTn id="28" dur="1" fill="hold">
                                          <p:stCondLst>
                                            <p:cond delay="0"/>
                                          </p:stCondLst>
                                        </p:cTn>
                                        <p:tgtEl>
                                          <p:spTgt spid="1296"/>
                                        </p:tgtEl>
                                        <p:attrNameLst>
                                          <p:attrName>style.visibility</p:attrName>
                                        </p:attrNameLst>
                                      </p:cBhvr>
                                      <p:to>
                                        <p:strVal val="visible"/>
                                      </p:to>
                                    </p:set>
                                    <p:animEffect transition="in" filter="fade">
                                      <p:cBhvr>
                                        <p:cTn id="29" dur="1000"/>
                                        <p:tgtEl>
                                          <p:spTgt spid="1296"/>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290"/>
                                        </p:tgtEl>
                                        <p:attrNameLst>
                                          <p:attrName>style.visibility</p:attrName>
                                        </p:attrNameLst>
                                      </p:cBhvr>
                                      <p:to>
                                        <p:strVal val="visible"/>
                                      </p:to>
                                    </p:set>
                                    <p:animEffect transition="in" filter="fade">
                                      <p:cBhvr>
                                        <p:cTn id="34" dur="1000"/>
                                        <p:tgtEl>
                                          <p:spTgt spid="1290"/>
                                        </p:tgtEl>
                                      </p:cBhvr>
                                    </p:animEffect>
                                  </p:childTnLst>
                                </p:cTn>
                              </p:par>
                              <p:par>
                                <p:cTn id="35" presetID="10" presetClass="entr" presetSubtype="0" fill="hold" nodeType="withEffect">
                                  <p:stCondLst>
                                    <p:cond delay="0"/>
                                  </p:stCondLst>
                                  <p:childTnLst>
                                    <p:set>
                                      <p:cBhvr>
                                        <p:cTn id="36" dur="1" fill="hold">
                                          <p:stCondLst>
                                            <p:cond delay="0"/>
                                          </p:stCondLst>
                                        </p:cTn>
                                        <p:tgtEl>
                                          <p:spTgt spid="1294"/>
                                        </p:tgtEl>
                                        <p:attrNameLst>
                                          <p:attrName>style.visibility</p:attrName>
                                        </p:attrNameLst>
                                      </p:cBhvr>
                                      <p:to>
                                        <p:strVal val="visible"/>
                                      </p:to>
                                    </p:set>
                                    <p:animEffect transition="in" filter="fade">
                                      <p:cBhvr>
                                        <p:cTn id="37" dur="1000"/>
                                        <p:tgtEl>
                                          <p:spTgt spid="1294"/>
                                        </p:tgtEl>
                                      </p:cBhvr>
                                    </p:animEffect>
                                  </p:childTnLst>
                                </p:cTn>
                              </p:par>
                              <p:par>
                                <p:cTn id="38" presetID="10" presetClass="entr" presetSubtype="0" fill="hold" nodeType="withEffect">
                                  <p:stCondLst>
                                    <p:cond delay="0"/>
                                  </p:stCondLst>
                                  <p:childTnLst>
                                    <p:set>
                                      <p:cBhvr>
                                        <p:cTn id="39" dur="1" fill="hold">
                                          <p:stCondLst>
                                            <p:cond delay="0"/>
                                          </p:stCondLst>
                                        </p:cTn>
                                        <p:tgtEl>
                                          <p:spTgt spid="1297"/>
                                        </p:tgtEl>
                                        <p:attrNameLst>
                                          <p:attrName>style.visibility</p:attrName>
                                        </p:attrNameLst>
                                      </p:cBhvr>
                                      <p:to>
                                        <p:strVal val="visible"/>
                                      </p:to>
                                    </p:set>
                                    <p:animEffect transition="in" filter="fade">
                                      <p:cBhvr>
                                        <p:cTn id="40" dur="1000"/>
                                        <p:tgtEl>
                                          <p:spTgt spid="12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301"/>
        <p:cNvGrpSpPr/>
        <p:nvPr/>
      </p:nvGrpSpPr>
      <p:grpSpPr>
        <a:xfrm>
          <a:off x="0" y="0"/>
          <a:ext cx="0" cy="0"/>
          <a:chOff x="0" y="0"/>
          <a:chExt cx="0" cy="0"/>
        </a:xfrm>
      </p:grpSpPr>
      <p:sp>
        <p:nvSpPr>
          <p:cNvPr id="1302" name="Google Shape;1302;p79"/>
          <p:cNvSpPr txBox="1">
            <a:spLocks noGrp="1"/>
          </p:cNvSpPr>
          <p:nvPr>
            <p:ph type="title"/>
          </p:nvPr>
        </p:nvSpPr>
        <p:spPr>
          <a:xfrm>
            <a:off x="1478225" y="539500"/>
            <a:ext cx="618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experience</a:t>
            </a:r>
            <a:endParaRPr/>
          </a:p>
        </p:txBody>
      </p:sp>
      <p:sp>
        <p:nvSpPr>
          <p:cNvPr id="1303" name="Google Shape;1303;p79"/>
          <p:cNvSpPr txBox="1">
            <a:spLocks noGrp="1"/>
          </p:cNvSpPr>
          <p:nvPr>
            <p:ph type="subTitle" idx="1"/>
          </p:nvPr>
        </p:nvSpPr>
        <p:spPr>
          <a:xfrm>
            <a:off x="1094212" y="23324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304" name="Google Shape;1304;p79"/>
          <p:cNvSpPr txBox="1">
            <a:spLocks noGrp="1"/>
          </p:cNvSpPr>
          <p:nvPr>
            <p:ph type="subTitle" idx="3"/>
          </p:nvPr>
        </p:nvSpPr>
        <p:spPr>
          <a:xfrm>
            <a:off x="1094212" y="2763038"/>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Saturn is composed of hydrogen and helium</a:t>
            </a:r>
            <a:endParaRPr/>
          </a:p>
        </p:txBody>
      </p:sp>
      <p:sp>
        <p:nvSpPr>
          <p:cNvPr id="1305" name="Google Shape;1305;p79"/>
          <p:cNvSpPr txBox="1">
            <a:spLocks noGrp="1"/>
          </p:cNvSpPr>
          <p:nvPr>
            <p:ph type="subTitle" idx="4"/>
          </p:nvPr>
        </p:nvSpPr>
        <p:spPr>
          <a:xfrm>
            <a:off x="5770939" y="2763038"/>
            <a:ext cx="2278800" cy="74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It’s a gas giant and the biggest planet</a:t>
            </a:r>
            <a:endParaRPr/>
          </a:p>
        </p:txBody>
      </p:sp>
      <p:sp>
        <p:nvSpPr>
          <p:cNvPr id="1306" name="Google Shape;1306;p79"/>
          <p:cNvSpPr txBox="1">
            <a:spLocks noGrp="1"/>
          </p:cNvSpPr>
          <p:nvPr>
            <p:ph type="subTitle" idx="2"/>
          </p:nvPr>
        </p:nvSpPr>
        <p:spPr>
          <a:xfrm>
            <a:off x="5770939" y="2332414"/>
            <a:ext cx="2278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307" name="Google Shape;1307;p79"/>
          <p:cNvSpPr txBox="1">
            <a:spLocks noGrp="1"/>
          </p:cNvSpPr>
          <p:nvPr>
            <p:ph type="title" idx="5"/>
          </p:nvPr>
        </p:nvSpPr>
        <p:spPr>
          <a:xfrm>
            <a:off x="1726950" y="15931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308" name="Google Shape;1308;p79"/>
          <p:cNvSpPr txBox="1">
            <a:spLocks noGrp="1"/>
          </p:cNvSpPr>
          <p:nvPr>
            <p:ph type="title" idx="6"/>
          </p:nvPr>
        </p:nvSpPr>
        <p:spPr>
          <a:xfrm>
            <a:off x="6403677" y="1593130"/>
            <a:ext cx="1013100" cy="556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grpSp>
        <p:nvGrpSpPr>
          <p:cNvPr id="1309" name="Google Shape;1309;p79"/>
          <p:cNvGrpSpPr/>
          <p:nvPr/>
        </p:nvGrpSpPr>
        <p:grpSpPr>
          <a:xfrm>
            <a:off x="2549649" y="1521588"/>
            <a:ext cx="3865996" cy="3423451"/>
            <a:chOff x="2549649" y="1521588"/>
            <a:chExt cx="3865996" cy="3423451"/>
          </a:xfrm>
        </p:grpSpPr>
        <p:grpSp>
          <p:nvGrpSpPr>
            <p:cNvPr id="1310" name="Google Shape;1310;p79"/>
            <p:cNvGrpSpPr/>
            <p:nvPr/>
          </p:nvGrpSpPr>
          <p:grpSpPr>
            <a:xfrm>
              <a:off x="2549649" y="3180693"/>
              <a:ext cx="1336195" cy="744821"/>
              <a:chOff x="2397249" y="3180693"/>
              <a:chExt cx="1336195" cy="744821"/>
            </a:xfrm>
          </p:grpSpPr>
          <p:sp>
            <p:nvSpPr>
              <p:cNvPr id="1311" name="Google Shape;1311;p79"/>
              <p:cNvSpPr/>
              <p:nvPr/>
            </p:nvSpPr>
            <p:spPr>
              <a:xfrm>
                <a:off x="2397249" y="3252836"/>
                <a:ext cx="1293377" cy="672679"/>
              </a:xfrm>
              <a:custGeom>
                <a:avLst/>
                <a:gdLst/>
                <a:ahLst/>
                <a:cxnLst/>
                <a:rect l="l" t="t" r="r" b="b"/>
                <a:pathLst>
                  <a:path w="27843" h="14481" extrusionOk="0">
                    <a:moveTo>
                      <a:pt x="19880" y="5421"/>
                    </a:moveTo>
                    <a:cubicBezTo>
                      <a:pt x="19916" y="5421"/>
                      <a:pt x="19952" y="5426"/>
                      <a:pt x="19988" y="5435"/>
                    </a:cubicBezTo>
                    <a:lnTo>
                      <a:pt x="20006" y="5435"/>
                    </a:lnTo>
                    <a:cubicBezTo>
                      <a:pt x="20079" y="5435"/>
                      <a:pt x="20151" y="5453"/>
                      <a:pt x="20205" y="5471"/>
                    </a:cubicBezTo>
                    <a:cubicBezTo>
                      <a:pt x="20295" y="5489"/>
                      <a:pt x="20367" y="5507"/>
                      <a:pt x="20458" y="5543"/>
                    </a:cubicBezTo>
                    <a:cubicBezTo>
                      <a:pt x="20169" y="5724"/>
                      <a:pt x="19880" y="5868"/>
                      <a:pt x="19591" y="5995"/>
                    </a:cubicBezTo>
                    <a:cubicBezTo>
                      <a:pt x="19230" y="6139"/>
                      <a:pt x="19049" y="6554"/>
                      <a:pt x="19176" y="6933"/>
                    </a:cubicBezTo>
                    <a:cubicBezTo>
                      <a:pt x="19230" y="7096"/>
                      <a:pt x="19356" y="7222"/>
                      <a:pt x="19519" y="7295"/>
                    </a:cubicBezTo>
                    <a:cubicBezTo>
                      <a:pt x="19627" y="7331"/>
                      <a:pt x="19740" y="7349"/>
                      <a:pt x="19853" y="7349"/>
                    </a:cubicBezTo>
                    <a:cubicBezTo>
                      <a:pt x="19966" y="7349"/>
                      <a:pt x="20079" y="7331"/>
                      <a:pt x="20187" y="7295"/>
                    </a:cubicBezTo>
                    <a:cubicBezTo>
                      <a:pt x="20458" y="7168"/>
                      <a:pt x="20729" y="7024"/>
                      <a:pt x="20999" y="6879"/>
                    </a:cubicBezTo>
                    <a:lnTo>
                      <a:pt x="20999" y="6879"/>
                    </a:lnTo>
                    <a:cubicBezTo>
                      <a:pt x="20981" y="6933"/>
                      <a:pt x="20945" y="6988"/>
                      <a:pt x="20909" y="7042"/>
                    </a:cubicBezTo>
                    <a:cubicBezTo>
                      <a:pt x="20873" y="7114"/>
                      <a:pt x="20819" y="7186"/>
                      <a:pt x="20765" y="7240"/>
                    </a:cubicBezTo>
                    <a:cubicBezTo>
                      <a:pt x="20638" y="7367"/>
                      <a:pt x="20476" y="7475"/>
                      <a:pt x="20313" y="7547"/>
                    </a:cubicBezTo>
                    <a:lnTo>
                      <a:pt x="19573" y="7854"/>
                    </a:lnTo>
                    <a:cubicBezTo>
                      <a:pt x="19483" y="7890"/>
                      <a:pt x="19356" y="7926"/>
                      <a:pt x="19248" y="7963"/>
                    </a:cubicBezTo>
                    <a:lnTo>
                      <a:pt x="19140" y="7981"/>
                    </a:lnTo>
                    <a:cubicBezTo>
                      <a:pt x="19086" y="7999"/>
                      <a:pt x="19031" y="8017"/>
                      <a:pt x="18959" y="8035"/>
                    </a:cubicBezTo>
                    <a:lnTo>
                      <a:pt x="18724" y="8071"/>
                    </a:lnTo>
                    <a:cubicBezTo>
                      <a:pt x="18219" y="8161"/>
                      <a:pt x="17695" y="8215"/>
                      <a:pt x="17190" y="8215"/>
                    </a:cubicBezTo>
                    <a:cubicBezTo>
                      <a:pt x="17166" y="8217"/>
                      <a:pt x="17143" y="8217"/>
                      <a:pt x="17119" y="8217"/>
                    </a:cubicBezTo>
                    <a:cubicBezTo>
                      <a:pt x="16818" y="8217"/>
                      <a:pt x="16521" y="8111"/>
                      <a:pt x="16287" y="7926"/>
                    </a:cubicBezTo>
                    <a:cubicBezTo>
                      <a:pt x="16648" y="7926"/>
                      <a:pt x="16955" y="7926"/>
                      <a:pt x="17244" y="7908"/>
                    </a:cubicBezTo>
                    <a:cubicBezTo>
                      <a:pt x="17352" y="7908"/>
                      <a:pt x="17461" y="7890"/>
                      <a:pt x="17551" y="7854"/>
                    </a:cubicBezTo>
                    <a:cubicBezTo>
                      <a:pt x="17659" y="7800"/>
                      <a:pt x="17731" y="7746"/>
                      <a:pt x="17804" y="7692"/>
                    </a:cubicBezTo>
                    <a:cubicBezTo>
                      <a:pt x="17948" y="7547"/>
                      <a:pt x="18020" y="7349"/>
                      <a:pt x="18002" y="7168"/>
                    </a:cubicBezTo>
                    <a:cubicBezTo>
                      <a:pt x="17984" y="6970"/>
                      <a:pt x="17876" y="6807"/>
                      <a:pt x="17731" y="6681"/>
                    </a:cubicBezTo>
                    <a:cubicBezTo>
                      <a:pt x="17659" y="6626"/>
                      <a:pt x="17569" y="6590"/>
                      <a:pt x="17479" y="6554"/>
                    </a:cubicBezTo>
                    <a:cubicBezTo>
                      <a:pt x="17412" y="6528"/>
                      <a:pt x="17346" y="6511"/>
                      <a:pt x="17273" y="6511"/>
                    </a:cubicBezTo>
                    <a:cubicBezTo>
                      <a:pt x="17246" y="6511"/>
                      <a:pt x="17219" y="6513"/>
                      <a:pt x="17190" y="6518"/>
                    </a:cubicBezTo>
                    <a:lnTo>
                      <a:pt x="16106" y="6518"/>
                    </a:lnTo>
                    <a:cubicBezTo>
                      <a:pt x="16341" y="6193"/>
                      <a:pt x="16720" y="6013"/>
                      <a:pt x="17117" y="5995"/>
                    </a:cubicBezTo>
                    <a:cubicBezTo>
                      <a:pt x="17497" y="5995"/>
                      <a:pt x="17894" y="5958"/>
                      <a:pt x="18273" y="5904"/>
                    </a:cubicBezTo>
                    <a:lnTo>
                      <a:pt x="18436" y="5868"/>
                    </a:lnTo>
                    <a:cubicBezTo>
                      <a:pt x="18472" y="5868"/>
                      <a:pt x="18508" y="5850"/>
                      <a:pt x="18544" y="5832"/>
                    </a:cubicBezTo>
                    <a:lnTo>
                      <a:pt x="18634" y="5814"/>
                    </a:lnTo>
                    <a:lnTo>
                      <a:pt x="18779" y="5760"/>
                    </a:lnTo>
                    <a:lnTo>
                      <a:pt x="19356" y="5543"/>
                    </a:lnTo>
                    <a:cubicBezTo>
                      <a:pt x="19483" y="5471"/>
                      <a:pt x="19627" y="5435"/>
                      <a:pt x="19772" y="5435"/>
                    </a:cubicBezTo>
                    <a:cubicBezTo>
                      <a:pt x="19808" y="5426"/>
                      <a:pt x="19844" y="5421"/>
                      <a:pt x="19880" y="5421"/>
                    </a:cubicBezTo>
                    <a:close/>
                    <a:moveTo>
                      <a:pt x="19754" y="5272"/>
                    </a:moveTo>
                    <a:cubicBezTo>
                      <a:pt x="19591" y="5290"/>
                      <a:pt x="19429" y="5326"/>
                      <a:pt x="19284" y="5399"/>
                    </a:cubicBezTo>
                    <a:lnTo>
                      <a:pt x="18724" y="5615"/>
                    </a:lnTo>
                    <a:lnTo>
                      <a:pt x="18598" y="5670"/>
                    </a:lnTo>
                    <a:lnTo>
                      <a:pt x="18490" y="5688"/>
                    </a:lnTo>
                    <a:cubicBezTo>
                      <a:pt x="18454" y="5706"/>
                      <a:pt x="18436" y="5706"/>
                      <a:pt x="18399" y="5724"/>
                    </a:cubicBezTo>
                    <a:lnTo>
                      <a:pt x="18255" y="5742"/>
                    </a:lnTo>
                    <a:cubicBezTo>
                      <a:pt x="17876" y="5814"/>
                      <a:pt x="17497" y="5850"/>
                      <a:pt x="17117" y="5850"/>
                    </a:cubicBezTo>
                    <a:cubicBezTo>
                      <a:pt x="16612" y="5850"/>
                      <a:pt x="16142" y="6121"/>
                      <a:pt x="15890" y="6554"/>
                    </a:cubicBezTo>
                    <a:lnTo>
                      <a:pt x="15836" y="6663"/>
                    </a:lnTo>
                    <a:lnTo>
                      <a:pt x="17190" y="6663"/>
                    </a:lnTo>
                    <a:cubicBezTo>
                      <a:pt x="17262" y="6663"/>
                      <a:pt x="17334" y="6663"/>
                      <a:pt x="17406" y="6699"/>
                    </a:cubicBezTo>
                    <a:cubicBezTo>
                      <a:pt x="17479" y="6717"/>
                      <a:pt x="17551" y="6753"/>
                      <a:pt x="17605" y="6807"/>
                    </a:cubicBezTo>
                    <a:cubicBezTo>
                      <a:pt x="17731" y="6897"/>
                      <a:pt x="17822" y="7024"/>
                      <a:pt x="17840" y="7186"/>
                    </a:cubicBezTo>
                    <a:cubicBezTo>
                      <a:pt x="17858" y="7331"/>
                      <a:pt x="17804" y="7475"/>
                      <a:pt x="17695" y="7565"/>
                    </a:cubicBezTo>
                    <a:cubicBezTo>
                      <a:pt x="17641" y="7620"/>
                      <a:pt x="17569" y="7674"/>
                      <a:pt x="17497" y="7710"/>
                    </a:cubicBezTo>
                    <a:cubicBezTo>
                      <a:pt x="17406" y="7728"/>
                      <a:pt x="17316" y="7746"/>
                      <a:pt x="17226" y="7764"/>
                    </a:cubicBezTo>
                    <a:lnTo>
                      <a:pt x="15908" y="7764"/>
                    </a:lnTo>
                    <a:lnTo>
                      <a:pt x="16034" y="7890"/>
                    </a:lnTo>
                    <a:cubicBezTo>
                      <a:pt x="16323" y="8215"/>
                      <a:pt x="16720" y="8378"/>
                      <a:pt x="17154" y="8378"/>
                    </a:cubicBezTo>
                    <a:lnTo>
                      <a:pt x="17208" y="8378"/>
                    </a:lnTo>
                    <a:cubicBezTo>
                      <a:pt x="17731" y="8378"/>
                      <a:pt x="18255" y="8324"/>
                      <a:pt x="18779" y="8233"/>
                    </a:cubicBezTo>
                    <a:lnTo>
                      <a:pt x="19013" y="8179"/>
                    </a:lnTo>
                    <a:cubicBezTo>
                      <a:pt x="19067" y="8179"/>
                      <a:pt x="19140" y="8161"/>
                      <a:pt x="19212" y="8143"/>
                    </a:cubicBezTo>
                    <a:lnTo>
                      <a:pt x="19320" y="8107"/>
                    </a:lnTo>
                    <a:cubicBezTo>
                      <a:pt x="19411" y="8071"/>
                      <a:pt x="19537" y="8035"/>
                      <a:pt x="19645" y="7999"/>
                    </a:cubicBezTo>
                    <a:lnTo>
                      <a:pt x="20386" y="7710"/>
                    </a:lnTo>
                    <a:cubicBezTo>
                      <a:pt x="20566" y="7620"/>
                      <a:pt x="20729" y="7493"/>
                      <a:pt x="20873" y="7349"/>
                    </a:cubicBezTo>
                    <a:cubicBezTo>
                      <a:pt x="20945" y="7276"/>
                      <a:pt x="20999" y="7204"/>
                      <a:pt x="21054" y="7114"/>
                    </a:cubicBezTo>
                    <a:cubicBezTo>
                      <a:pt x="21108" y="7042"/>
                      <a:pt x="21144" y="6951"/>
                      <a:pt x="21180" y="6879"/>
                    </a:cubicBezTo>
                    <a:cubicBezTo>
                      <a:pt x="21180" y="6825"/>
                      <a:pt x="21198" y="6771"/>
                      <a:pt x="21216" y="6717"/>
                    </a:cubicBezTo>
                    <a:lnTo>
                      <a:pt x="21252" y="6554"/>
                    </a:lnTo>
                    <a:lnTo>
                      <a:pt x="21108" y="6645"/>
                    </a:lnTo>
                    <a:cubicBezTo>
                      <a:pt x="20783" y="6825"/>
                      <a:pt x="20458" y="6988"/>
                      <a:pt x="20133" y="7132"/>
                    </a:cubicBezTo>
                    <a:cubicBezTo>
                      <a:pt x="20042" y="7177"/>
                      <a:pt x="19948" y="7200"/>
                      <a:pt x="19853" y="7200"/>
                    </a:cubicBezTo>
                    <a:cubicBezTo>
                      <a:pt x="19758" y="7200"/>
                      <a:pt x="19663" y="7177"/>
                      <a:pt x="19573" y="7132"/>
                    </a:cubicBezTo>
                    <a:cubicBezTo>
                      <a:pt x="19447" y="7096"/>
                      <a:pt x="19356" y="6988"/>
                      <a:pt x="19320" y="6879"/>
                    </a:cubicBezTo>
                    <a:cubicBezTo>
                      <a:pt x="19212" y="6572"/>
                      <a:pt x="19356" y="6247"/>
                      <a:pt x="19645" y="6139"/>
                    </a:cubicBezTo>
                    <a:cubicBezTo>
                      <a:pt x="19988" y="5976"/>
                      <a:pt x="20331" y="5796"/>
                      <a:pt x="20638" y="5615"/>
                    </a:cubicBezTo>
                    <a:lnTo>
                      <a:pt x="20747" y="5543"/>
                    </a:lnTo>
                    <a:lnTo>
                      <a:pt x="20638" y="5471"/>
                    </a:lnTo>
                    <a:cubicBezTo>
                      <a:pt x="20530" y="5399"/>
                      <a:pt x="20386" y="5345"/>
                      <a:pt x="20241" y="5308"/>
                    </a:cubicBezTo>
                    <a:cubicBezTo>
                      <a:pt x="20169" y="5290"/>
                      <a:pt x="20097" y="5290"/>
                      <a:pt x="20024" y="5272"/>
                    </a:cubicBezTo>
                    <a:close/>
                    <a:moveTo>
                      <a:pt x="10587" y="5952"/>
                    </a:moveTo>
                    <a:cubicBezTo>
                      <a:pt x="10885" y="5952"/>
                      <a:pt x="11176" y="6056"/>
                      <a:pt x="11412" y="6229"/>
                    </a:cubicBezTo>
                    <a:cubicBezTo>
                      <a:pt x="11484" y="6283"/>
                      <a:pt x="11538" y="6338"/>
                      <a:pt x="11592" y="6410"/>
                    </a:cubicBezTo>
                    <a:cubicBezTo>
                      <a:pt x="11213" y="6428"/>
                      <a:pt x="10852" y="6446"/>
                      <a:pt x="10509" y="6482"/>
                    </a:cubicBezTo>
                    <a:cubicBezTo>
                      <a:pt x="10310" y="6500"/>
                      <a:pt x="10112" y="6590"/>
                      <a:pt x="9985" y="6735"/>
                    </a:cubicBezTo>
                    <a:cubicBezTo>
                      <a:pt x="9859" y="6879"/>
                      <a:pt x="9787" y="7078"/>
                      <a:pt x="9823" y="7276"/>
                    </a:cubicBezTo>
                    <a:cubicBezTo>
                      <a:pt x="9859" y="7457"/>
                      <a:pt x="9967" y="7620"/>
                      <a:pt x="10130" y="7728"/>
                    </a:cubicBezTo>
                    <a:cubicBezTo>
                      <a:pt x="10256" y="7822"/>
                      <a:pt x="10423" y="7876"/>
                      <a:pt x="10596" y="7876"/>
                    </a:cubicBezTo>
                    <a:cubicBezTo>
                      <a:pt x="10621" y="7876"/>
                      <a:pt x="10646" y="7875"/>
                      <a:pt x="10672" y="7872"/>
                    </a:cubicBezTo>
                    <a:cubicBezTo>
                      <a:pt x="10924" y="7836"/>
                      <a:pt x="11177" y="7818"/>
                      <a:pt x="11466" y="7818"/>
                    </a:cubicBezTo>
                    <a:cubicBezTo>
                      <a:pt x="11249" y="8017"/>
                      <a:pt x="10979" y="8143"/>
                      <a:pt x="10690" y="8161"/>
                    </a:cubicBezTo>
                    <a:lnTo>
                      <a:pt x="10581" y="8161"/>
                    </a:lnTo>
                    <a:lnTo>
                      <a:pt x="10365" y="8179"/>
                    </a:lnTo>
                    <a:lnTo>
                      <a:pt x="10058" y="8233"/>
                    </a:lnTo>
                    <a:cubicBezTo>
                      <a:pt x="9913" y="8251"/>
                      <a:pt x="9769" y="8270"/>
                      <a:pt x="9642" y="8306"/>
                    </a:cubicBezTo>
                    <a:lnTo>
                      <a:pt x="9426" y="8342"/>
                    </a:lnTo>
                    <a:cubicBezTo>
                      <a:pt x="9299" y="8360"/>
                      <a:pt x="9173" y="8396"/>
                      <a:pt x="9065" y="8432"/>
                    </a:cubicBezTo>
                    <a:lnTo>
                      <a:pt x="8830" y="8486"/>
                    </a:lnTo>
                    <a:cubicBezTo>
                      <a:pt x="8667" y="8522"/>
                      <a:pt x="8505" y="8577"/>
                      <a:pt x="8342" y="8631"/>
                    </a:cubicBezTo>
                    <a:lnTo>
                      <a:pt x="8252" y="8649"/>
                    </a:lnTo>
                    <a:cubicBezTo>
                      <a:pt x="8126" y="8703"/>
                      <a:pt x="7981" y="8721"/>
                      <a:pt x="7837" y="8721"/>
                    </a:cubicBezTo>
                    <a:cubicBezTo>
                      <a:pt x="7710" y="8721"/>
                      <a:pt x="7584" y="8703"/>
                      <a:pt x="7458" y="8667"/>
                    </a:cubicBezTo>
                    <a:cubicBezTo>
                      <a:pt x="7692" y="8558"/>
                      <a:pt x="7945" y="8468"/>
                      <a:pt x="8216" y="8378"/>
                    </a:cubicBezTo>
                    <a:cubicBezTo>
                      <a:pt x="8397" y="8324"/>
                      <a:pt x="8541" y="8197"/>
                      <a:pt x="8631" y="8035"/>
                    </a:cubicBezTo>
                    <a:cubicBezTo>
                      <a:pt x="8722" y="7872"/>
                      <a:pt x="8758" y="7674"/>
                      <a:pt x="8703" y="7493"/>
                    </a:cubicBezTo>
                    <a:cubicBezTo>
                      <a:pt x="8649" y="7313"/>
                      <a:pt x="8523" y="7150"/>
                      <a:pt x="8342" y="7078"/>
                    </a:cubicBezTo>
                    <a:cubicBezTo>
                      <a:pt x="8238" y="7030"/>
                      <a:pt x="8128" y="7008"/>
                      <a:pt x="8018" y="7008"/>
                    </a:cubicBezTo>
                    <a:cubicBezTo>
                      <a:pt x="7920" y="7008"/>
                      <a:pt x="7822" y="7026"/>
                      <a:pt x="7728" y="7060"/>
                    </a:cubicBezTo>
                    <a:cubicBezTo>
                      <a:pt x="7349" y="7186"/>
                      <a:pt x="6988" y="7331"/>
                      <a:pt x="6627" y="7511"/>
                    </a:cubicBezTo>
                    <a:cubicBezTo>
                      <a:pt x="6645" y="7421"/>
                      <a:pt x="6663" y="7331"/>
                      <a:pt x="6717" y="7258"/>
                    </a:cubicBezTo>
                    <a:cubicBezTo>
                      <a:pt x="6772" y="7114"/>
                      <a:pt x="6880" y="6970"/>
                      <a:pt x="7006" y="6861"/>
                    </a:cubicBezTo>
                    <a:cubicBezTo>
                      <a:pt x="7151" y="6735"/>
                      <a:pt x="7313" y="6645"/>
                      <a:pt x="7494" y="6590"/>
                    </a:cubicBezTo>
                    <a:cubicBezTo>
                      <a:pt x="7710" y="6500"/>
                      <a:pt x="7963" y="6428"/>
                      <a:pt x="8198" y="6356"/>
                    </a:cubicBezTo>
                    <a:lnTo>
                      <a:pt x="8451" y="6301"/>
                    </a:lnTo>
                    <a:cubicBezTo>
                      <a:pt x="8613" y="6265"/>
                      <a:pt x="8776" y="6211"/>
                      <a:pt x="8938" y="6193"/>
                    </a:cubicBezTo>
                    <a:lnTo>
                      <a:pt x="9155" y="6139"/>
                    </a:lnTo>
                    <a:cubicBezTo>
                      <a:pt x="9335" y="6121"/>
                      <a:pt x="9516" y="6085"/>
                      <a:pt x="9697" y="6049"/>
                    </a:cubicBezTo>
                    <a:lnTo>
                      <a:pt x="10076" y="6013"/>
                    </a:lnTo>
                    <a:cubicBezTo>
                      <a:pt x="10148" y="5995"/>
                      <a:pt x="10238" y="5976"/>
                      <a:pt x="10310" y="5976"/>
                    </a:cubicBezTo>
                    <a:lnTo>
                      <a:pt x="10455" y="5958"/>
                    </a:lnTo>
                    <a:cubicBezTo>
                      <a:pt x="10499" y="5954"/>
                      <a:pt x="10543" y="5952"/>
                      <a:pt x="10587" y="5952"/>
                    </a:cubicBezTo>
                    <a:close/>
                    <a:moveTo>
                      <a:pt x="10564" y="5789"/>
                    </a:moveTo>
                    <a:cubicBezTo>
                      <a:pt x="10515" y="5789"/>
                      <a:pt x="10467" y="5791"/>
                      <a:pt x="10419" y="5796"/>
                    </a:cubicBezTo>
                    <a:lnTo>
                      <a:pt x="10292" y="5814"/>
                    </a:lnTo>
                    <a:cubicBezTo>
                      <a:pt x="10220" y="5814"/>
                      <a:pt x="10130" y="5832"/>
                      <a:pt x="10040" y="5832"/>
                    </a:cubicBezTo>
                    <a:lnTo>
                      <a:pt x="9660" y="5886"/>
                    </a:lnTo>
                    <a:cubicBezTo>
                      <a:pt x="9480" y="5904"/>
                      <a:pt x="9299" y="5940"/>
                      <a:pt x="9119" y="5976"/>
                    </a:cubicBezTo>
                    <a:lnTo>
                      <a:pt x="8902" y="6031"/>
                    </a:lnTo>
                    <a:cubicBezTo>
                      <a:pt x="8740" y="6049"/>
                      <a:pt x="8559" y="6103"/>
                      <a:pt x="8397" y="6139"/>
                    </a:cubicBezTo>
                    <a:lnTo>
                      <a:pt x="8162" y="6193"/>
                    </a:lnTo>
                    <a:cubicBezTo>
                      <a:pt x="7909" y="6265"/>
                      <a:pt x="7656" y="6338"/>
                      <a:pt x="7422" y="6428"/>
                    </a:cubicBezTo>
                    <a:cubicBezTo>
                      <a:pt x="7241" y="6500"/>
                      <a:pt x="7060" y="6590"/>
                      <a:pt x="6898" y="6735"/>
                    </a:cubicBezTo>
                    <a:cubicBezTo>
                      <a:pt x="6753" y="6843"/>
                      <a:pt x="6645" y="7006"/>
                      <a:pt x="6555" y="7186"/>
                    </a:cubicBezTo>
                    <a:cubicBezTo>
                      <a:pt x="6501" y="7313"/>
                      <a:pt x="6465" y="7457"/>
                      <a:pt x="6447" y="7620"/>
                    </a:cubicBezTo>
                    <a:lnTo>
                      <a:pt x="6447" y="7746"/>
                    </a:lnTo>
                    <a:lnTo>
                      <a:pt x="6573" y="7692"/>
                    </a:lnTo>
                    <a:cubicBezTo>
                      <a:pt x="6952" y="7493"/>
                      <a:pt x="7367" y="7331"/>
                      <a:pt x="7783" y="7186"/>
                    </a:cubicBezTo>
                    <a:cubicBezTo>
                      <a:pt x="7858" y="7161"/>
                      <a:pt x="7933" y="7148"/>
                      <a:pt x="8009" y="7148"/>
                    </a:cubicBezTo>
                    <a:cubicBezTo>
                      <a:pt x="8096" y="7148"/>
                      <a:pt x="8183" y="7166"/>
                      <a:pt x="8270" y="7204"/>
                    </a:cubicBezTo>
                    <a:cubicBezTo>
                      <a:pt x="8415" y="7258"/>
                      <a:pt x="8505" y="7385"/>
                      <a:pt x="8559" y="7529"/>
                    </a:cubicBezTo>
                    <a:cubicBezTo>
                      <a:pt x="8595" y="7674"/>
                      <a:pt x="8577" y="7818"/>
                      <a:pt x="8487" y="7945"/>
                    </a:cubicBezTo>
                    <a:cubicBezTo>
                      <a:pt x="8415" y="8071"/>
                      <a:pt x="8306" y="8179"/>
                      <a:pt x="8162" y="8215"/>
                    </a:cubicBezTo>
                    <a:cubicBezTo>
                      <a:pt x="7837" y="8324"/>
                      <a:pt x="7530" y="8450"/>
                      <a:pt x="7223" y="8613"/>
                    </a:cubicBezTo>
                    <a:lnTo>
                      <a:pt x="7078" y="8667"/>
                    </a:lnTo>
                    <a:lnTo>
                      <a:pt x="7223" y="8739"/>
                    </a:lnTo>
                    <a:cubicBezTo>
                      <a:pt x="7277" y="8757"/>
                      <a:pt x="7313" y="8775"/>
                      <a:pt x="7367" y="8793"/>
                    </a:cubicBezTo>
                    <a:cubicBezTo>
                      <a:pt x="7512" y="8847"/>
                      <a:pt x="7674" y="8883"/>
                      <a:pt x="7837" y="8883"/>
                    </a:cubicBezTo>
                    <a:lnTo>
                      <a:pt x="7891" y="8883"/>
                    </a:lnTo>
                    <a:cubicBezTo>
                      <a:pt x="8017" y="8883"/>
                      <a:pt x="8162" y="8847"/>
                      <a:pt x="8288" y="8811"/>
                    </a:cubicBezTo>
                    <a:lnTo>
                      <a:pt x="8378" y="8775"/>
                    </a:lnTo>
                    <a:cubicBezTo>
                      <a:pt x="8541" y="8739"/>
                      <a:pt x="8703" y="8685"/>
                      <a:pt x="8866" y="8631"/>
                    </a:cubicBezTo>
                    <a:lnTo>
                      <a:pt x="9083" y="8577"/>
                    </a:lnTo>
                    <a:cubicBezTo>
                      <a:pt x="9209" y="8558"/>
                      <a:pt x="9317" y="8522"/>
                      <a:pt x="9444" y="8504"/>
                    </a:cubicBezTo>
                    <a:lnTo>
                      <a:pt x="9642" y="8450"/>
                    </a:lnTo>
                    <a:cubicBezTo>
                      <a:pt x="9787" y="8432"/>
                      <a:pt x="9913" y="8414"/>
                      <a:pt x="10058" y="8396"/>
                    </a:cubicBezTo>
                    <a:lnTo>
                      <a:pt x="10383" y="8342"/>
                    </a:lnTo>
                    <a:lnTo>
                      <a:pt x="10581" y="8324"/>
                    </a:lnTo>
                    <a:lnTo>
                      <a:pt x="10690" y="8306"/>
                    </a:lnTo>
                    <a:cubicBezTo>
                      <a:pt x="11033" y="8288"/>
                      <a:pt x="11358" y="8125"/>
                      <a:pt x="11592" y="7890"/>
                    </a:cubicBezTo>
                    <a:cubicBezTo>
                      <a:pt x="11629" y="7854"/>
                      <a:pt x="11665" y="7818"/>
                      <a:pt x="11701" y="7782"/>
                    </a:cubicBezTo>
                    <a:lnTo>
                      <a:pt x="11809" y="7638"/>
                    </a:lnTo>
                    <a:lnTo>
                      <a:pt x="11629" y="7638"/>
                    </a:lnTo>
                    <a:cubicBezTo>
                      <a:pt x="11267" y="7656"/>
                      <a:pt x="10960" y="7674"/>
                      <a:pt x="10654" y="7710"/>
                    </a:cubicBezTo>
                    <a:cubicBezTo>
                      <a:pt x="10491" y="7710"/>
                      <a:pt x="10329" y="7674"/>
                      <a:pt x="10202" y="7583"/>
                    </a:cubicBezTo>
                    <a:cubicBezTo>
                      <a:pt x="10076" y="7511"/>
                      <a:pt x="10004" y="7367"/>
                      <a:pt x="9967" y="7222"/>
                    </a:cubicBezTo>
                    <a:cubicBezTo>
                      <a:pt x="9949" y="7078"/>
                      <a:pt x="9985" y="6933"/>
                      <a:pt x="10094" y="6825"/>
                    </a:cubicBezTo>
                    <a:cubicBezTo>
                      <a:pt x="10202" y="6699"/>
                      <a:pt x="10365" y="6626"/>
                      <a:pt x="10527" y="6608"/>
                    </a:cubicBezTo>
                    <a:cubicBezTo>
                      <a:pt x="10906" y="6572"/>
                      <a:pt x="11304" y="6536"/>
                      <a:pt x="11737" y="6536"/>
                    </a:cubicBezTo>
                    <a:lnTo>
                      <a:pt x="11863" y="6536"/>
                    </a:lnTo>
                    <a:lnTo>
                      <a:pt x="11791" y="6428"/>
                    </a:lnTo>
                    <a:cubicBezTo>
                      <a:pt x="11719" y="6301"/>
                      <a:pt x="11610" y="6193"/>
                      <a:pt x="11502" y="6085"/>
                    </a:cubicBezTo>
                    <a:cubicBezTo>
                      <a:pt x="11234" y="5896"/>
                      <a:pt x="10897" y="5789"/>
                      <a:pt x="10564" y="5789"/>
                    </a:cubicBezTo>
                    <a:close/>
                    <a:moveTo>
                      <a:pt x="23527" y="181"/>
                    </a:moveTo>
                    <a:lnTo>
                      <a:pt x="24466" y="795"/>
                    </a:lnTo>
                    <a:lnTo>
                      <a:pt x="24358" y="957"/>
                    </a:lnTo>
                    <a:cubicBezTo>
                      <a:pt x="24304" y="1029"/>
                      <a:pt x="24231" y="1120"/>
                      <a:pt x="24177" y="1192"/>
                    </a:cubicBezTo>
                    <a:cubicBezTo>
                      <a:pt x="24069" y="1354"/>
                      <a:pt x="23943" y="1499"/>
                      <a:pt x="23798" y="1679"/>
                    </a:cubicBezTo>
                    <a:cubicBezTo>
                      <a:pt x="23581" y="1950"/>
                      <a:pt x="23455" y="2293"/>
                      <a:pt x="23473" y="2618"/>
                    </a:cubicBezTo>
                    <a:cubicBezTo>
                      <a:pt x="23491" y="2763"/>
                      <a:pt x="23509" y="2907"/>
                      <a:pt x="23563" y="3051"/>
                    </a:cubicBezTo>
                    <a:lnTo>
                      <a:pt x="23618" y="3160"/>
                    </a:lnTo>
                    <a:lnTo>
                      <a:pt x="23690" y="3070"/>
                    </a:lnTo>
                    <a:cubicBezTo>
                      <a:pt x="23997" y="2745"/>
                      <a:pt x="24268" y="2456"/>
                      <a:pt x="24484" y="2167"/>
                    </a:cubicBezTo>
                    <a:cubicBezTo>
                      <a:pt x="24607" y="2010"/>
                      <a:pt x="24792" y="1930"/>
                      <a:pt x="24980" y="1930"/>
                    </a:cubicBezTo>
                    <a:cubicBezTo>
                      <a:pt x="25095" y="1930"/>
                      <a:pt x="25212" y="1960"/>
                      <a:pt x="25315" y="2022"/>
                    </a:cubicBezTo>
                    <a:cubicBezTo>
                      <a:pt x="25423" y="2113"/>
                      <a:pt x="25495" y="2239"/>
                      <a:pt x="25513" y="2365"/>
                    </a:cubicBezTo>
                    <a:cubicBezTo>
                      <a:pt x="25531" y="2546"/>
                      <a:pt x="25477" y="2726"/>
                      <a:pt x="25369" y="2853"/>
                    </a:cubicBezTo>
                    <a:cubicBezTo>
                      <a:pt x="25152" y="3124"/>
                      <a:pt x="24918" y="3395"/>
                      <a:pt x="24629" y="3701"/>
                    </a:cubicBezTo>
                    <a:lnTo>
                      <a:pt x="24520" y="3828"/>
                    </a:lnTo>
                    <a:lnTo>
                      <a:pt x="24845" y="3828"/>
                    </a:lnTo>
                    <a:cubicBezTo>
                      <a:pt x="25224" y="3774"/>
                      <a:pt x="25568" y="3593"/>
                      <a:pt x="25802" y="3286"/>
                    </a:cubicBezTo>
                    <a:cubicBezTo>
                      <a:pt x="25983" y="3070"/>
                      <a:pt x="26127" y="2907"/>
                      <a:pt x="26254" y="2726"/>
                    </a:cubicBezTo>
                    <a:lnTo>
                      <a:pt x="26488" y="2438"/>
                    </a:lnTo>
                    <a:lnTo>
                      <a:pt x="26669" y="2185"/>
                    </a:lnTo>
                    <a:lnTo>
                      <a:pt x="27608" y="2781"/>
                    </a:lnTo>
                    <a:lnTo>
                      <a:pt x="27409" y="3070"/>
                    </a:lnTo>
                    <a:cubicBezTo>
                      <a:pt x="27337" y="3178"/>
                      <a:pt x="27247" y="3286"/>
                      <a:pt x="27175" y="3395"/>
                    </a:cubicBezTo>
                    <a:cubicBezTo>
                      <a:pt x="27030" y="3575"/>
                      <a:pt x="26886" y="3756"/>
                      <a:pt x="26705" y="3990"/>
                    </a:cubicBezTo>
                    <a:cubicBezTo>
                      <a:pt x="26236" y="4568"/>
                      <a:pt x="25549" y="4947"/>
                      <a:pt x="24809" y="5038"/>
                    </a:cubicBezTo>
                    <a:cubicBezTo>
                      <a:pt x="24726" y="5046"/>
                      <a:pt x="24644" y="5051"/>
                      <a:pt x="24563" y="5051"/>
                    </a:cubicBezTo>
                    <a:cubicBezTo>
                      <a:pt x="24309" y="5051"/>
                      <a:pt x="24067" y="5007"/>
                      <a:pt x="23834" y="4911"/>
                    </a:cubicBezTo>
                    <a:cubicBezTo>
                      <a:pt x="23762" y="4893"/>
                      <a:pt x="23690" y="4857"/>
                      <a:pt x="23618" y="4821"/>
                    </a:cubicBezTo>
                    <a:lnTo>
                      <a:pt x="23581" y="4803"/>
                    </a:lnTo>
                    <a:lnTo>
                      <a:pt x="23347" y="5001"/>
                    </a:lnTo>
                    <a:cubicBezTo>
                      <a:pt x="23274" y="5074"/>
                      <a:pt x="23202" y="5128"/>
                      <a:pt x="23130" y="5200"/>
                    </a:cubicBezTo>
                    <a:lnTo>
                      <a:pt x="23022" y="5290"/>
                    </a:lnTo>
                    <a:cubicBezTo>
                      <a:pt x="22841" y="5435"/>
                      <a:pt x="22643" y="5597"/>
                      <a:pt x="22426" y="5760"/>
                    </a:cubicBezTo>
                    <a:lnTo>
                      <a:pt x="22390" y="5778"/>
                    </a:lnTo>
                    <a:lnTo>
                      <a:pt x="22408" y="5832"/>
                    </a:lnTo>
                    <a:cubicBezTo>
                      <a:pt x="22426" y="5904"/>
                      <a:pt x="22444" y="5995"/>
                      <a:pt x="22462" y="6067"/>
                    </a:cubicBezTo>
                    <a:cubicBezTo>
                      <a:pt x="22498" y="6211"/>
                      <a:pt x="22516" y="6374"/>
                      <a:pt x="22516" y="6536"/>
                    </a:cubicBezTo>
                    <a:cubicBezTo>
                      <a:pt x="22498" y="6699"/>
                      <a:pt x="22462" y="6861"/>
                      <a:pt x="22426" y="7024"/>
                    </a:cubicBezTo>
                    <a:cubicBezTo>
                      <a:pt x="22372" y="7186"/>
                      <a:pt x="22299" y="7349"/>
                      <a:pt x="22227" y="7511"/>
                    </a:cubicBezTo>
                    <a:cubicBezTo>
                      <a:pt x="22119" y="7674"/>
                      <a:pt x="22011" y="7818"/>
                      <a:pt x="21884" y="7963"/>
                    </a:cubicBezTo>
                    <a:cubicBezTo>
                      <a:pt x="21812" y="8035"/>
                      <a:pt x="21758" y="8125"/>
                      <a:pt x="21668" y="8179"/>
                    </a:cubicBezTo>
                    <a:cubicBezTo>
                      <a:pt x="21595" y="8251"/>
                      <a:pt x="21505" y="8324"/>
                      <a:pt x="21433" y="8378"/>
                    </a:cubicBezTo>
                    <a:cubicBezTo>
                      <a:pt x="21252" y="8504"/>
                      <a:pt x="21054" y="8613"/>
                      <a:pt x="20855" y="8721"/>
                    </a:cubicBezTo>
                    <a:cubicBezTo>
                      <a:pt x="20584" y="8829"/>
                      <a:pt x="20295" y="8938"/>
                      <a:pt x="20024" y="9046"/>
                    </a:cubicBezTo>
                    <a:cubicBezTo>
                      <a:pt x="19988" y="9064"/>
                      <a:pt x="19952" y="9082"/>
                      <a:pt x="19934" y="9082"/>
                    </a:cubicBezTo>
                    <a:lnTo>
                      <a:pt x="19501" y="9208"/>
                    </a:lnTo>
                    <a:cubicBezTo>
                      <a:pt x="19429" y="9245"/>
                      <a:pt x="19338" y="9263"/>
                      <a:pt x="19266" y="9281"/>
                    </a:cubicBezTo>
                    <a:lnTo>
                      <a:pt x="18995" y="9335"/>
                    </a:lnTo>
                    <a:cubicBezTo>
                      <a:pt x="18851" y="9353"/>
                      <a:pt x="18724" y="9371"/>
                      <a:pt x="18598" y="9389"/>
                    </a:cubicBezTo>
                    <a:lnTo>
                      <a:pt x="18526" y="9389"/>
                    </a:lnTo>
                    <a:cubicBezTo>
                      <a:pt x="18363" y="9407"/>
                      <a:pt x="18201" y="9443"/>
                      <a:pt x="18074" y="9443"/>
                    </a:cubicBezTo>
                    <a:lnTo>
                      <a:pt x="17641" y="9479"/>
                    </a:lnTo>
                    <a:lnTo>
                      <a:pt x="17226" y="9479"/>
                    </a:lnTo>
                    <a:cubicBezTo>
                      <a:pt x="17163" y="9484"/>
                      <a:pt x="17101" y="9486"/>
                      <a:pt x="17039" y="9486"/>
                    </a:cubicBezTo>
                    <a:cubicBezTo>
                      <a:pt x="16362" y="9486"/>
                      <a:pt x="15700" y="9220"/>
                      <a:pt x="15204" y="8757"/>
                    </a:cubicBezTo>
                    <a:cubicBezTo>
                      <a:pt x="14915" y="8468"/>
                      <a:pt x="14698" y="8143"/>
                      <a:pt x="14590" y="7764"/>
                    </a:cubicBezTo>
                    <a:lnTo>
                      <a:pt x="14572" y="7710"/>
                    </a:lnTo>
                    <a:lnTo>
                      <a:pt x="14517" y="7710"/>
                    </a:lnTo>
                    <a:lnTo>
                      <a:pt x="13867" y="7674"/>
                    </a:lnTo>
                    <a:cubicBezTo>
                      <a:pt x="13633" y="7674"/>
                      <a:pt x="13380" y="7656"/>
                      <a:pt x="13145" y="7656"/>
                    </a:cubicBezTo>
                    <a:lnTo>
                      <a:pt x="13091" y="7656"/>
                    </a:lnTo>
                    <a:lnTo>
                      <a:pt x="13073" y="7710"/>
                    </a:lnTo>
                    <a:cubicBezTo>
                      <a:pt x="12947" y="8071"/>
                      <a:pt x="12730" y="8396"/>
                      <a:pt x="12441" y="8649"/>
                    </a:cubicBezTo>
                    <a:cubicBezTo>
                      <a:pt x="12008" y="9082"/>
                      <a:pt x="11430" y="9353"/>
                      <a:pt x="10834" y="9425"/>
                    </a:cubicBezTo>
                    <a:lnTo>
                      <a:pt x="10726" y="9425"/>
                    </a:lnTo>
                    <a:cubicBezTo>
                      <a:pt x="10654" y="9425"/>
                      <a:pt x="10599" y="9443"/>
                      <a:pt x="10527" y="9443"/>
                    </a:cubicBezTo>
                    <a:lnTo>
                      <a:pt x="10256" y="9479"/>
                    </a:lnTo>
                    <a:cubicBezTo>
                      <a:pt x="10130" y="9497"/>
                      <a:pt x="10004" y="9515"/>
                      <a:pt x="9895" y="9533"/>
                    </a:cubicBezTo>
                    <a:lnTo>
                      <a:pt x="9697" y="9570"/>
                    </a:lnTo>
                    <a:cubicBezTo>
                      <a:pt x="9588" y="9588"/>
                      <a:pt x="9498" y="9624"/>
                      <a:pt x="9390" y="9642"/>
                    </a:cubicBezTo>
                    <a:lnTo>
                      <a:pt x="9173" y="9696"/>
                    </a:lnTo>
                    <a:lnTo>
                      <a:pt x="8848" y="9786"/>
                    </a:lnTo>
                    <a:lnTo>
                      <a:pt x="8685" y="9840"/>
                    </a:lnTo>
                    <a:cubicBezTo>
                      <a:pt x="8439" y="9920"/>
                      <a:pt x="8180" y="9960"/>
                      <a:pt x="7921" y="9960"/>
                    </a:cubicBezTo>
                    <a:cubicBezTo>
                      <a:pt x="7648" y="9960"/>
                      <a:pt x="7374" y="9915"/>
                      <a:pt x="7115" y="9822"/>
                    </a:cubicBezTo>
                    <a:cubicBezTo>
                      <a:pt x="6808" y="9732"/>
                      <a:pt x="6537" y="9606"/>
                      <a:pt x="6284" y="9443"/>
                    </a:cubicBezTo>
                    <a:cubicBezTo>
                      <a:pt x="6212" y="9407"/>
                      <a:pt x="6158" y="9371"/>
                      <a:pt x="6085" y="9335"/>
                    </a:cubicBezTo>
                    <a:lnTo>
                      <a:pt x="6049" y="9299"/>
                    </a:lnTo>
                    <a:lnTo>
                      <a:pt x="5995" y="9335"/>
                    </a:lnTo>
                    <a:cubicBezTo>
                      <a:pt x="5833" y="9461"/>
                      <a:pt x="5706" y="9552"/>
                      <a:pt x="5526" y="9696"/>
                    </a:cubicBezTo>
                    <a:cubicBezTo>
                      <a:pt x="5363" y="9840"/>
                      <a:pt x="5201" y="10003"/>
                      <a:pt x="5038" y="10183"/>
                    </a:cubicBezTo>
                    <a:lnTo>
                      <a:pt x="5002" y="10220"/>
                    </a:lnTo>
                    <a:lnTo>
                      <a:pt x="5020" y="10256"/>
                    </a:lnTo>
                    <a:cubicBezTo>
                      <a:pt x="5056" y="10328"/>
                      <a:pt x="5092" y="10418"/>
                      <a:pt x="5110" y="10490"/>
                    </a:cubicBezTo>
                    <a:cubicBezTo>
                      <a:pt x="5309" y="11086"/>
                      <a:pt x="5291" y="11718"/>
                      <a:pt x="5092" y="12314"/>
                    </a:cubicBezTo>
                    <a:cubicBezTo>
                      <a:pt x="5038" y="12458"/>
                      <a:pt x="4984" y="12585"/>
                      <a:pt x="4930" y="12711"/>
                    </a:cubicBezTo>
                    <a:cubicBezTo>
                      <a:pt x="4894" y="12783"/>
                      <a:pt x="4876" y="12838"/>
                      <a:pt x="4840" y="12892"/>
                    </a:cubicBezTo>
                    <a:lnTo>
                      <a:pt x="4713" y="13072"/>
                    </a:lnTo>
                    <a:cubicBezTo>
                      <a:pt x="4551" y="13289"/>
                      <a:pt x="4352" y="13488"/>
                      <a:pt x="4135" y="13650"/>
                    </a:cubicBezTo>
                    <a:cubicBezTo>
                      <a:pt x="3901" y="13795"/>
                      <a:pt x="3666" y="13957"/>
                      <a:pt x="3449" y="14120"/>
                    </a:cubicBezTo>
                    <a:lnTo>
                      <a:pt x="3269" y="14264"/>
                    </a:lnTo>
                    <a:lnTo>
                      <a:pt x="2565" y="13397"/>
                    </a:lnTo>
                    <a:lnTo>
                      <a:pt x="2709" y="13253"/>
                    </a:lnTo>
                    <a:cubicBezTo>
                      <a:pt x="2962" y="13054"/>
                      <a:pt x="3215" y="12856"/>
                      <a:pt x="3485" y="12693"/>
                    </a:cubicBezTo>
                    <a:cubicBezTo>
                      <a:pt x="3756" y="12513"/>
                      <a:pt x="3955" y="12224"/>
                      <a:pt x="4045" y="11917"/>
                    </a:cubicBezTo>
                    <a:cubicBezTo>
                      <a:pt x="4081" y="11772"/>
                      <a:pt x="4099" y="11628"/>
                      <a:pt x="4099" y="11483"/>
                    </a:cubicBezTo>
                    <a:lnTo>
                      <a:pt x="4099" y="11249"/>
                    </a:lnTo>
                    <a:lnTo>
                      <a:pt x="3955" y="11447"/>
                    </a:lnTo>
                    <a:cubicBezTo>
                      <a:pt x="3828" y="11646"/>
                      <a:pt x="3702" y="11827"/>
                      <a:pt x="3594" y="12025"/>
                    </a:cubicBezTo>
                    <a:cubicBezTo>
                      <a:pt x="3521" y="12152"/>
                      <a:pt x="3395" y="12260"/>
                      <a:pt x="3251" y="12296"/>
                    </a:cubicBezTo>
                    <a:cubicBezTo>
                      <a:pt x="3190" y="12319"/>
                      <a:pt x="3130" y="12329"/>
                      <a:pt x="3069" y="12329"/>
                    </a:cubicBezTo>
                    <a:cubicBezTo>
                      <a:pt x="2985" y="12329"/>
                      <a:pt x="2901" y="12309"/>
                      <a:pt x="2817" y="12278"/>
                    </a:cubicBezTo>
                    <a:cubicBezTo>
                      <a:pt x="2691" y="12206"/>
                      <a:pt x="2583" y="12079"/>
                      <a:pt x="2546" y="11935"/>
                    </a:cubicBezTo>
                    <a:cubicBezTo>
                      <a:pt x="2510" y="11772"/>
                      <a:pt x="2546" y="11610"/>
                      <a:pt x="2619" y="11465"/>
                    </a:cubicBezTo>
                    <a:cubicBezTo>
                      <a:pt x="2835" y="11122"/>
                      <a:pt x="3052" y="10779"/>
                      <a:pt x="3287" y="10472"/>
                    </a:cubicBezTo>
                    <a:lnTo>
                      <a:pt x="3341" y="10382"/>
                    </a:lnTo>
                    <a:lnTo>
                      <a:pt x="3215" y="10346"/>
                    </a:lnTo>
                    <a:cubicBezTo>
                      <a:pt x="3196" y="10328"/>
                      <a:pt x="3178" y="10328"/>
                      <a:pt x="3160" y="10328"/>
                    </a:cubicBezTo>
                    <a:cubicBezTo>
                      <a:pt x="3067" y="10310"/>
                      <a:pt x="2973" y="10301"/>
                      <a:pt x="2878" y="10301"/>
                    </a:cubicBezTo>
                    <a:cubicBezTo>
                      <a:pt x="2590" y="10301"/>
                      <a:pt x="2304" y="10386"/>
                      <a:pt x="2059" y="10563"/>
                    </a:cubicBezTo>
                    <a:cubicBezTo>
                      <a:pt x="1716" y="10779"/>
                      <a:pt x="1391" y="11014"/>
                      <a:pt x="1066" y="11267"/>
                    </a:cubicBezTo>
                    <a:lnTo>
                      <a:pt x="903" y="11393"/>
                    </a:lnTo>
                    <a:lnTo>
                      <a:pt x="181" y="10527"/>
                    </a:lnTo>
                    <a:lnTo>
                      <a:pt x="326" y="10418"/>
                    </a:lnTo>
                    <a:cubicBezTo>
                      <a:pt x="687" y="10147"/>
                      <a:pt x="1048" y="9877"/>
                      <a:pt x="1427" y="9624"/>
                    </a:cubicBezTo>
                    <a:cubicBezTo>
                      <a:pt x="1788" y="9389"/>
                      <a:pt x="2167" y="9245"/>
                      <a:pt x="2583" y="9172"/>
                    </a:cubicBezTo>
                    <a:cubicBezTo>
                      <a:pt x="2673" y="9154"/>
                      <a:pt x="2781" y="9136"/>
                      <a:pt x="2871" y="9136"/>
                    </a:cubicBezTo>
                    <a:lnTo>
                      <a:pt x="3160" y="9136"/>
                    </a:lnTo>
                    <a:cubicBezTo>
                      <a:pt x="3341" y="9136"/>
                      <a:pt x="3521" y="9172"/>
                      <a:pt x="3702" y="9208"/>
                    </a:cubicBezTo>
                    <a:cubicBezTo>
                      <a:pt x="3865" y="9245"/>
                      <a:pt x="4009" y="9317"/>
                      <a:pt x="4153" y="9389"/>
                    </a:cubicBezTo>
                    <a:lnTo>
                      <a:pt x="4208" y="9407"/>
                    </a:lnTo>
                    <a:lnTo>
                      <a:pt x="4244" y="9371"/>
                    </a:lnTo>
                    <a:cubicBezTo>
                      <a:pt x="4424" y="9172"/>
                      <a:pt x="4605" y="9010"/>
                      <a:pt x="4785" y="8865"/>
                    </a:cubicBezTo>
                    <a:cubicBezTo>
                      <a:pt x="4912" y="8739"/>
                      <a:pt x="5074" y="8631"/>
                      <a:pt x="5255" y="8486"/>
                    </a:cubicBezTo>
                    <a:lnTo>
                      <a:pt x="5309" y="8450"/>
                    </a:lnTo>
                    <a:lnTo>
                      <a:pt x="5291" y="8396"/>
                    </a:lnTo>
                    <a:cubicBezTo>
                      <a:pt x="5092" y="7945"/>
                      <a:pt x="5074" y="7439"/>
                      <a:pt x="5255" y="6988"/>
                    </a:cubicBezTo>
                    <a:cubicBezTo>
                      <a:pt x="5327" y="6825"/>
                      <a:pt x="5417" y="6663"/>
                      <a:pt x="5526" y="6500"/>
                    </a:cubicBezTo>
                    <a:cubicBezTo>
                      <a:pt x="5634" y="6338"/>
                      <a:pt x="5760" y="6193"/>
                      <a:pt x="5905" y="6049"/>
                    </a:cubicBezTo>
                    <a:cubicBezTo>
                      <a:pt x="6067" y="5904"/>
                      <a:pt x="6230" y="5778"/>
                      <a:pt x="6428" y="5670"/>
                    </a:cubicBezTo>
                    <a:cubicBezTo>
                      <a:pt x="6609" y="5561"/>
                      <a:pt x="6826" y="5453"/>
                      <a:pt x="7024" y="5381"/>
                    </a:cubicBezTo>
                    <a:cubicBezTo>
                      <a:pt x="7349" y="5272"/>
                      <a:pt x="7620" y="5200"/>
                      <a:pt x="7837" y="5128"/>
                    </a:cubicBezTo>
                    <a:lnTo>
                      <a:pt x="8090" y="5074"/>
                    </a:lnTo>
                    <a:cubicBezTo>
                      <a:pt x="8270" y="5038"/>
                      <a:pt x="8451" y="4983"/>
                      <a:pt x="8649" y="4947"/>
                    </a:cubicBezTo>
                    <a:lnTo>
                      <a:pt x="8866" y="4911"/>
                    </a:lnTo>
                    <a:cubicBezTo>
                      <a:pt x="9065" y="4857"/>
                      <a:pt x="9263" y="4821"/>
                      <a:pt x="9462" y="4803"/>
                    </a:cubicBezTo>
                    <a:lnTo>
                      <a:pt x="9877" y="4749"/>
                    </a:lnTo>
                    <a:lnTo>
                      <a:pt x="10148" y="4713"/>
                    </a:lnTo>
                    <a:lnTo>
                      <a:pt x="10292" y="4713"/>
                    </a:lnTo>
                    <a:cubicBezTo>
                      <a:pt x="10415" y="4695"/>
                      <a:pt x="10538" y="4686"/>
                      <a:pt x="10660" y="4686"/>
                    </a:cubicBezTo>
                    <a:cubicBezTo>
                      <a:pt x="11292" y="4686"/>
                      <a:pt x="11906" y="4915"/>
                      <a:pt x="12405" y="5308"/>
                    </a:cubicBezTo>
                    <a:cubicBezTo>
                      <a:pt x="12784" y="5615"/>
                      <a:pt x="13037" y="6031"/>
                      <a:pt x="13145" y="6482"/>
                    </a:cubicBezTo>
                    <a:lnTo>
                      <a:pt x="13163" y="6536"/>
                    </a:lnTo>
                    <a:lnTo>
                      <a:pt x="13217" y="6536"/>
                    </a:lnTo>
                    <a:lnTo>
                      <a:pt x="13885" y="6572"/>
                    </a:lnTo>
                    <a:cubicBezTo>
                      <a:pt x="14084" y="6572"/>
                      <a:pt x="14283" y="6590"/>
                      <a:pt x="14481" y="6590"/>
                    </a:cubicBezTo>
                    <a:lnTo>
                      <a:pt x="14535" y="6590"/>
                    </a:lnTo>
                    <a:lnTo>
                      <a:pt x="14554" y="6536"/>
                    </a:lnTo>
                    <a:cubicBezTo>
                      <a:pt x="14698" y="6085"/>
                      <a:pt x="14951" y="5706"/>
                      <a:pt x="15312" y="5399"/>
                    </a:cubicBezTo>
                    <a:cubicBezTo>
                      <a:pt x="15799" y="5001"/>
                      <a:pt x="16413" y="4767"/>
                      <a:pt x="17045" y="4749"/>
                    </a:cubicBezTo>
                    <a:lnTo>
                      <a:pt x="17316" y="4749"/>
                    </a:lnTo>
                    <a:lnTo>
                      <a:pt x="17569" y="4731"/>
                    </a:lnTo>
                    <a:cubicBezTo>
                      <a:pt x="17641" y="4731"/>
                      <a:pt x="17695" y="4713"/>
                      <a:pt x="17749" y="4713"/>
                    </a:cubicBezTo>
                    <a:lnTo>
                      <a:pt x="17858" y="4695"/>
                    </a:lnTo>
                    <a:cubicBezTo>
                      <a:pt x="17894" y="4695"/>
                      <a:pt x="17948" y="4695"/>
                      <a:pt x="18002" y="4676"/>
                    </a:cubicBezTo>
                    <a:lnTo>
                      <a:pt x="18092" y="4658"/>
                    </a:lnTo>
                    <a:cubicBezTo>
                      <a:pt x="18129" y="4658"/>
                      <a:pt x="18147" y="4640"/>
                      <a:pt x="18183" y="4640"/>
                    </a:cubicBezTo>
                    <a:lnTo>
                      <a:pt x="18237" y="4622"/>
                    </a:lnTo>
                    <a:lnTo>
                      <a:pt x="18273" y="4622"/>
                    </a:lnTo>
                    <a:lnTo>
                      <a:pt x="18309" y="4604"/>
                    </a:lnTo>
                    <a:cubicBezTo>
                      <a:pt x="18472" y="4532"/>
                      <a:pt x="18616" y="4478"/>
                      <a:pt x="18779" y="4424"/>
                    </a:cubicBezTo>
                    <a:cubicBezTo>
                      <a:pt x="18905" y="4351"/>
                      <a:pt x="19031" y="4315"/>
                      <a:pt x="19158" y="4279"/>
                    </a:cubicBezTo>
                    <a:cubicBezTo>
                      <a:pt x="19194" y="4279"/>
                      <a:pt x="19230" y="4261"/>
                      <a:pt x="19284" y="4261"/>
                    </a:cubicBezTo>
                    <a:lnTo>
                      <a:pt x="19356" y="4261"/>
                    </a:lnTo>
                    <a:cubicBezTo>
                      <a:pt x="19429" y="4243"/>
                      <a:pt x="19483" y="4243"/>
                      <a:pt x="19555" y="4225"/>
                    </a:cubicBezTo>
                    <a:lnTo>
                      <a:pt x="19988" y="4225"/>
                    </a:lnTo>
                    <a:cubicBezTo>
                      <a:pt x="20133" y="4243"/>
                      <a:pt x="20277" y="4261"/>
                      <a:pt x="20422" y="4279"/>
                    </a:cubicBezTo>
                    <a:cubicBezTo>
                      <a:pt x="20584" y="4315"/>
                      <a:pt x="20729" y="4351"/>
                      <a:pt x="20873" y="4406"/>
                    </a:cubicBezTo>
                    <a:cubicBezTo>
                      <a:pt x="21036" y="4460"/>
                      <a:pt x="21162" y="4532"/>
                      <a:pt x="21306" y="4604"/>
                    </a:cubicBezTo>
                    <a:cubicBezTo>
                      <a:pt x="21433" y="4676"/>
                      <a:pt x="21559" y="4749"/>
                      <a:pt x="21686" y="4857"/>
                    </a:cubicBezTo>
                    <a:lnTo>
                      <a:pt x="21722" y="4893"/>
                    </a:lnTo>
                    <a:lnTo>
                      <a:pt x="21776" y="4857"/>
                    </a:lnTo>
                    <a:cubicBezTo>
                      <a:pt x="21956" y="4713"/>
                      <a:pt x="22119" y="4586"/>
                      <a:pt x="22263" y="4460"/>
                    </a:cubicBezTo>
                    <a:lnTo>
                      <a:pt x="22372" y="4351"/>
                    </a:lnTo>
                    <a:cubicBezTo>
                      <a:pt x="22444" y="4297"/>
                      <a:pt x="22498" y="4243"/>
                      <a:pt x="22570" y="4189"/>
                    </a:cubicBezTo>
                    <a:lnTo>
                      <a:pt x="22733" y="4045"/>
                    </a:lnTo>
                    <a:lnTo>
                      <a:pt x="22715" y="3990"/>
                    </a:lnTo>
                    <a:cubicBezTo>
                      <a:pt x="22624" y="3846"/>
                      <a:pt x="22570" y="3720"/>
                      <a:pt x="22516" y="3575"/>
                    </a:cubicBezTo>
                    <a:cubicBezTo>
                      <a:pt x="22408" y="3286"/>
                      <a:pt x="22354" y="2979"/>
                      <a:pt x="22354" y="2672"/>
                    </a:cubicBezTo>
                    <a:cubicBezTo>
                      <a:pt x="22336" y="2076"/>
                      <a:pt x="22534" y="1481"/>
                      <a:pt x="22913" y="1011"/>
                    </a:cubicBezTo>
                    <a:cubicBezTo>
                      <a:pt x="23058" y="831"/>
                      <a:pt x="23166" y="686"/>
                      <a:pt x="23274" y="542"/>
                    </a:cubicBezTo>
                    <a:cubicBezTo>
                      <a:pt x="23329" y="451"/>
                      <a:pt x="23383" y="379"/>
                      <a:pt x="23437" y="307"/>
                    </a:cubicBezTo>
                    <a:lnTo>
                      <a:pt x="23527" y="181"/>
                    </a:lnTo>
                    <a:close/>
                    <a:moveTo>
                      <a:pt x="23509" y="0"/>
                    </a:moveTo>
                    <a:lnTo>
                      <a:pt x="23329" y="253"/>
                    </a:lnTo>
                    <a:cubicBezTo>
                      <a:pt x="23293" y="325"/>
                      <a:pt x="23238" y="397"/>
                      <a:pt x="23166" y="488"/>
                    </a:cubicBezTo>
                    <a:cubicBezTo>
                      <a:pt x="23076" y="614"/>
                      <a:pt x="22949" y="758"/>
                      <a:pt x="22823" y="939"/>
                    </a:cubicBezTo>
                    <a:cubicBezTo>
                      <a:pt x="22408" y="1426"/>
                      <a:pt x="22191" y="2058"/>
                      <a:pt x="22209" y="2708"/>
                    </a:cubicBezTo>
                    <a:cubicBezTo>
                      <a:pt x="22227" y="3033"/>
                      <a:pt x="22281" y="3358"/>
                      <a:pt x="22390" y="3647"/>
                    </a:cubicBezTo>
                    <a:cubicBezTo>
                      <a:pt x="22444" y="3792"/>
                      <a:pt x="22498" y="3900"/>
                      <a:pt x="22570" y="4026"/>
                    </a:cubicBezTo>
                    <a:lnTo>
                      <a:pt x="22498" y="4099"/>
                    </a:lnTo>
                    <a:lnTo>
                      <a:pt x="22299" y="4261"/>
                    </a:lnTo>
                    <a:lnTo>
                      <a:pt x="22191" y="4351"/>
                    </a:lnTo>
                    <a:cubicBezTo>
                      <a:pt x="22047" y="4478"/>
                      <a:pt x="21902" y="4586"/>
                      <a:pt x="21740" y="4713"/>
                    </a:cubicBezTo>
                    <a:cubicBezTo>
                      <a:pt x="21631" y="4622"/>
                      <a:pt x="21505" y="4550"/>
                      <a:pt x="21397" y="4478"/>
                    </a:cubicBezTo>
                    <a:cubicBezTo>
                      <a:pt x="21252" y="4406"/>
                      <a:pt x="21090" y="4333"/>
                      <a:pt x="20945" y="4297"/>
                    </a:cubicBezTo>
                    <a:cubicBezTo>
                      <a:pt x="20783" y="4243"/>
                      <a:pt x="20638" y="4189"/>
                      <a:pt x="20476" y="4153"/>
                    </a:cubicBezTo>
                    <a:cubicBezTo>
                      <a:pt x="20331" y="4117"/>
                      <a:pt x="20169" y="4099"/>
                      <a:pt x="20024" y="4099"/>
                    </a:cubicBezTo>
                    <a:cubicBezTo>
                      <a:pt x="19952" y="4090"/>
                      <a:pt x="19875" y="4085"/>
                      <a:pt x="19799" y="4085"/>
                    </a:cubicBezTo>
                    <a:cubicBezTo>
                      <a:pt x="19722" y="4085"/>
                      <a:pt x="19645" y="4090"/>
                      <a:pt x="19573" y="4099"/>
                    </a:cubicBezTo>
                    <a:cubicBezTo>
                      <a:pt x="19501" y="4099"/>
                      <a:pt x="19429" y="4117"/>
                      <a:pt x="19338" y="4135"/>
                    </a:cubicBezTo>
                    <a:lnTo>
                      <a:pt x="19284" y="4135"/>
                    </a:lnTo>
                    <a:lnTo>
                      <a:pt x="19140" y="4153"/>
                    </a:lnTo>
                    <a:cubicBezTo>
                      <a:pt x="18995" y="4189"/>
                      <a:pt x="18869" y="4243"/>
                      <a:pt x="18742" y="4297"/>
                    </a:cubicBezTo>
                    <a:cubicBezTo>
                      <a:pt x="18580" y="4351"/>
                      <a:pt x="18436" y="4424"/>
                      <a:pt x="18273" y="4478"/>
                    </a:cubicBezTo>
                    <a:lnTo>
                      <a:pt x="18219" y="4478"/>
                    </a:lnTo>
                    <a:lnTo>
                      <a:pt x="18129" y="4514"/>
                    </a:lnTo>
                    <a:lnTo>
                      <a:pt x="18092" y="4514"/>
                    </a:lnTo>
                    <a:lnTo>
                      <a:pt x="17984" y="4532"/>
                    </a:lnTo>
                    <a:cubicBezTo>
                      <a:pt x="17930" y="4550"/>
                      <a:pt x="17894" y="4550"/>
                      <a:pt x="17858" y="4550"/>
                    </a:cubicBezTo>
                    <a:lnTo>
                      <a:pt x="17749" y="4568"/>
                    </a:lnTo>
                    <a:cubicBezTo>
                      <a:pt x="17695" y="4586"/>
                      <a:pt x="17623" y="4586"/>
                      <a:pt x="17569" y="4586"/>
                    </a:cubicBezTo>
                    <a:lnTo>
                      <a:pt x="17334" y="4604"/>
                    </a:lnTo>
                    <a:lnTo>
                      <a:pt x="17063" y="4604"/>
                    </a:lnTo>
                    <a:cubicBezTo>
                      <a:pt x="16395" y="4622"/>
                      <a:pt x="15745" y="4875"/>
                      <a:pt x="15240" y="5290"/>
                    </a:cubicBezTo>
                    <a:cubicBezTo>
                      <a:pt x="14860" y="5597"/>
                      <a:pt x="14590" y="5995"/>
                      <a:pt x="14445" y="6446"/>
                    </a:cubicBezTo>
                    <a:lnTo>
                      <a:pt x="13922" y="6428"/>
                    </a:lnTo>
                    <a:lnTo>
                      <a:pt x="13308" y="6392"/>
                    </a:lnTo>
                    <a:cubicBezTo>
                      <a:pt x="13181" y="5922"/>
                      <a:pt x="12910" y="5507"/>
                      <a:pt x="12531" y="5200"/>
                    </a:cubicBezTo>
                    <a:cubicBezTo>
                      <a:pt x="11988" y="4766"/>
                      <a:pt x="11312" y="4531"/>
                      <a:pt x="10628" y="4531"/>
                    </a:cubicBezTo>
                    <a:cubicBezTo>
                      <a:pt x="10516" y="4531"/>
                      <a:pt x="10404" y="4537"/>
                      <a:pt x="10292" y="4550"/>
                    </a:cubicBezTo>
                    <a:lnTo>
                      <a:pt x="10166" y="4568"/>
                    </a:lnTo>
                    <a:cubicBezTo>
                      <a:pt x="10076" y="4568"/>
                      <a:pt x="9967" y="4586"/>
                      <a:pt x="9877" y="4604"/>
                    </a:cubicBezTo>
                    <a:lnTo>
                      <a:pt x="9462" y="4658"/>
                    </a:lnTo>
                    <a:cubicBezTo>
                      <a:pt x="9263" y="4676"/>
                      <a:pt x="9065" y="4713"/>
                      <a:pt x="8866" y="4749"/>
                    </a:cubicBezTo>
                    <a:lnTo>
                      <a:pt x="8631" y="4803"/>
                    </a:lnTo>
                    <a:cubicBezTo>
                      <a:pt x="8451" y="4839"/>
                      <a:pt x="8252" y="4875"/>
                      <a:pt x="8072" y="4929"/>
                    </a:cubicBezTo>
                    <a:lnTo>
                      <a:pt x="7819" y="4983"/>
                    </a:lnTo>
                    <a:cubicBezTo>
                      <a:pt x="7584" y="5056"/>
                      <a:pt x="7331" y="5128"/>
                      <a:pt x="7006" y="5236"/>
                    </a:cubicBezTo>
                    <a:cubicBezTo>
                      <a:pt x="6772" y="5326"/>
                      <a:pt x="6573" y="5417"/>
                      <a:pt x="6356" y="5543"/>
                    </a:cubicBezTo>
                    <a:cubicBezTo>
                      <a:pt x="6176" y="5651"/>
                      <a:pt x="5995" y="5796"/>
                      <a:pt x="5833" y="5940"/>
                    </a:cubicBezTo>
                    <a:cubicBezTo>
                      <a:pt x="5670" y="6085"/>
                      <a:pt x="5526" y="6247"/>
                      <a:pt x="5417" y="6446"/>
                    </a:cubicBezTo>
                    <a:cubicBezTo>
                      <a:pt x="5291" y="6590"/>
                      <a:pt x="5201" y="6771"/>
                      <a:pt x="5128" y="6951"/>
                    </a:cubicBezTo>
                    <a:cubicBezTo>
                      <a:pt x="5002" y="7295"/>
                      <a:pt x="4966" y="7656"/>
                      <a:pt x="5020" y="7999"/>
                    </a:cubicBezTo>
                    <a:cubicBezTo>
                      <a:pt x="5038" y="8143"/>
                      <a:pt x="5074" y="8288"/>
                      <a:pt x="5128" y="8414"/>
                    </a:cubicBezTo>
                    <a:cubicBezTo>
                      <a:pt x="4966" y="8540"/>
                      <a:pt x="4822" y="8649"/>
                      <a:pt x="4695" y="8757"/>
                    </a:cubicBezTo>
                    <a:cubicBezTo>
                      <a:pt x="4533" y="8902"/>
                      <a:pt x="4370" y="9064"/>
                      <a:pt x="4190" y="9245"/>
                    </a:cubicBezTo>
                    <a:cubicBezTo>
                      <a:pt x="4045" y="9172"/>
                      <a:pt x="3919" y="9118"/>
                      <a:pt x="3774" y="9082"/>
                    </a:cubicBezTo>
                    <a:cubicBezTo>
                      <a:pt x="3576" y="9028"/>
                      <a:pt x="3395" y="9010"/>
                      <a:pt x="3196" y="9010"/>
                    </a:cubicBezTo>
                    <a:lnTo>
                      <a:pt x="2890" y="9010"/>
                    </a:lnTo>
                    <a:cubicBezTo>
                      <a:pt x="2781" y="9010"/>
                      <a:pt x="2673" y="9010"/>
                      <a:pt x="2583" y="9046"/>
                    </a:cubicBezTo>
                    <a:cubicBezTo>
                      <a:pt x="2149" y="9118"/>
                      <a:pt x="1734" y="9281"/>
                      <a:pt x="1373" y="9515"/>
                    </a:cubicBezTo>
                    <a:cubicBezTo>
                      <a:pt x="994" y="9768"/>
                      <a:pt x="615" y="10039"/>
                      <a:pt x="271" y="10328"/>
                    </a:cubicBezTo>
                    <a:lnTo>
                      <a:pt x="1" y="10527"/>
                    </a:lnTo>
                    <a:lnTo>
                      <a:pt x="903" y="11628"/>
                    </a:lnTo>
                    <a:lnTo>
                      <a:pt x="1174" y="11411"/>
                    </a:lnTo>
                    <a:cubicBezTo>
                      <a:pt x="1499" y="11158"/>
                      <a:pt x="1824" y="10924"/>
                      <a:pt x="2167" y="10707"/>
                    </a:cubicBezTo>
                    <a:cubicBezTo>
                      <a:pt x="2380" y="10551"/>
                      <a:pt x="2638" y="10473"/>
                      <a:pt x="2896" y="10473"/>
                    </a:cubicBezTo>
                    <a:cubicBezTo>
                      <a:pt x="2966" y="10473"/>
                      <a:pt x="3037" y="10479"/>
                      <a:pt x="3106" y="10490"/>
                    </a:cubicBezTo>
                    <a:cubicBezTo>
                      <a:pt x="2890" y="10797"/>
                      <a:pt x="2691" y="11104"/>
                      <a:pt x="2510" y="11411"/>
                    </a:cubicBezTo>
                    <a:cubicBezTo>
                      <a:pt x="2402" y="11592"/>
                      <a:pt x="2366" y="11790"/>
                      <a:pt x="2420" y="11989"/>
                    </a:cubicBezTo>
                    <a:cubicBezTo>
                      <a:pt x="2474" y="12188"/>
                      <a:pt x="2601" y="12332"/>
                      <a:pt x="2763" y="12422"/>
                    </a:cubicBezTo>
                    <a:cubicBezTo>
                      <a:pt x="2868" y="12475"/>
                      <a:pt x="2980" y="12503"/>
                      <a:pt x="3090" y="12503"/>
                    </a:cubicBezTo>
                    <a:cubicBezTo>
                      <a:pt x="3169" y="12503"/>
                      <a:pt x="3248" y="12489"/>
                      <a:pt x="3323" y="12458"/>
                    </a:cubicBezTo>
                    <a:cubicBezTo>
                      <a:pt x="3503" y="12404"/>
                      <a:pt x="3648" y="12278"/>
                      <a:pt x="3756" y="12115"/>
                    </a:cubicBezTo>
                    <a:cubicBezTo>
                      <a:pt x="3810" y="12025"/>
                      <a:pt x="3883" y="11917"/>
                      <a:pt x="3937" y="11808"/>
                    </a:cubicBezTo>
                    <a:lnTo>
                      <a:pt x="3937" y="11808"/>
                    </a:lnTo>
                    <a:lnTo>
                      <a:pt x="3919" y="11899"/>
                    </a:lnTo>
                    <a:cubicBezTo>
                      <a:pt x="3846" y="12170"/>
                      <a:pt x="3666" y="12422"/>
                      <a:pt x="3431" y="12585"/>
                    </a:cubicBezTo>
                    <a:cubicBezTo>
                      <a:pt x="3160" y="12747"/>
                      <a:pt x="2890" y="12946"/>
                      <a:pt x="2637" y="13145"/>
                    </a:cubicBezTo>
                    <a:cubicBezTo>
                      <a:pt x="2565" y="13199"/>
                      <a:pt x="2492" y="13271"/>
                      <a:pt x="2402" y="13325"/>
                    </a:cubicBezTo>
                    <a:lnTo>
                      <a:pt x="2348" y="13379"/>
                    </a:lnTo>
                    <a:lnTo>
                      <a:pt x="3251" y="14481"/>
                    </a:lnTo>
                    <a:lnTo>
                      <a:pt x="3323" y="14445"/>
                    </a:lnTo>
                    <a:cubicBezTo>
                      <a:pt x="3395" y="14390"/>
                      <a:pt x="3485" y="14318"/>
                      <a:pt x="3558" y="14264"/>
                    </a:cubicBezTo>
                    <a:cubicBezTo>
                      <a:pt x="3774" y="14102"/>
                      <a:pt x="4009" y="13939"/>
                      <a:pt x="4244" y="13777"/>
                    </a:cubicBezTo>
                    <a:cubicBezTo>
                      <a:pt x="4478" y="13614"/>
                      <a:pt x="4695" y="13415"/>
                      <a:pt x="4858" y="13163"/>
                    </a:cubicBezTo>
                    <a:lnTo>
                      <a:pt x="4984" y="13000"/>
                    </a:lnTo>
                    <a:cubicBezTo>
                      <a:pt x="5020" y="12928"/>
                      <a:pt x="5056" y="12874"/>
                      <a:pt x="5092" y="12802"/>
                    </a:cubicBezTo>
                    <a:cubicBezTo>
                      <a:pt x="5435" y="12061"/>
                      <a:pt x="5508" y="11231"/>
                      <a:pt x="5273" y="10454"/>
                    </a:cubicBezTo>
                    <a:cubicBezTo>
                      <a:pt x="5255" y="10382"/>
                      <a:pt x="5237" y="10328"/>
                      <a:pt x="5201" y="10256"/>
                    </a:cubicBezTo>
                    <a:cubicBezTo>
                      <a:pt x="5345" y="10093"/>
                      <a:pt x="5526" y="9931"/>
                      <a:pt x="5652" y="9822"/>
                    </a:cubicBezTo>
                    <a:cubicBezTo>
                      <a:pt x="5778" y="9714"/>
                      <a:pt x="5905" y="9606"/>
                      <a:pt x="6067" y="9497"/>
                    </a:cubicBezTo>
                    <a:cubicBezTo>
                      <a:pt x="6122" y="9533"/>
                      <a:pt x="6158" y="9570"/>
                      <a:pt x="6212" y="9588"/>
                    </a:cubicBezTo>
                    <a:cubicBezTo>
                      <a:pt x="6483" y="9750"/>
                      <a:pt x="6772" y="9895"/>
                      <a:pt x="7078" y="9967"/>
                    </a:cubicBezTo>
                    <a:cubicBezTo>
                      <a:pt x="7363" y="10071"/>
                      <a:pt x="7662" y="10121"/>
                      <a:pt x="7961" y="10121"/>
                    </a:cubicBezTo>
                    <a:cubicBezTo>
                      <a:pt x="8231" y="10121"/>
                      <a:pt x="8500" y="10080"/>
                      <a:pt x="8758" y="10003"/>
                    </a:cubicBezTo>
                    <a:lnTo>
                      <a:pt x="8920" y="9949"/>
                    </a:lnTo>
                    <a:lnTo>
                      <a:pt x="9245" y="9858"/>
                    </a:lnTo>
                    <a:lnTo>
                      <a:pt x="9444" y="9804"/>
                    </a:lnTo>
                    <a:cubicBezTo>
                      <a:pt x="9552" y="9768"/>
                      <a:pt x="9642" y="9750"/>
                      <a:pt x="9751" y="9732"/>
                    </a:cubicBezTo>
                    <a:lnTo>
                      <a:pt x="9931" y="9696"/>
                    </a:lnTo>
                    <a:cubicBezTo>
                      <a:pt x="10058" y="9678"/>
                      <a:pt x="10166" y="9660"/>
                      <a:pt x="10292" y="9642"/>
                    </a:cubicBezTo>
                    <a:lnTo>
                      <a:pt x="10581" y="9606"/>
                    </a:lnTo>
                    <a:lnTo>
                      <a:pt x="10762" y="9588"/>
                    </a:lnTo>
                    <a:lnTo>
                      <a:pt x="10870" y="9588"/>
                    </a:lnTo>
                    <a:cubicBezTo>
                      <a:pt x="11502" y="9515"/>
                      <a:pt x="12116" y="9227"/>
                      <a:pt x="12585" y="8775"/>
                    </a:cubicBezTo>
                    <a:cubicBezTo>
                      <a:pt x="12856" y="8504"/>
                      <a:pt x="13073" y="8179"/>
                      <a:pt x="13217" y="7818"/>
                    </a:cubicBezTo>
                    <a:lnTo>
                      <a:pt x="13885" y="7836"/>
                    </a:lnTo>
                    <a:lnTo>
                      <a:pt x="14481" y="7872"/>
                    </a:lnTo>
                    <a:cubicBezTo>
                      <a:pt x="14608" y="8251"/>
                      <a:pt x="14824" y="8595"/>
                      <a:pt x="15113" y="8865"/>
                    </a:cubicBezTo>
                    <a:cubicBezTo>
                      <a:pt x="15659" y="9377"/>
                      <a:pt x="16381" y="9663"/>
                      <a:pt x="17114" y="9663"/>
                    </a:cubicBezTo>
                    <a:cubicBezTo>
                      <a:pt x="17157" y="9663"/>
                      <a:pt x="17200" y="9662"/>
                      <a:pt x="17244" y="9660"/>
                    </a:cubicBezTo>
                    <a:lnTo>
                      <a:pt x="17659" y="9642"/>
                    </a:lnTo>
                    <a:lnTo>
                      <a:pt x="18092" y="9606"/>
                    </a:lnTo>
                    <a:cubicBezTo>
                      <a:pt x="18237" y="9606"/>
                      <a:pt x="18381" y="9570"/>
                      <a:pt x="18544" y="9552"/>
                    </a:cubicBezTo>
                    <a:lnTo>
                      <a:pt x="18616" y="9552"/>
                    </a:lnTo>
                    <a:cubicBezTo>
                      <a:pt x="18742" y="9533"/>
                      <a:pt x="18869" y="9515"/>
                      <a:pt x="19031" y="9497"/>
                    </a:cubicBezTo>
                    <a:lnTo>
                      <a:pt x="19302" y="9443"/>
                    </a:lnTo>
                    <a:cubicBezTo>
                      <a:pt x="19374" y="9425"/>
                      <a:pt x="19465" y="9407"/>
                      <a:pt x="19555" y="9371"/>
                    </a:cubicBezTo>
                    <a:lnTo>
                      <a:pt x="19988" y="9245"/>
                    </a:lnTo>
                    <a:cubicBezTo>
                      <a:pt x="20024" y="9227"/>
                      <a:pt x="20061" y="9227"/>
                      <a:pt x="20097" y="9208"/>
                    </a:cubicBezTo>
                    <a:cubicBezTo>
                      <a:pt x="20367" y="9100"/>
                      <a:pt x="20638" y="8992"/>
                      <a:pt x="20927" y="8865"/>
                    </a:cubicBezTo>
                    <a:cubicBezTo>
                      <a:pt x="21144" y="8775"/>
                      <a:pt x="21343" y="8649"/>
                      <a:pt x="21523" y="8522"/>
                    </a:cubicBezTo>
                    <a:cubicBezTo>
                      <a:pt x="21613" y="8450"/>
                      <a:pt x="21704" y="8378"/>
                      <a:pt x="21794" y="8306"/>
                    </a:cubicBezTo>
                    <a:cubicBezTo>
                      <a:pt x="21866" y="8233"/>
                      <a:pt x="21956" y="8161"/>
                      <a:pt x="22011" y="8089"/>
                    </a:cubicBezTo>
                    <a:cubicBezTo>
                      <a:pt x="22155" y="7926"/>
                      <a:pt x="22263" y="7764"/>
                      <a:pt x="22372" y="7601"/>
                    </a:cubicBezTo>
                    <a:cubicBezTo>
                      <a:pt x="22462" y="7439"/>
                      <a:pt x="22534" y="7258"/>
                      <a:pt x="22606" y="7078"/>
                    </a:cubicBezTo>
                    <a:cubicBezTo>
                      <a:pt x="22697" y="6735"/>
                      <a:pt x="22715" y="6392"/>
                      <a:pt x="22643" y="6049"/>
                    </a:cubicBezTo>
                    <a:cubicBezTo>
                      <a:pt x="22624" y="5976"/>
                      <a:pt x="22624" y="5922"/>
                      <a:pt x="22606" y="5868"/>
                    </a:cubicBezTo>
                    <a:cubicBezTo>
                      <a:pt x="22787" y="5706"/>
                      <a:pt x="22968" y="5561"/>
                      <a:pt x="23148" y="5417"/>
                    </a:cubicBezTo>
                    <a:lnTo>
                      <a:pt x="23256" y="5326"/>
                    </a:lnTo>
                    <a:cubicBezTo>
                      <a:pt x="23329" y="5272"/>
                      <a:pt x="23401" y="5200"/>
                      <a:pt x="23473" y="5146"/>
                    </a:cubicBezTo>
                    <a:lnTo>
                      <a:pt x="23618" y="5001"/>
                    </a:lnTo>
                    <a:lnTo>
                      <a:pt x="23798" y="5074"/>
                    </a:lnTo>
                    <a:cubicBezTo>
                      <a:pt x="24057" y="5174"/>
                      <a:pt x="24338" y="5229"/>
                      <a:pt x="24615" y="5229"/>
                    </a:cubicBezTo>
                    <a:cubicBezTo>
                      <a:pt x="24686" y="5229"/>
                      <a:pt x="24757" y="5226"/>
                      <a:pt x="24827" y="5218"/>
                    </a:cubicBezTo>
                    <a:cubicBezTo>
                      <a:pt x="25622" y="5128"/>
                      <a:pt x="26344" y="4731"/>
                      <a:pt x="26849" y="4099"/>
                    </a:cubicBezTo>
                    <a:cubicBezTo>
                      <a:pt x="27030" y="3882"/>
                      <a:pt x="27175" y="3683"/>
                      <a:pt x="27319" y="3503"/>
                    </a:cubicBezTo>
                    <a:lnTo>
                      <a:pt x="27536" y="3178"/>
                    </a:lnTo>
                    <a:lnTo>
                      <a:pt x="27843" y="2763"/>
                    </a:lnTo>
                    <a:lnTo>
                      <a:pt x="26633" y="1986"/>
                    </a:lnTo>
                    <a:lnTo>
                      <a:pt x="26380" y="2365"/>
                    </a:lnTo>
                    <a:cubicBezTo>
                      <a:pt x="26308" y="2474"/>
                      <a:pt x="26236" y="2564"/>
                      <a:pt x="26163" y="2654"/>
                    </a:cubicBezTo>
                    <a:cubicBezTo>
                      <a:pt x="26019" y="2835"/>
                      <a:pt x="25874" y="2997"/>
                      <a:pt x="25712" y="3214"/>
                    </a:cubicBezTo>
                    <a:cubicBezTo>
                      <a:pt x="25513" y="3467"/>
                      <a:pt x="25224" y="3629"/>
                      <a:pt x="24899" y="3683"/>
                    </a:cubicBezTo>
                    <a:cubicBezTo>
                      <a:pt x="25134" y="3431"/>
                      <a:pt x="25333" y="3196"/>
                      <a:pt x="25513" y="2979"/>
                    </a:cubicBezTo>
                    <a:cubicBezTo>
                      <a:pt x="25640" y="2817"/>
                      <a:pt x="25712" y="2600"/>
                      <a:pt x="25694" y="2383"/>
                    </a:cubicBezTo>
                    <a:cubicBezTo>
                      <a:pt x="25658" y="2203"/>
                      <a:pt x="25568" y="2040"/>
                      <a:pt x="25423" y="1932"/>
                    </a:cubicBezTo>
                    <a:cubicBezTo>
                      <a:pt x="25287" y="1839"/>
                      <a:pt x="25134" y="1794"/>
                      <a:pt x="24985" y="1794"/>
                    </a:cubicBezTo>
                    <a:cubicBezTo>
                      <a:pt x="24756" y="1794"/>
                      <a:pt x="24536" y="1898"/>
                      <a:pt x="24394" y="2095"/>
                    </a:cubicBezTo>
                    <a:cubicBezTo>
                      <a:pt x="24177" y="2347"/>
                      <a:pt x="23961" y="2618"/>
                      <a:pt x="23690" y="2907"/>
                    </a:cubicBezTo>
                    <a:cubicBezTo>
                      <a:pt x="23672" y="2817"/>
                      <a:pt x="23654" y="2726"/>
                      <a:pt x="23654" y="2654"/>
                    </a:cubicBezTo>
                    <a:cubicBezTo>
                      <a:pt x="23636" y="2347"/>
                      <a:pt x="23744" y="2040"/>
                      <a:pt x="23943" y="1806"/>
                    </a:cubicBezTo>
                    <a:cubicBezTo>
                      <a:pt x="24087" y="1625"/>
                      <a:pt x="24213" y="1463"/>
                      <a:pt x="24322" y="1318"/>
                    </a:cubicBezTo>
                    <a:cubicBezTo>
                      <a:pt x="24376" y="1246"/>
                      <a:pt x="24448" y="1156"/>
                      <a:pt x="24502" y="1065"/>
                    </a:cubicBezTo>
                    <a:lnTo>
                      <a:pt x="24719" y="776"/>
                    </a:lnTo>
                    <a:lnTo>
                      <a:pt x="23509"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9"/>
              <p:cNvSpPr/>
              <p:nvPr/>
            </p:nvSpPr>
            <p:spPr>
              <a:xfrm>
                <a:off x="3433122" y="3180693"/>
                <a:ext cx="78876" cy="63779"/>
              </a:xfrm>
              <a:custGeom>
                <a:avLst/>
                <a:gdLst/>
                <a:ahLst/>
                <a:cxnLst/>
                <a:rect l="l" t="t" r="r" b="b"/>
                <a:pathLst>
                  <a:path w="1698" h="1373" extrusionOk="0">
                    <a:moveTo>
                      <a:pt x="1282" y="199"/>
                    </a:moveTo>
                    <a:lnTo>
                      <a:pt x="1499" y="723"/>
                    </a:lnTo>
                    <a:lnTo>
                      <a:pt x="434" y="1174"/>
                    </a:lnTo>
                    <a:lnTo>
                      <a:pt x="199" y="650"/>
                    </a:lnTo>
                    <a:lnTo>
                      <a:pt x="1282" y="199"/>
                    </a:lnTo>
                    <a:close/>
                    <a:moveTo>
                      <a:pt x="1355" y="0"/>
                    </a:moveTo>
                    <a:lnTo>
                      <a:pt x="0" y="560"/>
                    </a:lnTo>
                    <a:lnTo>
                      <a:pt x="344" y="1373"/>
                    </a:lnTo>
                    <a:lnTo>
                      <a:pt x="1698" y="813"/>
                    </a:lnTo>
                    <a:lnTo>
                      <a:pt x="1355"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9"/>
              <p:cNvSpPr/>
              <p:nvPr/>
            </p:nvSpPr>
            <p:spPr>
              <a:xfrm>
                <a:off x="3673845" y="3239411"/>
                <a:ext cx="59599" cy="77204"/>
              </a:xfrm>
              <a:custGeom>
                <a:avLst/>
                <a:gdLst/>
                <a:ahLst/>
                <a:cxnLst/>
                <a:rect l="l" t="t" r="r" b="b"/>
                <a:pathLst>
                  <a:path w="1283" h="1662" extrusionOk="0">
                    <a:moveTo>
                      <a:pt x="723" y="181"/>
                    </a:moveTo>
                    <a:lnTo>
                      <a:pt x="1084" y="1300"/>
                    </a:lnTo>
                    <a:lnTo>
                      <a:pt x="542" y="1463"/>
                    </a:lnTo>
                    <a:lnTo>
                      <a:pt x="181" y="361"/>
                    </a:lnTo>
                    <a:lnTo>
                      <a:pt x="723" y="181"/>
                    </a:lnTo>
                    <a:close/>
                    <a:moveTo>
                      <a:pt x="831" y="0"/>
                    </a:moveTo>
                    <a:lnTo>
                      <a:pt x="0" y="271"/>
                    </a:lnTo>
                    <a:lnTo>
                      <a:pt x="452" y="1661"/>
                    </a:lnTo>
                    <a:lnTo>
                      <a:pt x="1282" y="1390"/>
                    </a:lnTo>
                    <a:lnTo>
                      <a:pt x="83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9"/>
              <p:cNvSpPr/>
              <p:nvPr/>
            </p:nvSpPr>
            <p:spPr>
              <a:xfrm>
                <a:off x="3588277" y="3257017"/>
                <a:ext cx="34468" cy="34421"/>
              </a:xfrm>
              <a:custGeom>
                <a:avLst/>
                <a:gdLst/>
                <a:ahLst/>
                <a:cxnLst/>
                <a:rect l="l" t="t" r="r" b="b"/>
                <a:pathLst>
                  <a:path w="742" h="741" extrusionOk="0">
                    <a:moveTo>
                      <a:pt x="597" y="145"/>
                    </a:moveTo>
                    <a:lnTo>
                      <a:pt x="597" y="596"/>
                    </a:lnTo>
                    <a:lnTo>
                      <a:pt x="145" y="596"/>
                    </a:lnTo>
                    <a:lnTo>
                      <a:pt x="145" y="145"/>
                    </a:lnTo>
                    <a:close/>
                    <a:moveTo>
                      <a:pt x="1" y="0"/>
                    </a:moveTo>
                    <a:lnTo>
                      <a:pt x="1" y="741"/>
                    </a:lnTo>
                    <a:lnTo>
                      <a:pt x="741" y="741"/>
                    </a:lnTo>
                    <a:lnTo>
                      <a:pt x="741"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79"/>
            <p:cNvGrpSpPr/>
            <p:nvPr/>
          </p:nvGrpSpPr>
          <p:grpSpPr>
            <a:xfrm>
              <a:off x="4905890" y="2915628"/>
              <a:ext cx="1509755" cy="1238845"/>
              <a:chOff x="4982090" y="2915628"/>
              <a:chExt cx="1509755" cy="1238845"/>
            </a:xfrm>
          </p:grpSpPr>
          <p:sp>
            <p:nvSpPr>
              <p:cNvPr id="1316" name="Google Shape;1316;p79"/>
              <p:cNvSpPr/>
              <p:nvPr/>
            </p:nvSpPr>
            <p:spPr>
              <a:xfrm>
                <a:off x="5074347" y="3020474"/>
                <a:ext cx="1417498" cy="1133998"/>
              </a:xfrm>
              <a:custGeom>
                <a:avLst/>
                <a:gdLst/>
                <a:ahLst/>
                <a:cxnLst/>
                <a:rect l="l" t="t" r="r" b="b"/>
                <a:pathLst>
                  <a:path w="30515" h="24412" extrusionOk="0">
                    <a:moveTo>
                      <a:pt x="6609" y="5345"/>
                    </a:moveTo>
                    <a:cubicBezTo>
                      <a:pt x="6880" y="5345"/>
                      <a:pt x="7151" y="5472"/>
                      <a:pt x="7350" y="5670"/>
                    </a:cubicBezTo>
                    <a:lnTo>
                      <a:pt x="7783" y="6122"/>
                    </a:lnTo>
                    <a:lnTo>
                      <a:pt x="8306" y="6753"/>
                    </a:lnTo>
                    <a:lnTo>
                      <a:pt x="8776" y="7422"/>
                    </a:lnTo>
                    <a:cubicBezTo>
                      <a:pt x="8812" y="7476"/>
                      <a:pt x="8848" y="7530"/>
                      <a:pt x="8884" y="7584"/>
                    </a:cubicBezTo>
                    <a:lnTo>
                      <a:pt x="8938" y="7692"/>
                    </a:lnTo>
                    <a:cubicBezTo>
                      <a:pt x="9029" y="7819"/>
                      <a:pt x="9083" y="7963"/>
                      <a:pt x="9101" y="8126"/>
                    </a:cubicBezTo>
                    <a:cubicBezTo>
                      <a:pt x="9119" y="8252"/>
                      <a:pt x="9119" y="8378"/>
                      <a:pt x="9083" y="8505"/>
                    </a:cubicBezTo>
                    <a:cubicBezTo>
                      <a:pt x="8938" y="8252"/>
                      <a:pt x="8812" y="8017"/>
                      <a:pt x="8668" y="7801"/>
                    </a:cubicBezTo>
                    <a:cubicBezTo>
                      <a:pt x="8613" y="7710"/>
                      <a:pt x="8559" y="7638"/>
                      <a:pt x="8469" y="7584"/>
                    </a:cubicBezTo>
                    <a:cubicBezTo>
                      <a:pt x="8397" y="7548"/>
                      <a:pt x="8306" y="7512"/>
                      <a:pt x="8216" y="7494"/>
                    </a:cubicBezTo>
                    <a:cubicBezTo>
                      <a:pt x="8179" y="7486"/>
                      <a:pt x="8140" y="7483"/>
                      <a:pt x="8101" y="7483"/>
                    </a:cubicBezTo>
                    <a:cubicBezTo>
                      <a:pt x="7955" y="7483"/>
                      <a:pt x="7807" y="7534"/>
                      <a:pt x="7693" y="7620"/>
                    </a:cubicBezTo>
                    <a:cubicBezTo>
                      <a:pt x="7548" y="7710"/>
                      <a:pt x="7440" y="7873"/>
                      <a:pt x="7404" y="8053"/>
                    </a:cubicBezTo>
                    <a:cubicBezTo>
                      <a:pt x="7386" y="8144"/>
                      <a:pt x="7386" y="8216"/>
                      <a:pt x="7404" y="8306"/>
                    </a:cubicBezTo>
                    <a:cubicBezTo>
                      <a:pt x="7404" y="8397"/>
                      <a:pt x="7440" y="8469"/>
                      <a:pt x="7476" y="8541"/>
                    </a:cubicBezTo>
                    <a:cubicBezTo>
                      <a:pt x="7638" y="8794"/>
                      <a:pt x="7783" y="9047"/>
                      <a:pt x="7927" y="9317"/>
                    </a:cubicBezTo>
                    <a:cubicBezTo>
                      <a:pt x="7855" y="9317"/>
                      <a:pt x="7765" y="9299"/>
                      <a:pt x="7693" y="9281"/>
                    </a:cubicBezTo>
                    <a:cubicBezTo>
                      <a:pt x="7566" y="9263"/>
                      <a:pt x="7440" y="9209"/>
                      <a:pt x="7331" y="9119"/>
                    </a:cubicBezTo>
                    <a:cubicBezTo>
                      <a:pt x="7223" y="9065"/>
                      <a:pt x="7133" y="8974"/>
                      <a:pt x="7079" y="8866"/>
                    </a:cubicBezTo>
                    <a:lnTo>
                      <a:pt x="7025" y="8776"/>
                    </a:lnTo>
                    <a:cubicBezTo>
                      <a:pt x="7006" y="8740"/>
                      <a:pt x="6970" y="8685"/>
                      <a:pt x="6934" y="8631"/>
                    </a:cubicBezTo>
                    <a:lnTo>
                      <a:pt x="6573" y="8126"/>
                    </a:lnTo>
                    <a:lnTo>
                      <a:pt x="6158" y="7620"/>
                    </a:lnTo>
                    <a:lnTo>
                      <a:pt x="5761" y="7205"/>
                    </a:lnTo>
                    <a:cubicBezTo>
                      <a:pt x="5580" y="7006"/>
                      <a:pt x="5472" y="6753"/>
                      <a:pt x="5490" y="6483"/>
                    </a:cubicBezTo>
                    <a:cubicBezTo>
                      <a:pt x="5490" y="6410"/>
                      <a:pt x="5508" y="6320"/>
                      <a:pt x="5526" y="6248"/>
                    </a:cubicBezTo>
                    <a:cubicBezTo>
                      <a:pt x="5761" y="6483"/>
                      <a:pt x="5941" y="6663"/>
                      <a:pt x="6104" y="6844"/>
                    </a:cubicBezTo>
                    <a:cubicBezTo>
                      <a:pt x="6249" y="6978"/>
                      <a:pt x="6423" y="7039"/>
                      <a:pt x="6594" y="7039"/>
                    </a:cubicBezTo>
                    <a:cubicBezTo>
                      <a:pt x="6950" y="7039"/>
                      <a:pt x="7289" y="6772"/>
                      <a:pt x="7313" y="6356"/>
                    </a:cubicBezTo>
                    <a:cubicBezTo>
                      <a:pt x="7313" y="6176"/>
                      <a:pt x="7259" y="5995"/>
                      <a:pt x="7133" y="5869"/>
                    </a:cubicBezTo>
                    <a:cubicBezTo>
                      <a:pt x="6970" y="5706"/>
                      <a:pt x="6808" y="5544"/>
                      <a:pt x="6609" y="5345"/>
                    </a:cubicBezTo>
                    <a:close/>
                    <a:moveTo>
                      <a:pt x="6652" y="5217"/>
                    </a:moveTo>
                    <a:cubicBezTo>
                      <a:pt x="6632" y="5217"/>
                      <a:pt x="6612" y="5218"/>
                      <a:pt x="6591" y="5219"/>
                    </a:cubicBezTo>
                    <a:lnTo>
                      <a:pt x="6429" y="5219"/>
                    </a:lnTo>
                    <a:lnTo>
                      <a:pt x="6284" y="5255"/>
                    </a:lnTo>
                    <a:lnTo>
                      <a:pt x="6393" y="5363"/>
                    </a:lnTo>
                    <a:cubicBezTo>
                      <a:pt x="6645" y="5598"/>
                      <a:pt x="6844" y="5797"/>
                      <a:pt x="7025" y="5995"/>
                    </a:cubicBezTo>
                    <a:cubicBezTo>
                      <a:pt x="7133" y="6085"/>
                      <a:pt x="7169" y="6230"/>
                      <a:pt x="7169" y="6374"/>
                    </a:cubicBezTo>
                    <a:cubicBezTo>
                      <a:pt x="7157" y="6694"/>
                      <a:pt x="6894" y="6896"/>
                      <a:pt x="6613" y="6896"/>
                    </a:cubicBezTo>
                    <a:cubicBezTo>
                      <a:pt x="6481" y="6896"/>
                      <a:pt x="6345" y="6852"/>
                      <a:pt x="6230" y="6753"/>
                    </a:cubicBezTo>
                    <a:cubicBezTo>
                      <a:pt x="6031" y="6537"/>
                      <a:pt x="5815" y="6320"/>
                      <a:pt x="5544" y="6067"/>
                    </a:cubicBezTo>
                    <a:lnTo>
                      <a:pt x="5454" y="5977"/>
                    </a:lnTo>
                    <a:lnTo>
                      <a:pt x="5418" y="6085"/>
                    </a:lnTo>
                    <a:cubicBezTo>
                      <a:pt x="5363" y="6212"/>
                      <a:pt x="5345" y="6356"/>
                      <a:pt x="5327" y="6483"/>
                    </a:cubicBezTo>
                    <a:cubicBezTo>
                      <a:pt x="5327" y="6808"/>
                      <a:pt x="5436" y="7115"/>
                      <a:pt x="5652" y="7331"/>
                    </a:cubicBezTo>
                    <a:lnTo>
                      <a:pt x="6031" y="7747"/>
                    </a:lnTo>
                    <a:lnTo>
                      <a:pt x="6447" y="8234"/>
                    </a:lnTo>
                    <a:lnTo>
                      <a:pt x="6808" y="8740"/>
                    </a:lnTo>
                    <a:cubicBezTo>
                      <a:pt x="6844" y="8794"/>
                      <a:pt x="6880" y="8848"/>
                      <a:pt x="6898" y="8884"/>
                    </a:cubicBezTo>
                    <a:cubicBezTo>
                      <a:pt x="6916" y="8902"/>
                      <a:pt x="6934" y="8938"/>
                      <a:pt x="6934" y="8956"/>
                    </a:cubicBezTo>
                    <a:cubicBezTo>
                      <a:pt x="7025" y="9083"/>
                      <a:pt x="7115" y="9191"/>
                      <a:pt x="7259" y="9281"/>
                    </a:cubicBezTo>
                    <a:cubicBezTo>
                      <a:pt x="7368" y="9353"/>
                      <a:pt x="7512" y="9408"/>
                      <a:pt x="7656" y="9444"/>
                    </a:cubicBezTo>
                    <a:cubicBezTo>
                      <a:pt x="7765" y="9480"/>
                      <a:pt x="7873" y="9480"/>
                      <a:pt x="7981" y="9480"/>
                    </a:cubicBezTo>
                    <a:lnTo>
                      <a:pt x="8198" y="9480"/>
                    </a:lnTo>
                    <a:lnTo>
                      <a:pt x="8144" y="9372"/>
                    </a:lnTo>
                    <a:cubicBezTo>
                      <a:pt x="7981" y="9065"/>
                      <a:pt x="7801" y="8758"/>
                      <a:pt x="7638" y="8487"/>
                    </a:cubicBezTo>
                    <a:cubicBezTo>
                      <a:pt x="7602" y="8433"/>
                      <a:pt x="7584" y="8360"/>
                      <a:pt x="7566" y="8306"/>
                    </a:cubicBezTo>
                    <a:cubicBezTo>
                      <a:pt x="7548" y="8234"/>
                      <a:pt x="7548" y="8180"/>
                      <a:pt x="7566" y="8108"/>
                    </a:cubicBezTo>
                    <a:cubicBezTo>
                      <a:pt x="7602" y="7963"/>
                      <a:pt x="7675" y="7837"/>
                      <a:pt x="7801" y="7765"/>
                    </a:cubicBezTo>
                    <a:cubicBezTo>
                      <a:pt x="7891" y="7689"/>
                      <a:pt x="8007" y="7652"/>
                      <a:pt x="8126" y="7652"/>
                    </a:cubicBezTo>
                    <a:cubicBezTo>
                      <a:pt x="8150" y="7652"/>
                      <a:pt x="8174" y="7653"/>
                      <a:pt x="8198" y="7656"/>
                    </a:cubicBezTo>
                    <a:cubicBezTo>
                      <a:pt x="8270" y="7674"/>
                      <a:pt x="8343" y="7710"/>
                      <a:pt x="8397" y="7747"/>
                    </a:cubicBezTo>
                    <a:cubicBezTo>
                      <a:pt x="8469" y="7783"/>
                      <a:pt x="8505" y="7837"/>
                      <a:pt x="8559" y="7891"/>
                    </a:cubicBezTo>
                    <a:cubicBezTo>
                      <a:pt x="8722" y="8162"/>
                      <a:pt x="8884" y="8451"/>
                      <a:pt x="9047" y="8758"/>
                    </a:cubicBezTo>
                    <a:lnTo>
                      <a:pt x="9119" y="8902"/>
                    </a:lnTo>
                    <a:lnTo>
                      <a:pt x="9173" y="8758"/>
                    </a:lnTo>
                    <a:cubicBezTo>
                      <a:pt x="9191" y="8703"/>
                      <a:pt x="9209" y="8667"/>
                      <a:pt x="9227" y="8613"/>
                    </a:cubicBezTo>
                    <a:cubicBezTo>
                      <a:pt x="9281" y="8451"/>
                      <a:pt x="9300" y="8288"/>
                      <a:pt x="9281" y="8108"/>
                    </a:cubicBezTo>
                    <a:cubicBezTo>
                      <a:pt x="9245" y="7945"/>
                      <a:pt x="9191" y="7783"/>
                      <a:pt x="9101" y="7620"/>
                    </a:cubicBezTo>
                    <a:lnTo>
                      <a:pt x="9029" y="7530"/>
                    </a:lnTo>
                    <a:cubicBezTo>
                      <a:pt x="8993" y="7476"/>
                      <a:pt x="8956" y="7422"/>
                      <a:pt x="8920" y="7349"/>
                    </a:cubicBezTo>
                    <a:lnTo>
                      <a:pt x="8451" y="6681"/>
                    </a:lnTo>
                    <a:lnTo>
                      <a:pt x="7909" y="6031"/>
                    </a:lnTo>
                    <a:lnTo>
                      <a:pt x="7476" y="5580"/>
                    </a:lnTo>
                    <a:cubicBezTo>
                      <a:pt x="7256" y="5343"/>
                      <a:pt x="6957" y="5217"/>
                      <a:pt x="6652" y="5217"/>
                    </a:cubicBezTo>
                    <a:close/>
                    <a:moveTo>
                      <a:pt x="10636" y="12567"/>
                    </a:moveTo>
                    <a:lnTo>
                      <a:pt x="10636" y="12567"/>
                    </a:lnTo>
                    <a:cubicBezTo>
                      <a:pt x="10870" y="12712"/>
                      <a:pt x="11051" y="12928"/>
                      <a:pt x="11123" y="13199"/>
                    </a:cubicBezTo>
                    <a:cubicBezTo>
                      <a:pt x="11213" y="13597"/>
                      <a:pt x="11304" y="13994"/>
                      <a:pt x="11412" y="14373"/>
                    </a:cubicBezTo>
                    <a:lnTo>
                      <a:pt x="11538" y="14933"/>
                    </a:lnTo>
                    <a:cubicBezTo>
                      <a:pt x="11575" y="15113"/>
                      <a:pt x="11629" y="15312"/>
                      <a:pt x="11665" y="15492"/>
                    </a:cubicBezTo>
                    <a:cubicBezTo>
                      <a:pt x="11737" y="15727"/>
                      <a:pt x="11701" y="15998"/>
                      <a:pt x="11556" y="16215"/>
                    </a:cubicBezTo>
                    <a:cubicBezTo>
                      <a:pt x="11484" y="15962"/>
                      <a:pt x="11430" y="15727"/>
                      <a:pt x="11376" y="15510"/>
                    </a:cubicBezTo>
                    <a:cubicBezTo>
                      <a:pt x="11284" y="15205"/>
                      <a:pt x="10998" y="15002"/>
                      <a:pt x="10694" y="15002"/>
                    </a:cubicBezTo>
                    <a:cubicBezTo>
                      <a:pt x="10638" y="15002"/>
                      <a:pt x="10583" y="15009"/>
                      <a:pt x="10527" y="15023"/>
                    </a:cubicBezTo>
                    <a:cubicBezTo>
                      <a:pt x="10347" y="15077"/>
                      <a:pt x="10184" y="15185"/>
                      <a:pt x="10076" y="15348"/>
                    </a:cubicBezTo>
                    <a:cubicBezTo>
                      <a:pt x="9986" y="15510"/>
                      <a:pt x="9968" y="15691"/>
                      <a:pt x="10004" y="15854"/>
                    </a:cubicBezTo>
                    <a:cubicBezTo>
                      <a:pt x="10076" y="16179"/>
                      <a:pt x="10166" y="16485"/>
                      <a:pt x="10256" y="16792"/>
                    </a:cubicBezTo>
                    <a:cubicBezTo>
                      <a:pt x="9895" y="16684"/>
                      <a:pt x="9606" y="16395"/>
                      <a:pt x="9516" y="16034"/>
                    </a:cubicBezTo>
                    <a:cubicBezTo>
                      <a:pt x="9462" y="15835"/>
                      <a:pt x="9408" y="15655"/>
                      <a:pt x="9372" y="15456"/>
                    </a:cubicBezTo>
                    <a:lnTo>
                      <a:pt x="9245" y="14897"/>
                    </a:lnTo>
                    <a:cubicBezTo>
                      <a:pt x="9137" y="14499"/>
                      <a:pt x="9047" y="14120"/>
                      <a:pt x="8956" y="13741"/>
                    </a:cubicBezTo>
                    <a:cubicBezTo>
                      <a:pt x="8866" y="13398"/>
                      <a:pt x="8975" y="13037"/>
                      <a:pt x="9227" y="12784"/>
                    </a:cubicBezTo>
                    <a:cubicBezTo>
                      <a:pt x="9318" y="13073"/>
                      <a:pt x="9390" y="13362"/>
                      <a:pt x="9462" y="13615"/>
                    </a:cubicBezTo>
                    <a:cubicBezTo>
                      <a:pt x="9536" y="13912"/>
                      <a:pt x="9807" y="14112"/>
                      <a:pt x="10103" y="14112"/>
                    </a:cubicBezTo>
                    <a:cubicBezTo>
                      <a:pt x="10166" y="14112"/>
                      <a:pt x="10229" y="14103"/>
                      <a:pt x="10293" y="14084"/>
                    </a:cubicBezTo>
                    <a:cubicBezTo>
                      <a:pt x="10491" y="14048"/>
                      <a:pt x="10654" y="13940"/>
                      <a:pt x="10744" y="13759"/>
                    </a:cubicBezTo>
                    <a:cubicBezTo>
                      <a:pt x="10834" y="13615"/>
                      <a:pt x="10870" y="13434"/>
                      <a:pt x="10834" y="13272"/>
                    </a:cubicBezTo>
                    <a:cubicBezTo>
                      <a:pt x="10762" y="13037"/>
                      <a:pt x="10708" y="12784"/>
                      <a:pt x="10636" y="12567"/>
                    </a:cubicBezTo>
                    <a:close/>
                    <a:moveTo>
                      <a:pt x="10401" y="12297"/>
                    </a:moveTo>
                    <a:lnTo>
                      <a:pt x="10455" y="12441"/>
                    </a:lnTo>
                    <a:cubicBezTo>
                      <a:pt x="10527" y="12730"/>
                      <a:pt x="10600" y="13019"/>
                      <a:pt x="10672" y="13290"/>
                    </a:cubicBezTo>
                    <a:cubicBezTo>
                      <a:pt x="10708" y="13434"/>
                      <a:pt x="10690" y="13560"/>
                      <a:pt x="10618" y="13687"/>
                    </a:cubicBezTo>
                    <a:cubicBezTo>
                      <a:pt x="10545" y="13813"/>
                      <a:pt x="10419" y="13904"/>
                      <a:pt x="10275" y="13940"/>
                    </a:cubicBezTo>
                    <a:cubicBezTo>
                      <a:pt x="10228" y="13951"/>
                      <a:pt x="10182" y="13957"/>
                      <a:pt x="10136" y="13957"/>
                    </a:cubicBezTo>
                    <a:cubicBezTo>
                      <a:pt x="9898" y="13957"/>
                      <a:pt x="9682" y="13806"/>
                      <a:pt x="9606" y="13579"/>
                    </a:cubicBezTo>
                    <a:cubicBezTo>
                      <a:pt x="9534" y="13272"/>
                      <a:pt x="9444" y="12965"/>
                      <a:pt x="9354" y="12603"/>
                    </a:cubicBezTo>
                    <a:lnTo>
                      <a:pt x="9318" y="12495"/>
                    </a:lnTo>
                    <a:lnTo>
                      <a:pt x="9227" y="12567"/>
                    </a:lnTo>
                    <a:cubicBezTo>
                      <a:pt x="8866" y="12856"/>
                      <a:pt x="8704" y="13326"/>
                      <a:pt x="8812" y="13777"/>
                    </a:cubicBezTo>
                    <a:cubicBezTo>
                      <a:pt x="8902" y="14156"/>
                      <a:pt x="8993" y="14535"/>
                      <a:pt x="9083" y="14933"/>
                    </a:cubicBezTo>
                    <a:lnTo>
                      <a:pt x="9227" y="15492"/>
                    </a:lnTo>
                    <a:cubicBezTo>
                      <a:pt x="9263" y="15673"/>
                      <a:pt x="9318" y="15872"/>
                      <a:pt x="9372" y="16052"/>
                    </a:cubicBezTo>
                    <a:cubicBezTo>
                      <a:pt x="9480" y="16540"/>
                      <a:pt x="9877" y="16883"/>
                      <a:pt x="10347" y="16955"/>
                    </a:cubicBezTo>
                    <a:lnTo>
                      <a:pt x="10473" y="16991"/>
                    </a:lnTo>
                    <a:lnTo>
                      <a:pt x="10437" y="16865"/>
                    </a:lnTo>
                    <a:cubicBezTo>
                      <a:pt x="10347" y="16522"/>
                      <a:pt x="10256" y="16160"/>
                      <a:pt x="10166" y="15799"/>
                    </a:cubicBezTo>
                    <a:cubicBezTo>
                      <a:pt x="10130" y="15673"/>
                      <a:pt x="10148" y="15547"/>
                      <a:pt x="10220" y="15438"/>
                    </a:cubicBezTo>
                    <a:cubicBezTo>
                      <a:pt x="10293" y="15294"/>
                      <a:pt x="10419" y="15204"/>
                      <a:pt x="10563" y="15167"/>
                    </a:cubicBezTo>
                    <a:cubicBezTo>
                      <a:pt x="10610" y="15156"/>
                      <a:pt x="10656" y="15150"/>
                      <a:pt x="10701" y="15150"/>
                    </a:cubicBezTo>
                    <a:cubicBezTo>
                      <a:pt x="10940" y="15150"/>
                      <a:pt x="11156" y="15304"/>
                      <a:pt x="11231" y="15547"/>
                    </a:cubicBezTo>
                    <a:cubicBezTo>
                      <a:pt x="11286" y="15817"/>
                      <a:pt x="11376" y="16088"/>
                      <a:pt x="11466" y="16413"/>
                    </a:cubicBezTo>
                    <a:lnTo>
                      <a:pt x="11502" y="16558"/>
                    </a:lnTo>
                    <a:lnTo>
                      <a:pt x="11593" y="16431"/>
                    </a:lnTo>
                    <a:cubicBezTo>
                      <a:pt x="11629" y="16395"/>
                      <a:pt x="11647" y="16359"/>
                      <a:pt x="11683" y="16323"/>
                    </a:cubicBezTo>
                    <a:cubicBezTo>
                      <a:pt x="11845" y="16070"/>
                      <a:pt x="11900" y="15745"/>
                      <a:pt x="11827" y="15438"/>
                    </a:cubicBezTo>
                    <a:cubicBezTo>
                      <a:pt x="11791" y="15258"/>
                      <a:pt x="11737" y="15077"/>
                      <a:pt x="11701" y="14897"/>
                    </a:cubicBezTo>
                    <a:lnTo>
                      <a:pt x="11556" y="14337"/>
                    </a:lnTo>
                    <a:cubicBezTo>
                      <a:pt x="11466" y="13940"/>
                      <a:pt x="11376" y="13542"/>
                      <a:pt x="11268" y="13163"/>
                    </a:cubicBezTo>
                    <a:cubicBezTo>
                      <a:pt x="11177" y="12784"/>
                      <a:pt x="10906" y="12477"/>
                      <a:pt x="10545" y="12351"/>
                    </a:cubicBezTo>
                    <a:lnTo>
                      <a:pt x="10401" y="12297"/>
                    </a:lnTo>
                    <a:close/>
                    <a:moveTo>
                      <a:pt x="13488" y="19440"/>
                    </a:moveTo>
                    <a:cubicBezTo>
                      <a:pt x="13573" y="19440"/>
                      <a:pt x="13662" y="19456"/>
                      <a:pt x="13741" y="19483"/>
                    </a:cubicBezTo>
                    <a:cubicBezTo>
                      <a:pt x="13850" y="19501"/>
                      <a:pt x="13958" y="19555"/>
                      <a:pt x="14048" y="19627"/>
                    </a:cubicBezTo>
                    <a:cubicBezTo>
                      <a:pt x="14319" y="19844"/>
                      <a:pt x="14590" y="20042"/>
                      <a:pt x="14879" y="20223"/>
                    </a:cubicBezTo>
                    <a:lnTo>
                      <a:pt x="15041" y="20313"/>
                    </a:lnTo>
                    <a:cubicBezTo>
                      <a:pt x="15132" y="20349"/>
                      <a:pt x="15222" y="20404"/>
                      <a:pt x="15312" y="20440"/>
                    </a:cubicBezTo>
                    <a:lnTo>
                      <a:pt x="15565" y="20548"/>
                    </a:lnTo>
                    <a:cubicBezTo>
                      <a:pt x="15637" y="20584"/>
                      <a:pt x="15691" y="20602"/>
                      <a:pt x="15763" y="20638"/>
                    </a:cubicBezTo>
                    <a:cubicBezTo>
                      <a:pt x="15872" y="20674"/>
                      <a:pt x="15980" y="20747"/>
                      <a:pt x="16052" y="20837"/>
                    </a:cubicBezTo>
                    <a:cubicBezTo>
                      <a:pt x="16143" y="20909"/>
                      <a:pt x="16215" y="20999"/>
                      <a:pt x="16251" y="21108"/>
                    </a:cubicBezTo>
                    <a:cubicBezTo>
                      <a:pt x="16034" y="21054"/>
                      <a:pt x="15818" y="20981"/>
                      <a:pt x="15619" y="20891"/>
                    </a:cubicBezTo>
                    <a:cubicBezTo>
                      <a:pt x="15544" y="20866"/>
                      <a:pt x="15464" y="20852"/>
                      <a:pt x="15387" y="20852"/>
                    </a:cubicBezTo>
                    <a:cubicBezTo>
                      <a:pt x="15297" y="20852"/>
                      <a:pt x="15209" y="20870"/>
                      <a:pt x="15132" y="20909"/>
                    </a:cubicBezTo>
                    <a:cubicBezTo>
                      <a:pt x="14969" y="20999"/>
                      <a:pt x="14825" y="21126"/>
                      <a:pt x="14752" y="21288"/>
                    </a:cubicBezTo>
                    <a:cubicBezTo>
                      <a:pt x="14662" y="21451"/>
                      <a:pt x="14662" y="21649"/>
                      <a:pt x="14716" y="21812"/>
                    </a:cubicBezTo>
                    <a:cubicBezTo>
                      <a:pt x="14788" y="21992"/>
                      <a:pt x="14915" y="22137"/>
                      <a:pt x="15095" y="22209"/>
                    </a:cubicBezTo>
                    <a:cubicBezTo>
                      <a:pt x="15420" y="22335"/>
                      <a:pt x="15745" y="22426"/>
                      <a:pt x="16070" y="22516"/>
                    </a:cubicBezTo>
                    <a:cubicBezTo>
                      <a:pt x="16016" y="22570"/>
                      <a:pt x="15944" y="22624"/>
                      <a:pt x="15872" y="22660"/>
                    </a:cubicBezTo>
                    <a:cubicBezTo>
                      <a:pt x="15745" y="22733"/>
                      <a:pt x="15601" y="22769"/>
                      <a:pt x="15438" y="22787"/>
                    </a:cubicBezTo>
                    <a:cubicBezTo>
                      <a:pt x="15276" y="22787"/>
                      <a:pt x="15113" y="22769"/>
                      <a:pt x="14969" y="22715"/>
                    </a:cubicBezTo>
                    <a:cubicBezTo>
                      <a:pt x="14861" y="22679"/>
                      <a:pt x="14770" y="22642"/>
                      <a:pt x="14680" y="22588"/>
                    </a:cubicBezTo>
                    <a:lnTo>
                      <a:pt x="14355" y="22444"/>
                    </a:lnTo>
                    <a:cubicBezTo>
                      <a:pt x="14211" y="22390"/>
                      <a:pt x="14066" y="22299"/>
                      <a:pt x="13922" y="22227"/>
                    </a:cubicBezTo>
                    <a:lnTo>
                      <a:pt x="13759" y="22137"/>
                    </a:lnTo>
                    <a:cubicBezTo>
                      <a:pt x="13362" y="21920"/>
                      <a:pt x="12983" y="21649"/>
                      <a:pt x="12640" y="21360"/>
                    </a:cubicBezTo>
                    <a:cubicBezTo>
                      <a:pt x="12513" y="21252"/>
                      <a:pt x="12405" y="21126"/>
                      <a:pt x="12333" y="20981"/>
                    </a:cubicBezTo>
                    <a:cubicBezTo>
                      <a:pt x="12279" y="20837"/>
                      <a:pt x="12243" y="20692"/>
                      <a:pt x="12225" y="20548"/>
                    </a:cubicBezTo>
                    <a:cubicBezTo>
                      <a:pt x="12225" y="20458"/>
                      <a:pt x="12243" y="20385"/>
                      <a:pt x="12261" y="20295"/>
                    </a:cubicBezTo>
                    <a:cubicBezTo>
                      <a:pt x="12315" y="20349"/>
                      <a:pt x="12351" y="20404"/>
                      <a:pt x="12405" y="20422"/>
                    </a:cubicBezTo>
                    <a:lnTo>
                      <a:pt x="12459" y="20494"/>
                    </a:lnTo>
                    <a:cubicBezTo>
                      <a:pt x="12622" y="20638"/>
                      <a:pt x="12784" y="20801"/>
                      <a:pt x="12965" y="20945"/>
                    </a:cubicBezTo>
                    <a:cubicBezTo>
                      <a:pt x="13037" y="20999"/>
                      <a:pt x="13127" y="21054"/>
                      <a:pt x="13218" y="21072"/>
                    </a:cubicBezTo>
                    <a:cubicBezTo>
                      <a:pt x="13274" y="21087"/>
                      <a:pt x="13330" y="21094"/>
                      <a:pt x="13386" y="21094"/>
                    </a:cubicBezTo>
                    <a:cubicBezTo>
                      <a:pt x="13602" y="21094"/>
                      <a:pt x="13811" y="20987"/>
                      <a:pt x="13940" y="20801"/>
                    </a:cubicBezTo>
                    <a:cubicBezTo>
                      <a:pt x="14048" y="20638"/>
                      <a:pt x="14084" y="20458"/>
                      <a:pt x="14066" y="20277"/>
                    </a:cubicBezTo>
                    <a:cubicBezTo>
                      <a:pt x="14066" y="20205"/>
                      <a:pt x="14048" y="20133"/>
                      <a:pt x="14012" y="20060"/>
                    </a:cubicBezTo>
                    <a:cubicBezTo>
                      <a:pt x="13976" y="19988"/>
                      <a:pt x="13922" y="19916"/>
                      <a:pt x="13850" y="19862"/>
                    </a:cubicBezTo>
                    <a:cubicBezTo>
                      <a:pt x="13723" y="19754"/>
                      <a:pt x="13597" y="19627"/>
                      <a:pt x="13470" y="19519"/>
                    </a:cubicBezTo>
                    <a:lnTo>
                      <a:pt x="13398" y="19447"/>
                    </a:lnTo>
                    <a:cubicBezTo>
                      <a:pt x="13427" y="19442"/>
                      <a:pt x="13458" y="19440"/>
                      <a:pt x="13488" y="19440"/>
                    </a:cubicBezTo>
                    <a:close/>
                    <a:moveTo>
                      <a:pt x="13460" y="19295"/>
                    </a:moveTo>
                    <a:cubicBezTo>
                      <a:pt x="13421" y="19295"/>
                      <a:pt x="13383" y="19297"/>
                      <a:pt x="13344" y="19302"/>
                    </a:cubicBezTo>
                    <a:cubicBezTo>
                      <a:pt x="13290" y="19302"/>
                      <a:pt x="13254" y="19302"/>
                      <a:pt x="13218" y="19320"/>
                    </a:cubicBezTo>
                    <a:lnTo>
                      <a:pt x="13073" y="19338"/>
                    </a:lnTo>
                    <a:lnTo>
                      <a:pt x="13182" y="19465"/>
                    </a:lnTo>
                    <a:cubicBezTo>
                      <a:pt x="13218" y="19501"/>
                      <a:pt x="13236" y="19537"/>
                      <a:pt x="13272" y="19555"/>
                    </a:cubicBezTo>
                    <a:lnTo>
                      <a:pt x="13362" y="19627"/>
                    </a:lnTo>
                    <a:cubicBezTo>
                      <a:pt x="13470" y="19754"/>
                      <a:pt x="13615" y="19880"/>
                      <a:pt x="13759" y="19988"/>
                    </a:cubicBezTo>
                    <a:cubicBezTo>
                      <a:pt x="13795" y="20024"/>
                      <a:pt x="13832" y="20079"/>
                      <a:pt x="13868" y="20133"/>
                    </a:cubicBezTo>
                    <a:cubicBezTo>
                      <a:pt x="13886" y="20187"/>
                      <a:pt x="13904" y="20259"/>
                      <a:pt x="13922" y="20313"/>
                    </a:cubicBezTo>
                    <a:cubicBezTo>
                      <a:pt x="13922" y="20458"/>
                      <a:pt x="13886" y="20602"/>
                      <a:pt x="13795" y="20729"/>
                    </a:cubicBezTo>
                    <a:cubicBezTo>
                      <a:pt x="13723" y="20837"/>
                      <a:pt x="13597" y="20927"/>
                      <a:pt x="13452" y="20945"/>
                    </a:cubicBezTo>
                    <a:cubicBezTo>
                      <a:pt x="13416" y="20954"/>
                      <a:pt x="13380" y="20959"/>
                      <a:pt x="13344" y="20959"/>
                    </a:cubicBezTo>
                    <a:cubicBezTo>
                      <a:pt x="13308" y="20959"/>
                      <a:pt x="13272" y="20954"/>
                      <a:pt x="13236" y="20945"/>
                    </a:cubicBezTo>
                    <a:cubicBezTo>
                      <a:pt x="13163" y="20927"/>
                      <a:pt x="13109" y="20891"/>
                      <a:pt x="13055" y="20837"/>
                    </a:cubicBezTo>
                    <a:cubicBezTo>
                      <a:pt x="12875" y="20692"/>
                      <a:pt x="12712" y="20548"/>
                      <a:pt x="12550" y="20385"/>
                    </a:cubicBezTo>
                    <a:lnTo>
                      <a:pt x="12495" y="20331"/>
                    </a:lnTo>
                    <a:cubicBezTo>
                      <a:pt x="12441" y="20277"/>
                      <a:pt x="12387" y="20223"/>
                      <a:pt x="12333" y="20169"/>
                    </a:cubicBezTo>
                    <a:lnTo>
                      <a:pt x="12188" y="20024"/>
                    </a:lnTo>
                    <a:lnTo>
                      <a:pt x="12152" y="20133"/>
                    </a:lnTo>
                    <a:cubicBezTo>
                      <a:pt x="12098" y="20259"/>
                      <a:pt x="12062" y="20404"/>
                      <a:pt x="12062" y="20548"/>
                    </a:cubicBezTo>
                    <a:cubicBezTo>
                      <a:pt x="12080" y="20729"/>
                      <a:pt x="12116" y="20891"/>
                      <a:pt x="12188" y="21054"/>
                    </a:cubicBezTo>
                    <a:cubicBezTo>
                      <a:pt x="12261" y="21216"/>
                      <a:pt x="12387" y="21360"/>
                      <a:pt x="12532" y="21487"/>
                    </a:cubicBezTo>
                    <a:cubicBezTo>
                      <a:pt x="12893" y="21776"/>
                      <a:pt x="13272" y="22047"/>
                      <a:pt x="13687" y="22281"/>
                    </a:cubicBezTo>
                    <a:lnTo>
                      <a:pt x="13832" y="22372"/>
                    </a:lnTo>
                    <a:cubicBezTo>
                      <a:pt x="13994" y="22444"/>
                      <a:pt x="14138" y="22516"/>
                      <a:pt x="14283" y="22588"/>
                    </a:cubicBezTo>
                    <a:lnTo>
                      <a:pt x="14626" y="22733"/>
                    </a:lnTo>
                    <a:cubicBezTo>
                      <a:pt x="14716" y="22787"/>
                      <a:pt x="14807" y="22823"/>
                      <a:pt x="14915" y="22859"/>
                    </a:cubicBezTo>
                    <a:cubicBezTo>
                      <a:pt x="15059" y="22913"/>
                      <a:pt x="15240" y="22949"/>
                      <a:pt x="15402" y="22949"/>
                    </a:cubicBezTo>
                    <a:lnTo>
                      <a:pt x="15438" y="22949"/>
                    </a:lnTo>
                    <a:cubicBezTo>
                      <a:pt x="15619" y="22931"/>
                      <a:pt x="15782" y="22877"/>
                      <a:pt x="15926" y="22805"/>
                    </a:cubicBezTo>
                    <a:cubicBezTo>
                      <a:pt x="16052" y="22733"/>
                      <a:pt x="16179" y="22624"/>
                      <a:pt x="16269" y="22516"/>
                    </a:cubicBezTo>
                    <a:lnTo>
                      <a:pt x="16341" y="22426"/>
                    </a:lnTo>
                    <a:lnTo>
                      <a:pt x="16233" y="22390"/>
                    </a:lnTo>
                    <a:cubicBezTo>
                      <a:pt x="15854" y="22317"/>
                      <a:pt x="15493" y="22191"/>
                      <a:pt x="15150" y="22065"/>
                    </a:cubicBezTo>
                    <a:cubicBezTo>
                      <a:pt x="15005" y="22010"/>
                      <a:pt x="14897" y="21902"/>
                      <a:pt x="14861" y="21758"/>
                    </a:cubicBezTo>
                    <a:cubicBezTo>
                      <a:pt x="14807" y="21631"/>
                      <a:pt x="14807" y="21487"/>
                      <a:pt x="14879" y="21360"/>
                    </a:cubicBezTo>
                    <a:cubicBezTo>
                      <a:pt x="14951" y="21216"/>
                      <a:pt x="15059" y="21108"/>
                      <a:pt x="15186" y="21054"/>
                    </a:cubicBezTo>
                    <a:cubicBezTo>
                      <a:pt x="15245" y="21024"/>
                      <a:pt x="15316" y="21010"/>
                      <a:pt x="15385" y="21010"/>
                    </a:cubicBezTo>
                    <a:cubicBezTo>
                      <a:pt x="15442" y="21010"/>
                      <a:pt x="15498" y="21019"/>
                      <a:pt x="15547" y="21035"/>
                    </a:cubicBezTo>
                    <a:cubicBezTo>
                      <a:pt x="15818" y="21144"/>
                      <a:pt x="16088" y="21216"/>
                      <a:pt x="16359" y="21288"/>
                    </a:cubicBezTo>
                    <a:lnTo>
                      <a:pt x="16504" y="21324"/>
                    </a:lnTo>
                    <a:lnTo>
                      <a:pt x="16450" y="21198"/>
                    </a:lnTo>
                    <a:cubicBezTo>
                      <a:pt x="16432" y="21144"/>
                      <a:pt x="16413" y="21108"/>
                      <a:pt x="16395" y="21072"/>
                    </a:cubicBezTo>
                    <a:cubicBezTo>
                      <a:pt x="16341" y="20945"/>
                      <a:pt x="16269" y="20819"/>
                      <a:pt x="16161" y="20729"/>
                    </a:cubicBezTo>
                    <a:cubicBezTo>
                      <a:pt x="16052" y="20620"/>
                      <a:pt x="15944" y="20548"/>
                      <a:pt x="15800" y="20494"/>
                    </a:cubicBezTo>
                    <a:cubicBezTo>
                      <a:pt x="15745" y="20476"/>
                      <a:pt x="15673" y="20440"/>
                      <a:pt x="15619" y="20422"/>
                    </a:cubicBezTo>
                    <a:lnTo>
                      <a:pt x="15366" y="20313"/>
                    </a:lnTo>
                    <a:cubicBezTo>
                      <a:pt x="15276" y="20277"/>
                      <a:pt x="15204" y="20223"/>
                      <a:pt x="15113" y="20169"/>
                    </a:cubicBezTo>
                    <a:lnTo>
                      <a:pt x="14951" y="20097"/>
                    </a:lnTo>
                    <a:cubicBezTo>
                      <a:pt x="14662" y="19916"/>
                      <a:pt x="14391" y="19735"/>
                      <a:pt x="14138" y="19519"/>
                    </a:cubicBezTo>
                    <a:cubicBezTo>
                      <a:pt x="14030" y="19429"/>
                      <a:pt x="13904" y="19374"/>
                      <a:pt x="13777" y="19338"/>
                    </a:cubicBezTo>
                    <a:cubicBezTo>
                      <a:pt x="13672" y="19312"/>
                      <a:pt x="13566" y="19295"/>
                      <a:pt x="13460" y="19295"/>
                    </a:cubicBezTo>
                    <a:close/>
                    <a:moveTo>
                      <a:pt x="23076" y="20060"/>
                    </a:moveTo>
                    <a:cubicBezTo>
                      <a:pt x="23184" y="20079"/>
                      <a:pt x="23311" y="20097"/>
                      <a:pt x="23419" y="20133"/>
                    </a:cubicBezTo>
                    <a:cubicBezTo>
                      <a:pt x="23166" y="20241"/>
                      <a:pt x="22950" y="20331"/>
                      <a:pt x="22751" y="20422"/>
                    </a:cubicBezTo>
                    <a:cubicBezTo>
                      <a:pt x="22390" y="20566"/>
                      <a:pt x="22227" y="20981"/>
                      <a:pt x="22372" y="21324"/>
                    </a:cubicBezTo>
                    <a:cubicBezTo>
                      <a:pt x="22444" y="21505"/>
                      <a:pt x="22570" y="21649"/>
                      <a:pt x="22733" y="21722"/>
                    </a:cubicBezTo>
                    <a:cubicBezTo>
                      <a:pt x="22819" y="21769"/>
                      <a:pt x="22915" y="21792"/>
                      <a:pt x="23010" y="21792"/>
                    </a:cubicBezTo>
                    <a:cubicBezTo>
                      <a:pt x="23095" y="21792"/>
                      <a:pt x="23180" y="21774"/>
                      <a:pt x="23257" y="21740"/>
                    </a:cubicBezTo>
                    <a:cubicBezTo>
                      <a:pt x="23546" y="21631"/>
                      <a:pt x="23834" y="21505"/>
                      <a:pt x="24159" y="21360"/>
                    </a:cubicBezTo>
                    <a:lnTo>
                      <a:pt x="24159" y="21360"/>
                    </a:lnTo>
                    <a:cubicBezTo>
                      <a:pt x="24159" y="21451"/>
                      <a:pt x="24123" y="21523"/>
                      <a:pt x="24105" y="21613"/>
                    </a:cubicBezTo>
                    <a:cubicBezTo>
                      <a:pt x="24051" y="21740"/>
                      <a:pt x="23979" y="21866"/>
                      <a:pt x="23871" y="21974"/>
                    </a:cubicBezTo>
                    <a:cubicBezTo>
                      <a:pt x="23834" y="22029"/>
                      <a:pt x="23780" y="22065"/>
                      <a:pt x="23708" y="22119"/>
                    </a:cubicBezTo>
                    <a:cubicBezTo>
                      <a:pt x="23654" y="22155"/>
                      <a:pt x="23582" y="22191"/>
                      <a:pt x="23509" y="22209"/>
                    </a:cubicBezTo>
                    <a:lnTo>
                      <a:pt x="22932" y="22444"/>
                    </a:lnTo>
                    <a:cubicBezTo>
                      <a:pt x="22805" y="22480"/>
                      <a:pt x="22679" y="22534"/>
                      <a:pt x="22552" y="22570"/>
                    </a:cubicBezTo>
                    <a:lnTo>
                      <a:pt x="22354" y="22642"/>
                    </a:lnTo>
                    <a:cubicBezTo>
                      <a:pt x="22047" y="22751"/>
                      <a:pt x="21722" y="22823"/>
                      <a:pt x="21397" y="22913"/>
                    </a:cubicBezTo>
                    <a:lnTo>
                      <a:pt x="21126" y="22985"/>
                    </a:lnTo>
                    <a:cubicBezTo>
                      <a:pt x="21049" y="22999"/>
                      <a:pt x="20973" y="23006"/>
                      <a:pt x="20897" y="23006"/>
                    </a:cubicBezTo>
                    <a:cubicBezTo>
                      <a:pt x="20670" y="23006"/>
                      <a:pt x="20453" y="22945"/>
                      <a:pt x="20277" y="22823"/>
                    </a:cubicBezTo>
                    <a:cubicBezTo>
                      <a:pt x="20205" y="22769"/>
                      <a:pt x="20133" y="22715"/>
                      <a:pt x="20097" y="22660"/>
                    </a:cubicBezTo>
                    <a:cubicBezTo>
                      <a:pt x="20386" y="22606"/>
                      <a:pt x="20693" y="22552"/>
                      <a:pt x="20982" y="22462"/>
                    </a:cubicBezTo>
                    <a:cubicBezTo>
                      <a:pt x="21162" y="22408"/>
                      <a:pt x="21307" y="22299"/>
                      <a:pt x="21397" y="22137"/>
                    </a:cubicBezTo>
                    <a:cubicBezTo>
                      <a:pt x="21667" y="21648"/>
                      <a:pt x="21307" y="21081"/>
                      <a:pt x="20788" y="21081"/>
                    </a:cubicBezTo>
                    <a:cubicBezTo>
                      <a:pt x="20751" y="21081"/>
                      <a:pt x="20713" y="21084"/>
                      <a:pt x="20675" y="21090"/>
                    </a:cubicBezTo>
                    <a:cubicBezTo>
                      <a:pt x="20458" y="21126"/>
                      <a:pt x="20241" y="21180"/>
                      <a:pt x="20025" y="21216"/>
                    </a:cubicBezTo>
                    <a:cubicBezTo>
                      <a:pt x="20151" y="20999"/>
                      <a:pt x="20368" y="20855"/>
                      <a:pt x="20602" y="20783"/>
                    </a:cubicBezTo>
                    <a:lnTo>
                      <a:pt x="20891" y="20710"/>
                    </a:lnTo>
                    <a:cubicBezTo>
                      <a:pt x="21144" y="20656"/>
                      <a:pt x="21415" y="20584"/>
                      <a:pt x="21668" y="20494"/>
                    </a:cubicBezTo>
                    <a:cubicBezTo>
                      <a:pt x="21740" y="20476"/>
                      <a:pt x="21794" y="20458"/>
                      <a:pt x="21848" y="20422"/>
                    </a:cubicBezTo>
                    <a:cubicBezTo>
                      <a:pt x="21957" y="20404"/>
                      <a:pt x="22083" y="20367"/>
                      <a:pt x="22191" y="20313"/>
                    </a:cubicBezTo>
                    <a:lnTo>
                      <a:pt x="22679" y="20133"/>
                    </a:lnTo>
                    <a:cubicBezTo>
                      <a:pt x="22751" y="20115"/>
                      <a:pt x="22805" y="20097"/>
                      <a:pt x="22877" y="20079"/>
                    </a:cubicBezTo>
                    <a:cubicBezTo>
                      <a:pt x="22950" y="20060"/>
                      <a:pt x="23004" y="20060"/>
                      <a:pt x="23076" y="20060"/>
                    </a:cubicBezTo>
                    <a:close/>
                    <a:moveTo>
                      <a:pt x="23027" y="19927"/>
                    </a:moveTo>
                    <a:cubicBezTo>
                      <a:pt x="22971" y="19927"/>
                      <a:pt x="22910" y="19939"/>
                      <a:pt x="22859" y="19952"/>
                    </a:cubicBezTo>
                    <a:cubicBezTo>
                      <a:pt x="22787" y="19952"/>
                      <a:pt x="22715" y="19970"/>
                      <a:pt x="22643" y="20006"/>
                    </a:cubicBezTo>
                    <a:lnTo>
                      <a:pt x="22137" y="20187"/>
                    </a:lnTo>
                    <a:cubicBezTo>
                      <a:pt x="22047" y="20241"/>
                      <a:pt x="21920" y="20277"/>
                      <a:pt x="21812" y="20295"/>
                    </a:cubicBezTo>
                    <a:lnTo>
                      <a:pt x="21632" y="20367"/>
                    </a:lnTo>
                    <a:cubicBezTo>
                      <a:pt x="21379" y="20458"/>
                      <a:pt x="21126" y="20530"/>
                      <a:pt x="20873" y="20584"/>
                    </a:cubicBezTo>
                    <a:lnTo>
                      <a:pt x="20584" y="20656"/>
                    </a:lnTo>
                    <a:cubicBezTo>
                      <a:pt x="20295" y="20729"/>
                      <a:pt x="20025" y="20909"/>
                      <a:pt x="19880" y="21180"/>
                    </a:cubicBezTo>
                    <a:cubicBezTo>
                      <a:pt x="19862" y="21216"/>
                      <a:pt x="19826" y="21252"/>
                      <a:pt x="19808" y="21306"/>
                    </a:cubicBezTo>
                    <a:lnTo>
                      <a:pt x="19754" y="21433"/>
                    </a:lnTo>
                    <a:lnTo>
                      <a:pt x="19898" y="21415"/>
                    </a:lnTo>
                    <a:cubicBezTo>
                      <a:pt x="20169" y="21360"/>
                      <a:pt x="20440" y="21306"/>
                      <a:pt x="20711" y="21252"/>
                    </a:cubicBezTo>
                    <a:cubicBezTo>
                      <a:pt x="20745" y="21246"/>
                      <a:pt x="20779" y="21243"/>
                      <a:pt x="20813" y="21243"/>
                    </a:cubicBezTo>
                    <a:cubicBezTo>
                      <a:pt x="21061" y="21243"/>
                      <a:pt x="21277" y="21413"/>
                      <a:pt x="21325" y="21667"/>
                    </a:cubicBezTo>
                    <a:cubicBezTo>
                      <a:pt x="21379" y="21794"/>
                      <a:pt x="21361" y="21956"/>
                      <a:pt x="21289" y="22083"/>
                    </a:cubicBezTo>
                    <a:cubicBezTo>
                      <a:pt x="21216" y="22209"/>
                      <a:pt x="21090" y="22299"/>
                      <a:pt x="20964" y="22317"/>
                    </a:cubicBezTo>
                    <a:cubicBezTo>
                      <a:pt x="20620" y="22408"/>
                      <a:pt x="20277" y="22462"/>
                      <a:pt x="19934" y="22516"/>
                    </a:cubicBezTo>
                    <a:lnTo>
                      <a:pt x="19808" y="22534"/>
                    </a:lnTo>
                    <a:lnTo>
                      <a:pt x="19880" y="22642"/>
                    </a:lnTo>
                    <a:cubicBezTo>
                      <a:pt x="19970" y="22751"/>
                      <a:pt x="20061" y="22859"/>
                      <a:pt x="20187" y="22949"/>
                    </a:cubicBezTo>
                    <a:cubicBezTo>
                      <a:pt x="20386" y="23076"/>
                      <a:pt x="20639" y="23166"/>
                      <a:pt x="20873" y="23166"/>
                    </a:cubicBezTo>
                    <a:cubicBezTo>
                      <a:pt x="20982" y="23166"/>
                      <a:pt x="21072" y="23148"/>
                      <a:pt x="21180" y="23130"/>
                    </a:cubicBezTo>
                    <a:lnTo>
                      <a:pt x="21451" y="23058"/>
                    </a:lnTo>
                    <a:cubicBezTo>
                      <a:pt x="21776" y="22967"/>
                      <a:pt x="22101" y="22895"/>
                      <a:pt x="22426" y="22787"/>
                    </a:cubicBezTo>
                    <a:lnTo>
                      <a:pt x="22625" y="22715"/>
                    </a:lnTo>
                    <a:cubicBezTo>
                      <a:pt x="22751" y="22679"/>
                      <a:pt x="22895" y="22624"/>
                      <a:pt x="23022" y="22588"/>
                    </a:cubicBezTo>
                    <a:lnTo>
                      <a:pt x="23600" y="22354"/>
                    </a:lnTo>
                    <a:cubicBezTo>
                      <a:pt x="23672" y="22335"/>
                      <a:pt x="23744" y="22281"/>
                      <a:pt x="23816" y="22245"/>
                    </a:cubicBezTo>
                    <a:cubicBezTo>
                      <a:pt x="23889" y="22191"/>
                      <a:pt x="23943" y="22137"/>
                      <a:pt x="24015" y="22083"/>
                    </a:cubicBezTo>
                    <a:cubicBezTo>
                      <a:pt x="24123" y="21956"/>
                      <a:pt x="24214" y="21812"/>
                      <a:pt x="24268" y="21667"/>
                    </a:cubicBezTo>
                    <a:cubicBezTo>
                      <a:pt x="24322" y="21541"/>
                      <a:pt x="24340" y="21397"/>
                      <a:pt x="24340" y="21252"/>
                    </a:cubicBezTo>
                    <a:lnTo>
                      <a:pt x="24340" y="21126"/>
                    </a:lnTo>
                    <a:lnTo>
                      <a:pt x="24232" y="21180"/>
                    </a:lnTo>
                    <a:cubicBezTo>
                      <a:pt x="23871" y="21342"/>
                      <a:pt x="23546" y="21487"/>
                      <a:pt x="23239" y="21613"/>
                    </a:cubicBezTo>
                    <a:cubicBezTo>
                      <a:pt x="23178" y="21636"/>
                      <a:pt x="23118" y="21646"/>
                      <a:pt x="23058" y="21646"/>
                    </a:cubicBezTo>
                    <a:cubicBezTo>
                      <a:pt x="22976" y="21646"/>
                      <a:pt x="22897" y="21627"/>
                      <a:pt x="22823" y="21595"/>
                    </a:cubicBezTo>
                    <a:cubicBezTo>
                      <a:pt x="22697" y="21541"/>
                      <a:pt x="22589" y="21415"/>
                      <a:pt x="22552" y="21288"/>
                    </a:cubicBezTo>
                    <a:cubicBezTo>
                      <a:pt x="22444" y="21017"/>
                      <a:pt x="22570" y="20710"/>
                      <a:pt x="22823" y="20584"/>
                    </a:cubicBezTo>
                    <a:cubicBezTo>
                      <a:pt x="23076" y="20476"/>
                      <a:pt x="23347" y="20367"/>
                      <a:pt x="23654" y="20223"/>
                    </a:cubicBezTo>
                    <a:lnTo>
                      <a:pt x="23798" y="20169"/>
                    </a:lnTo>
                    <a:lnTo>
                      <a:pt x="23672" y="20097"/>
                    </a:lnTo>
                    <a:cubicBezTo>
                      <a:pt x="23618" y="20079"/>
                      <a:pt x="23582" y="20042"/>
                      <a:pt x="23546" y="20024"/>
                    </a:cubicBezTo>
                    <a:cubicBezTo>
                      <a:pt x="23401" y="19970"/>
                      <a:pt x="23257" y="19934"/>
                      <a:pt x="23094" y="19934"/>
                    </a:cubicBezTo>
                    <a:cubicBezTo>
                      <a:pt x="23073" y="19929"/>
                      <a:pt x="23050" y="19927"/>
                      <a:pt x="23027" y="19927"/>
                    </a:cubicBezTo>
                    <a:close/>
                    <a:moveTo>
                      <a:pt x="2529" y="181"/>
                    </a:moveTo>
                    <a:cubicBezTo>
                      <a:pt x="2619" y="235"/>
                      <a:pt x="2691" y="271"/>
                      <a:pt x="2763" y="326"/>
                    </a:cubicBezTo>
                    <a:lnTo>
                      <a:pt x="3070" y="506"/>
                    </a:lnTo>
                    <a:cubicBezTo>
                      <a:pt x="3251" y="633"/>
                      <a:pt x="3431" y="741"/>
                      <a:pt x="3612" y="867"/>
                    </a:cubicBezTo>
                    <a:cubicBezTo>
                      <a:pt x="4497" y="1427"/>
                      <a:pt x="4858" y="2546"/>
                      <a:pt x="4479" y="3540"/>
                    </a:cubicBezTo>
                    <a:lnTo>
                      <a:pt x="4461" y="3576"/>
                    </a:lnTo>
                    <a:lnTo>
                      <a:pt x="4497" y="3612"/>
                    </a:lnTo>
                    <a:cubicBezTo>
                      <a:pt x="4822" y="3883"/>
                      <a:pt x="5129" y="4135"/>
                      <a:pt x="5418" y="4388"/>
                    </a:cubicBezTo>
                    <a:lnTo>
                      <a:pt x="5472" y="4424"/>
                    </a:lnTo>
                    <a:lnTo>
                      <a:pt x="5508" y="4388"/>
                    </a:lnTo>
                    <a:cubicBezTo>
                      <a:pt x="5861" y="4174"/>
                      <a:pt x="6264" y="4062"/>
                      <a:pt x="6669" y="4062"/>
                    </a:cubicBezTo>
                    <a:cubicBezTo>
                      <a:pt x="6949" y="4062"/>
                      <a:pt x="7229" y="4115"/>
                      <a:pt x="7494" y="4226"/>
                    </a:cubicBezTo>
                    <a:cubicBezTo>
                      <a:pt x="7783" y="4334"/>
                      <a:pt x="8072" y="4533"/>
                      <a:pt x="8288" y="4767"/>
                    </a:cubicBezTo>
                    <a:lnTo>
                      <a:pt x="8433" y="4912"/>
                    </a:lnTo>
                    <a:lnTo>
                      <a:pt x="8740" y="5237"/>
                    </a:lnTo>
                    <a:lnTo>
                      <a:pt x="9354" y="5959"/>
                    </a:lnTo>
                    <a:lnTo>
                      <a:pt x="9877" y="6699"/>
                    </a:lnTo>
                    <a:cubicBezTo>
                      <a:pt x="9913" y="6753"/>
                      <a:pt x="9950" y="6826"/>
                      <a:pt x="10004" y="6898"/>
                    </a:cubicBezTo>
                    <a:lnTo>
                      <a:pt x="10058" y="6988"/>
                    </a:lnTo>
                    <a:cubicBezTo>
                      <a:pt x="10148" y="7151"/>
                      <a:pt x="10238" y="7313"/>
                      <a:pt x="10311" y="7494"/>
                    </a:cubicBezTo>
                    <a:cubicBezTo>
                      <a:pt x="10365" y="7656"/>
                      <a:pt x="10401" y="7819"/>
                      <a:pt x="10419" y="7999"/>
                    </a:cubicBezTo>
                    <a:cubicBezTo>
                      <a:pt x="10437" y="8162"/>
                      <a:pt x="10437" y="8324"/>
                      <a:pt x="10419" y="8487"/>
                    </a:cubicBezTo>
                    <a:cubicBezTo>
                      <a:pt x="10401" y="8649"/>
                      <a:pt x="10365" y="8794"/>
                      <a:pt x="10311" y="8956"/>
                    </a:cubicBezTo>
                    <a:cubicBezTo>
                      <a:pt x="10184" y="9317"/>
                      <a:pt x="9968" y="9624"/>
                      <a:pt x="9661" y="9877"/>
                    </a:cubicBezTo>
                    <a:lnTo>
                      <a:pt x="9625" y="9913"/>
                    </a:lnTo>
                    <a:lnTo>
                      <a:pt x="9643" y="9967"/>
                    </a:lnTo>
                    <a:cubicBezTo>
                      <a:pt x="9715" y="10148"/>
                      <a:pt x="9787" y="10310"/>
                      <a:pt x="9859" y="10491"/>
                    </a:cubicBezTo>
                    <a:cubicBezTo>
                      <a:pt x="9931" y="10690"/>
                      <a:pt x="10004" y="10906"/>
                      <a:pt x="10058" y="11105"/>
                    </a:cubicBezTo>
                    <a:lnTo>
                      <a:pt x="10076" y="11159"/>
                    </a:lnTo>
                    <a:lnTo>
                      <a:pt x="10148" y="11159"/>
                    </a:lnTo>
                    <a:cubicBezTo>
                      <a:pt x="10178" y="11158"/>
                      <a:pt x="10209" y="11157"/>
                      <a:pt x="10239" y="11157"/>
                    </a:cubicBezTo>
                    <a:cubicBezTo>
                      <a:pt x="10573" y="11157"/>
                      <a:pt x="10917" y="11246"/>
                      <a:pt x="11231" y="11412"/>
                    </a:cubicBezTo>
                    <a:cubicBezTo>
                      <a:pt x="11358" y="11484"/>
                      <a:pt x="11484" y="11574"/>
                      <a:pt x="11611" y="11665"/>
                    </a:cubicBezTo>
                    <a:cubicBezTo>
                      <a:pt x="11719" y="11773"/>
                      <a:pt x="11827" y="11881"/>
                      <a:pt x="11936" y="12008"/>
                    </a:cubicBezTo>
                    <a:cubicBezTo>
                      <a:pt x="12134" y="12242"/>
                      <a:pt x="12261" y="12531"/>
                      <a:pt x="12351" y="12838"/>
                    </a:cubicBezTo>
                    <a:cubicBezTo>
                      <a:pt x="12459" y="13253"/>
                      <a:pt x="12550" y="13651"/>
                      <a:pt x="12640" y="14048"/>
                    </a:cubicBezTo>
                    <a:lnTo>
                      <a:pt x="12911" y="15131"/>
                    </a:lnTo>
                    <a:cubicBezTo>
                      <a:pt x="12983" y="15384"/>
                      <a:pt x="12983" y="15655"/>
                      <a:pt x="12929" y="15926"/>
                    </a:cubicBezTo>
                    <a:cubicBezTo>
                      <a:pt x="12911" y="16052"/>
                      <a:pt x="12857" y="16160"/>
                      <a:pt x="12820" y="16287"/>
                    </a:cubicBezTo>
                    <a:cubicBezTo>
                      <a:pt x="12784" y="16341"/>
                      <a:pt x="12766" y="16395"/>
                      <a:pt x="12730" y="16449"/>
                    </a:cubicBezTo>
                    <a:cubicBezTo>
                      <a:pt x="12694" y="16504"/>
                      <a:pt x="12658" y="16558"/>
                      <a:pt x="12622" y="16612"/>
                    </a:cubicBezTo>
                    <a:cubicBezTo>
                      <a:pt x="12477" y="16865"/>
                      <a:pt x="12297" y="17081"/>
                      <a:pt x="12080" y="17298"/>
                    </a:cubicBezTo>
                    <a:cubicBezTo>
                      <a:pt x="12026" y="17334"/>
                      <a:pt x="11972" y="17388"/>
                      <a:pt x="11918" y="17442"/>
                    </a:cubicBezTo>
                    <a:lnTo>
                      <a:pt x="11882" y="17479"/>
                    </a:lnTo>
                    <a:lnTo>
                      <a:pt x="11900" y="17533"/>
                    </a:lnTo>
                    <a:cubicBezTo>
                      <a:pt x="11972" y="17695"/>
                      <a:pt x="12044" y="17822"/>
                      <a:pt x="12134" y="17984"/>
                    </a:cubicBezTo>
                    <a:cubicBezTo>
                      <a:pt x="12207" y="18147"/>
                      <a:pt x="12315" y="18291"/>
                      <a:pt x="12405" y="18435"/>
                    </a:cubicBezTo>
                    <a:lnTo>
                      <a:pt x="12459" y="18508"/>
                    </a:lnTo>
                    <a:lnTo>
                      <a:pt x="12513" y="18490"/>
                    </a:lnTo>
                    <a:cubicBezTo>
                      <a:pt x="12586" y="18472"/>
                      <a:pt x="12658" y="18454"/>
                      <a:pt x="12730" y="18435"/>
                    </a:cubicBezTo>
                    <a:cubicBezTo>
                      <a:pt x="13001" y="18363"/>
                      <a:pt x="13290" y="18309"/>
                      <a:pt x="13579" y="18309"/>
                    </a:cubicBezTo>
                    <a:cubicBezTo>
                      <a:pt x="13615" y="18308"/>
                      <a:pt x="13651" y="18307"/>
                      <a:pt x="13686" y="18307"/>
                    </a:cubicBezTo>
                    <a:cubicBezTo>
                      <a:pt x="14209" y="18307"/>
                      <a:pt x="14590" y="18431"/>
                      <a:pt x="14861" y="18634"/>
                    </a:cubicBezTo>
                    <a:cubicBezTo>
                      <a:pt x="15059" y="18815"/>
                      <a:pt x="15294" y="18959"/>
                      <a:pt x="15529" y="19104"/>
                    </a:cubicBezTo>
                    <a:cubicBezTo>
                      <a:pt x="15583" y="19122"/>
                      <a:pt x="15619" y="19140"/>
                      <a:pt x="15673" y="19176"/>
                    </a:cubicBezTo>
                    <a:cubicBezTo>
                      <a:pt x="15745" y="19212"/>
                      <a:pt x="15800" y="19248"/>
                      <a:pt x="15872" y="19284"/>
                    </a:cubicBezTo>
                    <a:lnTo>
                      <a:pt x="16070" y="19374"/>
                    </a:lnTo>
                    <a:cubicBezTo>
                      <a:pt x="16125" y="19392"/>
                      <a:pt x="16179" y="19410"/>
                      <a:pt x="16233" y="19429"/>
                    </a:cubicBezTo>
                    <a:cubicBezTo>
                      <a:pt x="16323" y="19465"/>
                      <a:pt x="16413" y="19519"/>
                      <a:pt x="16486" y="19573"/>
                    </a:cubicBezTo>
                    <a:cubicBezTo>
                      <a:pt x="16576" y="19627"/>
                      <a:pt x="16648" y="19699"/>
                      <a:pt x="16720" y="19790"/>
                    </a:cubicBezTo>
                    <a:lnTo>
                      <a:pt x="16775" y="19844"/>
                    </a:lnTo>
                    <a:cubicBezTo>
                      <a:pt x="16829" y="19916"/>
                      <a:pt x="16883" y="19988"/>
                      <a:pt x="16937" y="20060"/>
                    </a:cubicBezTo>
                    <a:cubicBezTo>
                      <a:pt x="17009" y="20151"/>
                      <a:pt x="17063" y="20241"/>
                      <a:pt x="17100" y="20331"/>
                    </a:cubicBezTo>
                    <a:lnTo>
                      <a:pt x="17154" y="20404"/>
                    </a:lnTo>
                    <a:cubicBezTo>
                      <a:pt x="17280" y="20656"/>
                      <a:pt x="17388" y="20927"/>
                      <a:pt x="17461" y="21216"/>
                    </a:cubicBezTo>
                    <a:cubicBezTo>
                      <a:pt x="17479" y="21270"/>
                      <a:pt x="17479" y="21342"/>
                      <a:pt x="17497" y="21415"/>
                    </a:cubicBezTo>
                    <a:lnTo>
                      <a:pt x="17497" y="21469"/>
                    </a:lnTo>
                    <a:lnTo>
                      <a:pt x="17551" y="21469"/>
                    </a:lnTo>
                    <a:cubicBezTo>
                      <a:pt x="17750" y="21487"/>
                      <a:pt x="17894" y="21505"/>
                      <a:pt x="18075" y="21505"/>
                    </a:cubicBezTo>
                    <a:lnTo>
                      <a:pt x="18707" y="21505"/>
                    </a:lnTo>
                    <a:lnTo>
                      <a:pt x="18725" y="21451"/>
                    </a:lnTo>
                    <a:cubicBezTo>
                      <a:pt x="18743" y="21379"/>
                      <a:pt x="18761" y="21306"/>
                      <a:pt x="18779" y="21234"/>
                    </a:cubicBezTo>
                    <a:cubicBezTo>
                      <a:pt x="18869" y="20963"/>
                      <a:pt x="18995" y="20692"/>
                      <a:pt x="19140" y="20458"/>
                    </a:cubicBezTo>
                    <a:cubicBezTo>
                      <a:pt x="19194" y="20404"/>
                      <a:pt x="19230" y="20349"/>
                      <a:pt x="19266" y="20295"/>
                    </a:cubicBezTo>
                    <a:cubicBezTo>
                      <a:pt x="19302" y="20241"/>
                      <a:pt x="19357" y="20187"/>
                      <a:pt x="19393" y="20133"/>
                    </a:cubicBezTo>
                    <a:cubicBezTo>
                      <a:pt x="19483" y="20042"/>
                      <a:pt x="19573" y="19952"/>
                      <a:pt x="19664" y="19880"/>
                    </a:cubicBezTo>
                    <a:cubicBezTo>
                      <a:pt x="19772" y="19808"/>
                      <a:pt x="19862" y="19735"/>
                      <a:pt x="19970" y="19681"/>
                    </a:cubicBezTo>
                    <a:cubicBezTo>
                      <a:pt x="20079" y="19627"/>
                      <a:pt x="20205" y="19591"/>
                      <a:pt x="20332" y="19555"/>
                    </a:cubicBezTo>
                    <a:cubicBezTo>
                      <a:pt x="20422" y="19537"/>
                      <a:pt x="20512" y="19519"/>
                      <a:pt x="20602" y="19483"/>
                    </a:cubicBezTo>
                    <a:cubicBezTo>
                      <a:pt x="20837" y="19429"/>
                      <a:pt x="21054" y="19374"/>
                      <a:pt x="21289" y="19284"/>
                    </a:cubicBezTo>
                    <a:lnTo>
                      <a:pt x="21451" y="19230"/>
                    </a:lnTo>
                    <a:cubicBezTo>
                      <a:pt x="21559" y="19212"/>
                      <a:pt x="21650" y="19176"/>
                      <a:pt x="21758" y="19140"/>
                    </a:cubicBezTo>
                    <a:lnTo>
                      <a:pt x="22209" y="18959"/>
                    </a:lnTo>
                    <a:cubicBezTo>
                      <a:pt x="22443" y="18870"/>
                      <a:pt x="22684" y="18829"/>
                      <a:pt x="22924" y="18829"/>
                    </a:cubicBezTo>
                    <a:cubicBezTo>
                      <a:pt x="23222" y="18829"/>
                      <a:pt x="23518" y="18893"/>
                      <a:pt x="23798" y="19013"/>
                    </a:cubicBezTo>
                    <a:cubicBezTo>
                      <a:pt x="24069" y="19122"/>
                      <a:pt x="24322" y="19284"/>
                      <a:pt x="24539" y="19483"/>
                    </a:cubicBezTo>
                    <a:cubicBezTo>
                      <a:pt x="24593" y="19537"/>
                      <a:pt x="24647" y="19591"/>
                      <a:pt x="24701" y="19627"/>
                    </a:cubicBezTo>
                    <a:lnTo>
                      <a:pt x="24737" y="19681"/>
                    </a:lnTo>
                    <a:lnTo>
                      <a:pt x="24791" y="19645"/>
                    </a:lnTo>
                    <a:cubicBezTo>
                      <a:pt x="24954" y="19573"/>
                      <a:pt x="25116" y="19483"/>
                      <a:pt x="25261" y="19392"/>
                    </a:cubicBezTo>
                    <a:cubicBezTo>
                      <a:pt x="25459" y="19302"/>
                      <a:pt x="25658" y="19194"/>
                      <a:pt x="25784" y="19104"/>
                    </a:cubicBezTo>
                    <a:lnTo>
                      <a:pt x="25839" y="19067"/>
                    </a:lnTo>
                    <a:lnTo>
                      <a:pt x="25821" y="19013"/>
                    </a:lnTo>
                    <a:cubicBezTo>
                      <a:pt x="25730" y="18652"/>
                      <a:pt x="25730" y="18273"/>
                      <a:pt x="25802" y="17912"/>
                    </a:cubicBezTo>
                    <a:cubicBezTo>
                      <a:pt x="25821" y="17785"/>
                      <a:pt x="25857" y="17641"/>
                      <a:pt x="25911" y="17515"/>
                    </a:cubicBezTo>
                    <a:cubicBezTo>
                      <a:pt x="25965" y="17370"/>
                      <a:pt x="26019" y="17244"/>
                      <a:pt x="26091" y="17135"/>
                    </a:cubicBezTo>
                    <a:cubicBezTo>
                      <a:pt x="26236" y="16901"/>
                      <a:pt x="26434" y="16684"/>
                      <a:pt x="26669" y="16540"/>
                    </a:cubicBezTo>
                    <a:lnTo>
                      <a:pt x="27518" y="15944"/>
                    </a:lnTo>
                    <a:lnTo>
                      <a:pt x="28168" y="16847"/>
                    </a:lnTo>
                    <a:lnTo>
                      <a:pt x="27283" y="17460"/>
                    </a:lnTo>
                    <a:cubicBezTo>
                      <a:pt x="26976" y="17659"/>
                      <a:pt x="26796" y="18002"/>
                      <a:pt x="26777" y="18363"/>
                    </a:cubicBezTo>
                    <a:lnTo>
                      <a:pt x="26777" y="18508"/>
                    </a:lnTo>
                    <a:lnTo>
                      <a:pt x="26940" y="18399"/>
                    </a:lnTo>
                    <a:lnTo>
                      <a:pt x="27048" y="18345"/>
                    </a:lnTo>
                    <a:lnTo>
                      <a:pt x="27247" y="18201"/>
                    </a:lnTo>
                    <a:lnTo>
                      <a:pt x="27626" y="17966"/>
                    </a:lnTo>
                    <a:cubicBezTo>
                      <a:pt x="27717" y="17907"/>
                      <a:pt x="27818" y="17879"/>
                      <a:pt x="27916" y="17879"/>
                    </a:cubicBezTo>
                    <a:cubicBezTo>
                      <a:pt x="28090" y="17879"/>
                      <a:pt x="28256" y="17967"/>
                      <a:pt x="28348" y="18129"/>
                    </a:cubicBezTo>
                    <a:cubicBezTo>
                      <a:pt x="28439" y="18237"/>
                      <a:pt x="28475" y="18399"/>
                      <a:pt x="28457" y="18544"/>
                    </a:cubicBezTo>
                    <a:cubicBezTo>
                      <a:pt x="28421" y="18670"/>
                      <a:pt x="28348" y="18797"/>
                      <a:pt x="28240" y="18869"/>
                    </a:cubicBezTo>
                    <a:lnTo>
                      <a:pt x="27861" y="19122"/>
                    </a:lnTo>
                    <a:lnTo>
                      <a:pt x="27644" y="19266"/>
                    </a:lnTo>
                    <a:lnTo>
                      <a:pt x="27446" y="19392"/>
                    </a:lnTo>
                    <a:lnTo>
                      <a:pt x="27283" y="19501"/>
                    </a:lnTo>
                    <a:lnTo>
                      <a:pt x="27391" y="19555"/>
                    </a:lnTo>
                    <a:cubicBezTo>
                      <a:pt x="27590" y="19690"/>
                      <a:pt x="27820" y="19758"/>
                      <a:pt x="28050" y="19758"/>
                    </a:cubicBezTo>
                    <a:cubicBezTo>
                      <a:pt x="28281" y="19758"/>
                      <a:pt x="28511" y="19690"/>
                      <a:pt x="28709" y="19555"/>
                    </a:cubicBezTo>
                    <a:lnTo>
                      <a:pt x="29666" y="18887"/>
                    </a:lnTo>
                    <a:lnTo>
                      <a:pt x="30316" y="19790"/>
                    </a:lnTo>
                    <a:lnTo>
                      <a:pt x="29323" y="20458"/>
                    </a:lnTo>
                    <a:cubicBezTo>
                      <a:pt x="29071" y="20638"/>
                      <a:pt x="28764" y="20765"/>
                      <a:pt x="28457" y="20819"/>
                    </a:cubicBezTo>
                    <a:cubicBezTo>
                      <a:pt x="28294" y="20855"/>
                      <a:pt x="28150" y="20855"/>
                      <a:pt x="28005" y="20855"/>
                    </a:cubicBezTo>
                    <a:cubicBezTo>
                      <a:pt x="27843" y="20855"/>
                      <a:pt x="27698" y="20819"/>
                      <a:pt x="27554" y="20783"/>
                    </a:cubicBezTo>
                    <a:cubicBezTo>
                      <a:pt x="27102" y="20692"/>
                      <a:pt x="26723" y="20440"/>
                      <a:pt x="26416" y="20115"/>
                    </a:cubicBezTo>
                    <a:lnTo>
                      <a:pt x="26380" y="20060"/>
                    </a:lnTo>
                    <a:lnTo>
                      <a:pt x="26326" y="20097"/>
                    </a:lnTo>
                    <a:cubicBezTo>
                      <a:pt x="26182" y="20169"/>
                      <a:pt x="26001" y="20277"/>
                      <a:pt x="25821" y="20385"/>
                    </a:cubicBezTo>
                    <a:cubicBezTo>
                      <a:pt x="25694" y="20458"/>
                      <a:pt x="25550" y="20530"/>
                      <a:pt x="25423" y="20602"/>
                    </a:cubicBezTo>
                    <a:lnTo>
                      <a:pt x="25315" y="20656"/>
                    </a:lnTo>
                    <a:lnTo>
                      <a:pt x="25333" y="20710"/>
                    </a:lnTo>
                    <a:cubicBezTo>
                      <a:pt x="25369" y="20855"/>
                      <a:pt x="25405" y="20999"/>
                      <a:pt x="25423" y="21144"/>
                    </a:cubicBezTo>
                    <a:cubicBezTo>
                      <a:pt x="25441" y="21451"/>
                      <a:pt x="25405" y="21758"/>
                      <a:pt x="25297" y="22047"/>
                    </a:cubicBezTo>
                    <a:cubicBezTo>
                      <a:pt x="25080" y="22679"/>
                      <a:pt x="24593" y="23166"/>
                      <a:pt x="23979" y="23401"/>
                    </a:cubicBezTo>
                    <a:lnTo>
                      <a:pt x="23365" y="23617"/>
                    </a:lnTo>
                    <a:cubicBezTo>
                      <a:pt x="23239" y="23672"/>
                      <a:pt x="23094" y="23726"/>
                      <a:pt x="22968" y="23762"/>
                    </a:cubicBezTo>
                    <a:lnTo>
                      <a:pt x="22733" y="23834"/>
                    </a:lnTo>
                    <a:cubicBezTo>
                      <a:pt x="22390" y="23942"/>
                      <a:pt x="22011" y="24051"/>
                      <a:pt x="21650" y="24141"/>
                    </a:cubicBezTo>
                    <a:lnTo>
                      <a:pt x="21397" y="24195"/>
                    </a:lnTo>
                    <a:cubicBezTo>
                      <a:pt x="21216" y="24231"/>
                      <a:pt x="21036" y="24249"/>
                      <a:pt x="20855" y="24267"/>
                    </a:cubicBezTo>
                    <a:cubicBezTo>
                      <a:pt x="20693" y="24267"/>
                      <a:pt x="20512" y="24249"/>
                      <a:pt x="20350" y="24213"/>
                    </a:cubicBezTo>
                    <a:cubicBezTo>
                      <a:pt x="20187" y="24177"/>
                      <a:pt x="20025" y="24123"/>
                      <a:pt x="19862" y="24069"/>
                    </a:cubicBezTo>
                    <a:cubicBezTo>
                      <a:pt x="19790" y="24033"/>
                      <a:pt x="19718" y="23997"/>
                      <a:pt x="19664" y="23961"/>
                    </a:cubicBezTo>
                    <a:cubicBezTo>
                      <a:pt x="19591" y="23906"/>
                      <a:pt x="19519" y="23870"/>
                      <a:pt x="19465" y="23816"/>
                    </a:cubicBezTo>
                    <a:cubicBezTo>
                      <a:pt x="19212" y="23635"/>
                      <a:pt x="19014" y="23383"/>
                      <a:pt x="18869" y="23112"/>
                    </a:cubicBezTo>
                    <a:cubicBezTo>
                      <a:pt x="18797" y="22967"/>
                      <a:pt x="18761" y="22841"/>
                      <a:pt x="18725" y="22697"/>
                    </a:cubicBezTo>
                    <a:lnTo>
                      <a:pt x="18707" y="22642"/>
                    </a:lnTo>
                    <a:lnTo>
                      <a:pt x="18689" y="22588"/>
                    </a:lnTo>
                    <a:lnTo>
                      <a:pt x="18111" y="22588"/>
                    </a:lnTo>
                    <a:cubicBezTo>
                      <a:pt x="17948" y="22570"/>
                      <a:pt x="17786" y="22570"/>
                      <a:pt x="17587" y="22552"/>
                    </a:cubicBezTo>
                    <a:lnTo>
                      <a:pt x="17515" y="22552"/>
                    </a:lnTo>
                    <a:lnTo>
                      <a:pt x="17497" y="22606"/>
                    </a:lnTo>
                    <a:cubicBezTo>
                      <a:pt x="17461" y="22751"/>
                      <a:pt x="17407" y="22877"/>
                      <a:pt x="17334" y="23022"/>
                    </a:cubicBezTo>
                    <a:cubicBezTo>
                      <a:pt x="17100" y="23437"/>
                      <a:pt x="16702" y="23744"/>
                      <a:pt x="16233" y="23888"/>
                    </a:cubicBezTo>
                    <a:cubicBezTo>
                      <a:pt x="16070" y="23942"/>
                      <a:pt x="15890" y="23979"/>
                      <a:pt x="15727" y="23997"/>
                    </a:cubicBezTo>
                    <a:cubicBezTo>
                      <a:pt x="15645" y="24004"/>
                      <a:pt x="15566" y="24008"/>
                      <a:pt x="15487" y="24008"/>
                    </a:cubicBezTo>
                    <a:cubicBezTo>
                      <a:pt x="15376" y="24008"/>
                      <a:pt x="15266" y="24000"/>
                      <a:pt x="15150" y="23979"/>
                    </a:cubicBezTo>
                    <a:cubicBezTo>
                      <a:pt x="14951" y="23961"/>
                      <a:pt x="14752" y="23906"/>
                      <a:pt x="14572" y="23834"/>
                    </a:cubicBezTo>
                    <a:cubicBezTo>
                      <a:pt x="14445" y="23798"/>
                      <a:pt x="14337" y="23744"/>
                      <a:pt x="14229" y="23690"/>
                    </a:cubicBezTo>
                    <a:lnTo>
                      <a:pt x="13868" y="23527"/>
                    </a:lnTo>
                    <a:cubicBezTo>
                      <a:pt x="13687" y="23437"/>
                      <a:pt x="13507" y="23347"/>
                      <a:pt x="13326" y="23256"/>
                    </a:cubicBezTo>
                    <a:lnTo>
                      <a:pt x="13200" y="23184"/>
                    </a:lnTo>
                    <a:cubicBezTo>
                      <a:pt x="12730" y="22913"/>
                      <a:pt x="12297" y="22606"/>
                      <a:pt x="11900" y="22281"/>
                    </a:cubicBezTo>
                    <a:cubicBezTo>
                      <a:pt x="11304" y="21812"/>
                      <a:pt x="10961" y="21108"/>
                      <a:pt x="10979" y="20349"/>
                    </a:cubicBezTo>
                    <a:cubicBezTo>
                      <a:pt x="10997" y="20024"/>
                      <a:pt x="11087" y="19717"/>
                      <a:pt x="11250" y="19447"/>
                    </a:cubicBezTo>
                    <a:cubicBezTo>
                      <a:pt x="11322" y="19320"/>
                      <a:pt x="11412" y="19212"/>
                      <a:pt x="11520" y="19104"/>
                    </a:cubicBezTo>
                    <a:lnTo>
                      <a:pt x="11556" y="19067"/>
                    </a:lnTo>
                    <a:lnTo>
                      <a:pt x="11520" y="19013"/>
                    </a:lnTo>
                    <a:cubicBezTo>
                      <a:pt x="11412" y="18833"/>
                      <a:pt x="11286" y="18634"/>
                      <a:pt x="11213" y="18508"/>
                    </a:cubicBezTo>
                    <a:cubicBezTo>
                      <a:pt x="11141" y="18363"/>
                      <a:pt x="11051" y="18219"/>
                      <a:pt x="10979" y="18038"/>
                    </a:cubicBezTo>
                    <a:lnTo>
                      <a:pt x="10943" y="17966"/>
                    </a:lnTo>
                    <a:lnTo>
                      <a:pt x="10888" y="17984"/>
                    </a:lnTo>
                    <a:cubicBezTo>
                      <a:pt x="10738" y="18026"/>
                      <a:pt x="10583" y="18046"/>
                      <a:pt x="10429" y="18046"/>
                    </a:cubicBezTo>
                    <a:cubicBezTo>
                      <a:pt x="10120" y="18046"/>
                      <a:pt x="9811" y="17966"/>
                      <a:pt x="9534" y="17822"/>
                    </a:cubicBezTo>
                    <a:cubicBezTo>
                      <a:pt x="9462" y="17785"/>
                      <a:pt x="9390" y="17731"/>
                      <a:pt x="9318" y="17695"/>
                    </a:cubicBezTo>
                    <a:cubicBezTo>
                      <a:pt x="9245" y="17641"/>
                      <a:pt x="9173" y="17587"/>
                      <a:pt x="9119" y="17533"/>
                    </a:cubicBezTo>
                    <a:cubicBezTo>
                      <a:pt x="8993" y="17424"/>
                      <a:pt x="8866" y="17298"/>
                      <a:pt x="8776" y="17154"/>
                    </a:cubicBezTo>
                    <a:cubicBezTo>
                      <a:pt x="8559" y="16901"/>
                      <a:pt x="8415" y="16594"/>
                      <a:pt x="8343" y="16287"/>
                    </a:cubicBezTo>
                    <a:lnTo>
                      <a:pt x="8054" y="15131"/>
                    </a:lnTo>
                    <a:cubicBezTo>
                      <a:pt x="7963" y="14734"/>
                      <a:pt x="7873" y="14373"/>
                      <a:pt x="7783" y="13994"/>
                    </a:cubicBezTo>
                    <a:cubicBezTo>
                      <a:pt x="7711" y="13723"/>
                      <a:pt x="7693" y="13452"/>
                      <a:pt x="7747" y="13163"/>
                    </a:cubicBezTo>
                    <a:cubicBezTo>
                      <a:pt x="7783" y="13037"/>
                      <a:pt x="7819" y="12892"/>
                      <a:pt x="7873" y="12766"/>
                    </a:cubicBezTo>
                    <a:cubicBezTo>
                      <a:pt x="7909" y="12640"/>
                      <a:pt x="7981" y="12513"/>
                      <a:pt x="8054" y="12387"/>
                    </a:cubicBezTo>
                    <a:cubicBezTo>
                      <a:pt x="8288" y="12008"/>
                      <a:pt x="8613" y="11701"/>
                      <a:pt x="8993" y="11484"/>
                    </a:cubicBezTo>
                    <a:lnTo>
                      <a:pt x="9047" y="11448"/>
                    </a:lnTo>
                    <a:lnTo>
                      <a:pt x="9029" y="11394"/>
                    </a:lnTo>
                    <a:cubicBezTo>
                      <a:pt x="8975" y="11213"/>
                      <a:pt x="8902" y="11015"/>
                      <a:pt x="8848" y="10870"/>
                    </a:cubicBezTo>
                    <a:cubicBezTo>
                      <a:pt x="8794" y="10726"/>
                      <a:pt x="8722" y="10563"/>
                      <a:pt x="8668" y="10419"/>
                    </a:cubicBezTo>
                    <a:lnTo>
                      <a:pt x="8650" y="10365"/>
                    </a:lnTo>
                    <a:lnTo>
                      <a:pt x="8577" y="10365"/>
                    </a:lnTo>
                    <a:cubicBezTo>
                      <a:pt x="8397" y="10402"/>
                      <a:pt x="8213" y="10421"/>
                      <a:pt x="8030" y="10421"/>
                    </a:cubicBezTo>
                    <a:cubicBezTo>
                      <a:pt x="7774" y="10421"/>
                      <a:pt x="7520" y="10384"/>
                      <a:pt x="7277" y="10310"/>
                    </a:cubicBezTo>
                    <a:cubicBezTo>
                      <a:pt x="7151" y="10274"/>
                      <a:pt x="7006" y="10238"/>
                      <a:pt x="6898" y="10184"/>
                    </a:cubicBezTo>
                    <a:cubicBezTo>
                      <a:pt x="6772" y="10130"/>
                      <a:pt x="6663" y="10058"/>
                      <a:pt x="6555" y="9985"/>
                    </a:cubicBezTo>
                    <a:cubicBezTo>
                      <a:pt x="6447" y="9931"/>
                      <a:pt x="6356" y="9859"/>
                      <a:pt x="6266" y="9769"/>
                    </a:cubicBezTo>
                    <a:cubicBezTo>
                      <a:pt x="6176" y="9678"/>
                      <a:pt x="6104" y="9588"/>
                      <a:pt x="6050" y="9498"/>
                    </a:cubicBezTo>
                    <a:cubicBezTo>
                      <a:pt x="6031" y="9480"/>
                      <a:pt x="6013" y="9444"/>
                      <a:pt x="5995" y="9426"/>
                    </a:cubicBezTo>
                    <a:lnTo>
                      <a:pt x="5923" y="9299"/>
                    </a:lnTo>
                    <a:lnTo>
                      <a:pt x="5616" y="8848"/>
                    </a:lnTo>
                    <a:lnTo>
                      <a:pt x="5544" y="8776"/>
                    </a:lnTo>
                    <a:cubicBezTo>
                      <a:pt x="5454" y="8667"/>
                      <a:pt x="5363" y="8559"/>
                      <a:pt x="5255" y="8433"/>
                    </a:cubicBezTo>
                    <a:lnTo>
                      <a:pt x="4894" y="8053"/>
                    </a:lnTo>
                    <a:cubicBezTo>
                      <a:pt x="4713" y="7855"/>
                      <a:pt x="4569" y="7620"/>
                      <a:pt x="4479" y="7367"/>
                    </a:cubicBezTo>
                    <a:cubicBezTo>
                      <a:pt x="4370" y="7115"/>
                      <a:pt x="4334" y="6826"/>
                      <a:pt x="4334" y="6555"/>
                    </a:cubicBezTo>
                    <a:cubicBezTo>
                      <a:pt x="4352" y="6103"/>
                      <a:pt x="4461" y="5670"/>
                      <a:pt x="4677" y="5291"/>
                    </a:cubicBezTo>
                    <a:lnTo>
                      <a:pt x="4713" y="5237"/>
                    </a:lnTo>
                    <a:lnTo>
                      <a:pt x="4677" y="5201"/>
                    </a:lnTo>
                    <a:cubicBezTo>
                      <a:pt x="4406" y="4966"/>
                      <a:pt x="4136" y="4749"/>
                      <a:pt x="3865" y="4515"/>
                    </a:cubicBezTo>
                    <a:lnTo>
                      <a:pt x="3811" y="4478"/>
                    </a:lnTo>
                    <a:lnTo>
                      <a:pt x="3774" y="4515"/>
                    </a:lnTo>
                    <a:cubicBezTo>
                      <a:pt x="3431" y="4803"/>
                      <a:pt x="3016" y="5002"/>
                      <a:pt x="2583" y="5092"/>
                    </a:cubicBezTo>
                    <a:cubicBezTo>
                      <a:pt x="2437" y="5122"/>
                      <a:pt x="2290" y="5136"/>
                      <a:pt x="2143" y="5136"/>
                    </a:cubicBezTo>
                    <a:cubicBezTo>
                      <a:pt x="1746" y="5136"/>
                      <a:pt x="1355" y="5028"/>
                      <a:pt x="1012" y="4803"/>
                    </a:cubicBezTo>
                    <a:cubicBezTo>
                      <a:pt x="868" y="4713"/>
                      <a:pt x="723" y="4623"/>
                      <a:pt x="579" y="4533"/>
                    </a:cubicBezTo>
                    <a:lnTo>
                      <a:pt x="254" y="4334"/>
                    </a:lnTo>
                    <a:lnTo>
                      <a:pt x="795" y="3377"/>
                    </a:lnTo>
                    <a:lnTo>
                      <a:pt x="940" y="3449"/>
                    </a:lnTo>
                    <a:lnTo>
                      <a:pt x="1156" y="3594"/>
                    </a:lnTo>
                    <a:cubicBezTo>
                      <a:pt x="1301" y="3684"/>
                      <a:pt x="1463" y="3792"/>
                      <a:pt x="1608" y="3883"/>
                    </a:cubicBezTo>
                    <a:cubicBezTo>
                      <a:pt x="1788" y="4012"/>
                      <a:pt x="2006" y="4076"/>
                      <a:pt x="2227" y="4076"/>
                    </a:cubicBezTo>
                    <a:cubicBezTo>
                      <a:pt x="2316" y="4076"/>
                      <a:pt x="2405" y="4066"/>
                      <a:pt x="2493" y="4045"/>
                    </a:cubicBezTo>
                    <a:cubicBezTo>
                      <a:pt x="2619" y="4009"/>
                      <a:pt x="2745" y="3973"/>
                      <a:pt x="2872" y="3901"/>
                    </a:cubicBezTo>
                    <a:lnTo>
                      <a:pt x="2980" y="3847"/>
                    </a:lnTo>
                    <a:lnTo>
                      <a:pt x="2872" y="3774"/>
                    </a:lnTo>
                    <a:cubicBezTo>
                      <a:pt x="2565" y="3540"/>
                      <a:pt x="2276" y="3341"/>
                      <a:pt x="2023" y="3178"/>
                    </a:cubicBezTo>
                    <a:cubicBezTo>
                      <a:pt x="1644" y="2890"/>
                      <a:pt x="1770" y="2294"/>
                      <a:pt x="2240" y="2185"/>
                    </a:cubicBezTo>
                    <a:cubicBezTo>
                      <a:pt x="2274" y="2176"/>
                      <a:pt x="2309" y="2171"/>
                      <a:pt x="2345" y="2171"/>
                    </a:cubicBezTo>
                    <a:cubicBezTo>
                      <a:pt x="2442" y="2171"/>
                      <a:pt x="2544" y="2205"/>
                      <a:pt x="2637" y="2258"/>
                    </a:cubicBezTo>
                    <a:cubicBezTo>
                      <a:pt x="2872" y="2420"/>
                      <a:pt x="3124" y="2583"/>
                      <a:pt x="3413" y="2799"/>
                    </a:cubicBezTo>
                    <a:lnTo>
                      <a:pt x="3540" y="2890"/>
                    </a:lnTo>
                    <a:lnTo>
                      <a:pt x="3540" y="2745"/>
                    </a:lnTo>
                    <a:cubicBezTo>
                      <a:pt x="3540" y="2691"/>
                      <a:pt x="3540" y="2637"/>
                      <a:pt x="3540" y="2583"/>
                    </a:cubicBezTo>
                    <a:cubicBezTo>
                      <a:pt x="3486" y="2258"/>
                      <a:pt x="3287" y="1969"/>
                      <a:pt x="3016" y="1770"/>
                    </a:cubicBezTo>
                    <a:lnTo>
                      <a:pt x="2493" y="1445"/>
                    </a:lnTo>
                    <a:lnTo>
                      <a:pt x="2222" y="1283"/>
                    </a:lnTo>
                    <a:lnTo>
                      <a:pt x="2005" y="1156"/>
                    </a:lnTo>
                    <a:lnTo>
                      <a:pt x="2529" y="181"/>
                    </a:lnTo>
                    <a:close/>
                    <a:moveTo>
                      <a:pt x="2420" y="1"/>
                    </a:moveTo>
                    <a:lnTo>
                      <a:pt x="1752" y="1228"/>
                    </a:lnTo>
                    <a:lnTo>
                      <a:pt x="1824" y="1265"/>
                    </a:lnTo>
                    <a:lnTo>
                      <a:pt x="2095" y="1445"/>
                    </a:lnTo>
                    <a:lnTo>
                      <a:pt x="2366" y="1590"/>
                    </a:lnTo>
                    <a:lnTo>
                      <a:pt x="2872" y="1933"/>
                    </a:lnTo>
                    <a:cubicBezTo>
                      <a:pt x="3106" y="2077"/>
                      <a:pt x="3269" y="2330"/>
                      <a:pt x="3323" y="2601"/>
                    </a:cubicBezTo>
                    <a:cubicBezTo>
                      <a:pt x="3088" y="2438"/>
                      <a:pt x="2872" y="2294"/>
                      <a:pt x="2673" y="2149"/>
                    </a:cubicBezTo>
                    <a:cubicBezTo>
                      <a:pt x="2566" y="2082"/>
                      <a:pt x="2429" y="2045"/>
                      <a:pt x="2299" y="2045"/>
                    </a:cubicBezTo>
                    <a:cubicBezTo>
                      <a:pt x="2254" y="2045"/>
                      <a:pt x="2209" y="2050"/>
                      <a:pt x="2168" y="2059"/>
                    </a:cubicBezTo>
                    <a:cubicBezTo>
                      <a:pt x="1572" y="2203"/>
                      <a:pt x="1409" y="2962"/>
                      <a:pt x="1897" y="3323"/>
                    </a:cubicBezTo>
                    <a:cubicBezTo>
                      <a:pt x="2131" y="3485"/>
                      <a:pt x="2366" y="3648"/>
                      <a:pt x="2655" y="3847"/>
                    </a:cubicBezTo>
                    <a:cubicBezTo>
                      <a:pt x="2565" y="3883"/>
                      <a:pt x="2493" y="3901"/>
                      <a:pt x="2420" y="3919"/>
                    </a:cubicBezTo>
                    <a:cubicBezTo>
                      <a:pt x="2339" y="3940"/>
                      <a:pt x="2259" y="3951"/>
                      <a:pt x="2179" y="3951"/>
                    </a:cubicBezTo>
                    <a:cubicBezTo>
                      <a:pt x="1993" y="3951"/>
                      <a:pt x="1814" y="3894"/>
                      <a:pt x="1662" y="3792"/>
                    </a:cubicBezTo>
                    <a:cubicBezTo>
                      <a:pt x="1518" y="3684"/>
                      <a:pt x="1355" y="3594"/>
                      <a:pt x="1211" y="3485"/>
                    </a:cubicBezTo>
                    <a:lnTo>
                      <a:pt x="976" y="3359"/>
                    </a:lnTo>
                    <a:lnTo>
                      <a:pt x="759" y="3233"/>
                    </a:lnTo>
                    <a:lnTo>
                      <a:pt x="687" y="3197"/>
                    </a:lnTo>
                    <a:lnTo>
                      <a:pt x="1" y="4424"/>
                    </a:lnTo>
                    <a:lnTo>
                      <a:pt x="452" y="4695"/>
                    </a:lnTo>
                    <a:cubicBezTo>
                      <a:pt x="597" y="4785"/>
                      <a:pt x="741" y="4876"/>
                      <a:pt x="886" y="4966"/>
                    </a:cubicBezTo>
                    <a:cubicBezTo>
                      <a:pt x="1244" y="5196"/>
                      <a:pt x="1647" y="5318"/>
                      <a:pt x="2063" y="5318"/>
                    </a:cubicBezTo>
                    <a:cubicBezTo>
                      <a:pt x="2235" y="5318"/>
                      <a:pt x="2409" y="5297"/>
                      <a:pt x="2583" y="5255"/>
                    </a:cubicBezTo>
                    <a:cubicBezTo>
                      <a:pt x="3016" y="5183"/>
                      <a:pt x="3431" y="4984"/>
                      <a:pt x="3774" y="4695"/>
                    </a:cubicBezTo>
                    <a:cubicBezTo>
                      <a:pt x="4027" y="4894"/>
                      <a:pt x="4262" y="5092"/>
                      <a:pt x="4479" y="5291"/>
                    </a:cubicBezTo>
                    <a:cubicBezTo>
                      <a:pt x="4262" y="5688"/>
                      <a:pt x="4154" y="6122"/>
                      <a:pt x="4154" y="6573"/>
                    </a:cubicBezTo>
                    <a:cubicBezTo>
                      <a:pt x="4136" y="6862"/>
                      <a:pt x="4190" y="7169"/>
                      <a:pt x="4280" y="7440"/>
                    </a:cubicBezTo>
                    <a:cubicBezTo>
                      <a:pt x="4388" y="7710"/>
                      <a:pt x="4533" y="7963"/>
                      <a:pt x="4731" y="8180"/>
                    </a:cubicBezTo>
                    <a:lnTo>
                      <a:pt x="5093" y="8559"/>
                    </a:lnTo>
                    <a:cubicBezTo>
                      <a:pt x="5201" y="8667"/>
                      <a:pt x="5291" y="8794"/>
                      <a:pt x="5381" y="8902"/>
                    </a:cubicBezTo>
                    <a:lnTo>
                      <a:pt x="5436" y="8974"/>
                    </a:lnTo>
                    <a:lnTo>
                      <a:pt x="5761" y="9426"/>
                    </a:lnTo>
                    <a:cubicBezTo>
                      <a:pt x="5779" y="9462"/>
                      <a:pt x="5797" y="9498"/>
                      <a:pt x="5833" y="9534"/>
                    </a:cubicBezTo>
                    <a:lnTo>
                      <a:pt x="5869" y="9606"/>
                    </a:lnTo>
                    <a:cubicBezTo>
                      <a:pt x="5941" y="9733"/>
                      <a:pt x="6013" y="9823"/>
                      <a:pt x="6122" y="9913"/>
                    </a:cubicBezTo>
                    <a:cubicBezTo>
                      <a:pt x="6212" y="10003"/>
                      <a:pt x="6302" y="10094"/>
                      <a:pt x="6411" y="10166"/>
                    </a:cubicBezTo>
                    <a:cubicBezTo>
                      <a:pt x="6537" y="10238"/>
                      <a:pt x="6645" y="10310"/>
                      <a:pt x="6772" y="10365"/>
                    </a:cubicBezTo>
                    <a:cubicBezTo>
                      <a:pt x="6916" y="10419"/>
                      <a:pt x="7043" y="10473"/>
                      <a:pt x="7187" y="10509"/>
                    </a:cubicBezTo>
                    <a:cubicBezTo>
                      <a:pt x="7453" y="10587"/>
                      <a:pt x="7720" y="10624"/>
                      <a:pt x="7991" y="10624"/>
                    </a:cubicBezTo>
                    <a:cubicBezTo>
                      <a:pt x="8160" y="10624"/>
                      <a:pt x="8331" y="10609"/>
                      <a:pt x="8505" y="10581"/>
                    </a:cubicBezTo>
                    <a:cubicBezTo>
                      <a:pt x="8559" y="10708"/>
                      <a:pt x="8595" y="10834"/>
                      <a:pt x="8650" y="10978"/>
                    </a:cubicBezTo>
                    <a:cubicBezTo>
                      <a:pt x="8704" y="11123"/>
                      <a:pt x="8758" y="11267"/>
                      <a:pt x="8812" y="11430"/>
                    </a:cubicBezTo>
                    <a:cubicBezTo>
                      <a:pt x="8433" y="11665"/>
                      <a:pt x="8108" y="11972"/>
                      <a:pt x="7873" y="12351"/>
                    </a:cubicBezTo>
                    <a:cubicBezTo>
                      <a:pt x="7801" y="12495"/>
                      <a:pt x="7729" y="12622"/>
                      <a:pt x="7675" y="12766"/>
                    </a:cubicBezTo>
                    <a:cubicBezTo>
                      <a:pt x="7620" y="12892"/>
                      <a:pt x="7584" y="13037"/>
                      <a:pt x="7548" y="13199"/>
                    </a:cubicBezTo>
                    <a:cubicBezTo>
                      <a:pt x="7494" y="13488"/>
                      <a:pt x="7512" y="13795"/>
                      <a:pt x="7584" y="14102"/>
                    </a:cubicBezTo>
                    <a:cubicBezTo>
                      <a:pt x="7675" y="14463"/>
                      <a:pt x="7765" y="14842"/>
                      <a:pt x="7855" y="15222"/>
                    </a:cubicBezTo>
                    <a:lnTo>
                      <a:pt x="8144" y="16377"/>
                    </a:lnTo>
                    <a:cubicBezTo>
                      <a:pt x="8270" y="16901"/>
                      <a:pt x="8559" y="17352"/>
                      <a:pt x="8975" y="17713"/>
                    </a:cubicBezTo>
                    <a:cubicBezTo>
                      <a:pt x="9029" y="17767"/>
                      <a:pt x="9101" y="17822"/>
                      <a:pt x="9173" y="17876"/>
                    </a:cubicBezTo>
                    <a:cubicBezTo>
                      <a:pt x="9245" y="17930"/>
                      <a:pt x="9318" y="17966"/>
                      <a:pt x="9408" y="18020"/>
                    </a:cubicBezTo>
                    <a:cubicBezTo>
                      <a:pt x="9706" y="18176"/>
                      <a:pt x="10051" y="18257"/>
                      <a:pt x="10395" y="18257"/>
                    </a:cubicBezTo>
                    <a:cubicBezTo>
                      <a:pt x="10530" y="18257"/>
                      <a:pt x="10666" y="18244"/>
                      <a:pt x="10798" y="18219"/>
                    </a:cubicBezTo>
                    <a:cubicBezTo>
                      <a:pt x="10870" y="18363"/>
                      <a:pt x="10943" y="18472"/>
                      <a:pt x="11015" y="18634"/>
                    </a:cubicBezTo>
                    <a:cubicBezTo>
                      <a:pt x="11105" y="18797"/>
                      <a:pt x="11195" y="18941"/>
                      <a:pt x="11304" y="19104"/>
                    </a:cubicBezTo>
                    <a:cubicBezTo>
                      <a:pt x="11213" y="19194"/>
                      <a:pt x="11123" y="19302"/>
                      <a:pt x="11051" y="19429"/>
                    </a:cubicBezTo>
                    <a:cubicBezTo>
                      <a:pt x="10870" y="19717"/>
                      <a:pt x="10780" y="20060"/>
                      <a:pt x="10762" y="20385"/>
                    </a:cubicBezTo>
                    <a:cubicBezTo>
                      <a:pt x="10744" y="21198"/>
                      <a:pt x="11105" y="21956"/>
                      <a:pt x="11737" y="22444"/>
                    </a:cubicBezTo>
                    <a:cubicBezTo>
                      <a:pt x="12152" y="22787"/>
                      <a:pt x="12586" y="23094"/>
                      <a:pt x="13055" y="23365"/>
                    </a:cubicBezTo>
                    <a:lnTo>
                      <a:pt x="13200" y="23437"/>
                    </a:lnTo>
                    <a:cubicBezTo>
                      <a:pt x="13380" y="23527"/>
                      <a:pt x="13561" y="23635"/>
                      <a:pt x="13741" y="23726"/>
                    </a:cubicBezTo>
                    <a:lnTo>
                      <a:pt x="14102" y="23888"/>
                    </a:lnTo>
                    <a:cubicBezTo>
                      <a:pt x="14211" y="23942"/>
                      <a:pt x="14337" y="23997"/>
                      <a:pt x="14463" y="24033"/>
                    </a:cubicBezTo>
                    <a:cubicBezTo>
                      <a:pt x="14662" y="24105"/>
                      <a:pt x="14861" y="24159"/>
                      <a:pt x="15077" y="24195"/>
                    </a:cubicBezTo>
                    <a:cubicBezTo>
                      <a:pt x="15276" y="24213"/>
                      <a:pt x="15475" y="24213"/>
                      <a:pt x="15673" y="24213"/>
                    </a:cubicBezTo>
                    <a:cubicBezTo>
                      <a:pt x="15854" y="24195"/>
                      <a:pt x="16052" y="24159"/>
                      <a:pt x="16233" y="24087"/>
                    </a:cubicBezTo>
                    <a:cubicBezTo>
                      <a:pt x="16395" y="24033"/>
                      <a:pt x="16558" y="23961"/>
                      <a:pt x="16720" y="23870"/>
                    </a:cubicBezTo>
                    <a:cubicBezTo>
                      <a:pt x="17118" y="23617"/>
                      <a:pt x="17425" y="23220"/>
                      <a:pt x="17569" y="22769"/>
                    </a:cubicBezTo>
                    <a:cubicBezTo>
                      <a:pt x="17750" y="22787"/>
                      <a:pt x="17876" y="22787"/>
                      <a:pt x="18039" y="22787"/>
                    </a:cubicBezTo>
                    <a:lnTo>
                      <a:pt x="18580" y="22787"/>
                    </a:lnTo>
                    <a:cubicBezTo>
                      <a:pt x="18616" y="22931"/>
                      <a:pt x="18670" y="23058"/>
                      <a:pt x="18725" y="23184"/>
                    </a:cubicBezTo>
                    <a:cubicBezTo>
                      <a:pt x="18869" y="23473"/>
                      <a:pt x="19086" y="23744"/>
                      <a:pt x="19357" y="23942"/>
                    </a:cubicBezTo>
                    <a:cubicBezTo>
                      <a:pt x="19429" y="23997"/>
                      <a:pt x="19501" y="24033"/>
                      <a:pt x="19573" y="24087"/>
                    </a:cubicBezTo>
                    <a:cubicBezTo>
                      <a:pt x="19664" y="24123"/>
                      <a:pt x="19736" y="24159"/>
                      <a:pt x="19808" y="24195"/>
                    </a:cubicBezTo>
                    <a:cubicBezTo>
                      <a:pt x="19970" y="24267"/>
                      <a:pt x="20133" y="24322"/>
                      <a:pt x="20314" y="24358"/>
                    </a:cubicBezTo>
                    <a:cubicBezTo>
                      <a:pt x="20476" y="24394"/>
                      <a:pt x="20639" y="24412"/>
                      <a:pt x="20819" y="24412"/>
                    </a:cubicBezTo>
                    <a:lnTo>
                      <a:pt x="20837" y="24358"/>
                    </a:lnTo>
                    <a:cubicBezTo>
                      <a:pt x="21036" y="24358"/>
                      <a:pt x="21234" y="24340"/>
                      <a:pt x="21415" y="24286"/>
                    </a:cubicBezTo>
                    <a:lnTo>
                      <a:pt x="21668" y="24231"/>
                    </a:lnTo>
                    <a:cubicBezTo>
                      <a:pt x="22029" y="24141"/>
                      <a:pt x="22408" y="24033"/>
                      <a:pt x="22769" y="23924"/>
                    </a:cubicBezTo>
                    <a:lnTo>
                      <a:pt x="22968" y="23852"/>
                    </a:lnTo>
                    <a:cubicBezTo>
                      <a:pt x="23112" y="23816"/>
                      <a:pt x="23257" y="23762"/>
                      <a:pt x="23401" y="23708"/>
                    </a:cubicBezTo>
                    <a:lnTo>
                      <a:pt x="24015" y="23473"/>
                    </a:lnTo>
                    <a:cubicBezTo>
                      <a:pt x="24665" y="23238"/>
                      <a:pt x="25171" y="22715"/>
                      <a:pt x="25405" y="22047"/>
                    </a:cubicBezTo>
                    <a:cubicBezTo>
                      <a:pt x="25514" y="21740"/>
                      <a:pt x="25568" y="21415"/>
                      <a:pt x="25532" y="21090"/>
                    </a:cubicBezTo>
                    <a:cubicBezTo>
                      <a:pt x="25532" y="20963"/>
                      <a:pt x="25496" y="20819"/>
                      <a:pt x="25477" y="20692"/>
                    </a:cubicBezTo>
                    <a:cubicBezTo>
                      <a:pt x="25604" y="20620"/>
                      <a:pt x="25730" y="20548"/>
                      <a:pt x="25857" y="20476"/>
                    </a:cubicBezTo>
                    <a:cubicBezTo>
                      <a:pt x="26037" y="20385"/>
                      <a:pt x="26182" y="20295"/>
                      <a:pt x="26308" y="20223"/>
                    </a:cubicBezTo>
                    <a:cubicBezTo>
                      <a:pt x="26777" y="20707"/>
                      <a:pt x="27411" y="20976"/>
                      <a:pt x="28071" y="20976"/>
                    </a:cubicBezTo>
                    <a:cubicBezTo>
                      <a:pt x="28199" y="20976"/>
                      <a:pt x="28328" y="20966"/>
                      <a:pt x="28457" y="20945"/>
                    </a:cubicBezTo>
                    <a:cubicBezTo>
                      <a:pt x="28800" y="20873"/>
                      <a:pt x="29125" y="20747"/>
                      <a:pt x="29414" y="20566"/>
                    </a:cubicBezTo>
                    <a:lnTo>
                      <a:pt x="30515" y="19790"/>
                    </a:lnTo>
                    <a:lnTo>
                      <a:pt x="29684" y="18652"/>
                    </a:lnTo>
                    <a:lnTo>
                      <a:pt x="28619" y="19410"/>
                    </a:lnTo>
                    <a:cubicBezTo>
                      <a:pt x="28437" y="19522"/>
                      <a:pt x="28233" y="19582"/>
                      <a:pt x="28032" y="19582"/>
                    </a:cubicBezTo>
                    <a:cubicBezTo>
                      <a:pt x="27873" y="19582"/>
                      <a:pt x="27715" y="19544"/>
                      <a:pt x="27572" y="19465"/>
                    </a:cubicBezTo>
                    <a:lnTo>
                      <a:pt x="27716" y="19374"/>
                    </a:lnTo>
                    <a:lnTo>
                      <a:pt x="27933" y="19230"/>
                    </a:lnTo>
                    <a:cubicBezTo>
                      <a:pt x="28059" y="19158"/>
                      <a:pt x="28186" y="19067"/>
                      <a:pt x="28312" y="18977"/>
                    </a:cubicBezTo>
                    <a:cubicBezTo>
                      <a:pt x="28457" y="18887"/>
                      <a:pt x="28565" y="18724"/>
                      <a:pt x="28583" y="18544"/>
                    </a:cubicBezTo>
                    <a:cubicBezTo>
                      <a:pt x="28619" y="18363"/>
                      <a:pt x="28583" y="18165"/>
                      <a:pt x="28475" y="18020"/>
                    </a:cubicBezTo>
                    <a:cubicBezTo>
                      <a:pt x="28338" y="17815"/>
                      <a:pt x="28122" y="17703"/>
                      <a:pt x="27900" y="17703"/>
                    </a:cubicBezTo>
                    <a:cubicBezTo>
                      <a:pt x="27770" y="17703"/>
                      <a:pt x="27638" y="17742"/>
                      <a:pt x="27518" y="17822"/>
                    </a:cubicBezTo>
                    <a:lnTo>
                      <a:pt x="27157" y="18056"/>
                    </a:lnTo>
                    <a:lnTo>
                      <a:pt x="26958" y="18183"/>
                    </a:lnTo>
                    <a:cubicBezTo>
                      <a:pt x="26994" y="17930"/>
                      <a:pt x="27139" y="17713"/>
                      <a:pt x="27355" y="17569"/>
                    </a:cubicBezTo>
                    <a:lnTo>
                      <a:pt x="28366" y="16847"/>
                    </a:lnTo>
                    <a:lnTo>
                      <a:pt x="27554" y="15727"/>
                    </a:lnTo>
                    <a:lnTo>
                      <a:pt x="26579" y="16395"/>
                    </a:lnTo>
                    <a:cubicBezTo>
                      <a:pt x="26326" y="16576"/>
                      <a:pt x="26109" y="16792"/>
                      <a:pt x="25947" y="17045"/>
                    </a:cubicBezTo>
                    <a:cubicBezTo>
                      <a:pt x="25875" y="17172"/>
                      <a:pt x="25821" y="17298"/>
                      <a:pt x="25766" y="17442"/>
                    </a:cubicBezTo>
                    <a:cubicBezTo>
                      <a:pt x="25712" y="17587"/>
                      <a:pt x="25658" y="17731"/>
                      <a:pt x="25640" y="17876"/>
                    </a:cubicBezTo>
                    <a:cubicBezTo>
                      <a:pt x="25568" y="18237"/>
                      <a:pt x="25586" y="18616"/>
                      <a:pt x="25658" y="18977"/>
                    </a:cubicBezTo>
                    <a:cubicBezTo>
                      <a:pt x="25532" y="19067"/>
                      <a:pt x="25333" y="19176"/>
                      <a:pt x="25189" y="19248"/>
                    </a:cubicBezTo>
                    <a:cubicBezTo>
                      <a:pt x="25044" y="19320"/>
                      <a:pt x="24900" y="19392"/>
                      <a:pt x="24773" y="19483"/>
                    </a:cubicBezTo>
                    <a:cubicBezTo>
                      <a:pt x="24719" y="19429"/>
                      <a:pt x="24683" y="19392"/>
                      <a:pt x="24647" y="19356"/>
                    </a:cubicBezTo>
                    <a:cubicBezTo>
                      <a:pt x="24412" y="19158"/>
                      <a:pt x="24141" y="18977"/>
                      <a:pt x="23852" y="18851"/>
                    </a:cubicBezTo>
                    <a:cubicBezTo>
                      <a:pt x="23559" y="18724"/>
                      <a:pt x="23250" y="18660"/>
                      <a:pt x="22939" y="18660"/>
                    </a:cubicBezTo>
                    <a:cubicBezTo>
                      <a:pt x="22676" y="18660"/>
                      <a:pt x="22412" y="18706"/>
                      <a:pt x="22155" y="18797"/>
                    </a:cubicBezTo>
                    <a:lnTo>
                      <a:pt x="21704" y="18977"/>
                    </a:lnTo>
                    <a:cubicBezTo>
                      <a:pt x="21595" y="19013"/>
                      <a:pt x="21505" y="19049"/>
                      <a:pt x="21415" y="19067"/>
                    </a:cubicBezTo>
                    <a:lnTo>
                      <a:pt x="21234" y="19122"/>
                    </a:lnTo>
                    <a:cubicBezTo>
                      <a:pt x="21000" y="19212"/>
                      <a:pt x="20783" y="19266"/>
                      <a:pt x="20548" y="19320"/>
                    </a:cubicBezTo>
                    <a:lnTo>
                      <a:pt x="20277" y="19392"/>
                    </a:lnTo>
                    <a:cubicBezTo>
                      <a:pt x="20151" y="19429"/>
                      <a:pt x="20025" y="19465"/>
                      <a:pt x="19898" y="19519"/>
                    </a:cubicBezTo>
                    <a:cubicBezTo>
                      <a:pt x="19772" y="19591"/>
                      <a:pt x="19664" y="19663"/>
                      <a:pt x="19555" y="19735"/>
                    </a:cubicBezTo>
                    <a:cubicBezTo>
                      <a:pt x="19447" y="19826"/>
                      <a:pt x="19357" y="19916"/>
                      <a:pt x="19266" y="20024"/>
                    </a:cubicBezTo>
                    <a:cubicBezTo>
                      <a:pt x="19212" y="20060"/>
                      <a:pt x="19176" y="20133"/>
                      <a:pt x="19140" y="20187"/>
                    </a:cubicBezTo>
                    <a:cubicBezTo>
                      <a:pt x="19086" y="20241"/>
                      <a:pt x="19050" y="20295"/>
                      <a:pt x="19014" y="20349"/>
                    </a:cubicBezTo>
                    <a:cubicBezTo>
                      <a:pt x="18833" y="20602"/>
                      <a:pt x="18707" y="20891"/>
                      <a:pt x="18616" y="21180"/>
                    </a:cubicBezTo>
                    <a:cubicBezTo>
                      <a:pt x="18598" y="21234"/>
                      <a:pt x="18580" y="21288"/>
                      <a:pt x="18580" y="21342"/>
                    </a:cubicBezTo>
                    <a:lnTo>
                      <a:pt x="18057" y="21342"/>
                    </a:lnTo>
                    <a:cubicBezTo>
                      <a:pt x="17930" y="21342"/>
                      <a:pt x="17768" y="21324"/>
                      <a:pt x="17605" y="21306"/>
                    </a:cubicBezTo>
                    <a:cubicBezTo>
                      <a:pt x="17605" y="21252"/>
                      <a:pt x="17587" y="21198"/>
                      <a:pt x="17569" y="21144"/>
                    </a:cubicBezTo>
                    <a:cubicBezTo>
                      <a:pt x="17497" y="20855"/>
                      <a:pt x="17388" y="20566"/>
                      <a:pt x="17262" y="20313"/>
                    </a:cubicBezTo>
                    <a:lnTo>
                      <a:pt x="17208" y="20241"/>
                    </a:lnTo>
                    <a:cubicBezTo>
                      <a:pt x="17172" y="20151"/>
                      <a:pt x="17100" y="20042"/>
                      <a:pt x="17045" y="19952"/>
                    </a:cubicBezTo>
                    <a:cubicBezTo>
                      <a:pt x="16991" y="19880"/>
                      <a:pt x="16919" y="19808"/>
                      <a:pt x="16865" y="19735"/>
                    </a:cubicBezTo>
                    <a:lnTo>
                      <a:pt x="16811" y="19681"/>
                    </a:lnTo>
                    <a:cubicBezTo>
                      <a:pt x="16720" y="19591"/>
                      <a:pt x="16630" y="19519"/>
                      <a:pt x="16540" y="19447"/>
                    </a:cubicBezTo>
                    <a:cubicBezTo>
                      <a:pt x="16450" y="19374"/>
                      <a:pt x="16341" y="19320"/>
                      <a:pt x="16233" y="19284"/>
                    </a:cubicBezTo>
                    <a:cubicBezTo>
                      <a:pt x="16197" y="19266"/>
                      <a:pt x="16143" y="19248"/>
                      <a:pt x="16088" y="19230"/>
                    </a:cubicBezTo>
                    <a:lnTo>
                      <a:pt x="15890" y="19140"/>
                    </a:lnTo>
                    <a:cubicBezTo>
                      <a:pt x="15836" y="19104"/>
                      <a:pt x="15763" y="19067"/>
                      <a:pt x="15709" y="19049"/>
                    </a:cubicBezTo>
                    <a:cubicBezTo>
                      <a:pt x="15655" y="19013"/>
                      <a:pt x="15601" y="18995"/>
                      <a:pt x="15565" y="18977"/>
                    </a:cubicBezTo>
                    <a:cubicBezTo>
                      <a:pt x="15330" y="18833"/>
                      <a:pt x="15113" y="18688"/>
                      <a:pt x="14915" y="18526"/>
                    </a:cubicBezTo>
                    <a:cubicBezTo>
                      <a:pt x="14608" y="18255"/>
                      <a:pt x="14138" y="18147"/>
                      <a:pt x="13543" y="18147"/>
                    </a:cubicBezTo>
                    <a:cubicBezTo>
                      <a:pt x="13236" y="18165"/>
                      <a:pt x="12929" y="18201"/>
                      <a:pt x="12640" y="18291"/>
                    </a:cubicBezTo>
                    <a:lnTo>
                      <a:pt x="12477" y="18327"/>
                    </a:lnTo>
                    <a:cubicBezTo>
                      <a:pt x="12405" y="18201"/>
                      <a:pt x="12297" y="18038"/>
                      <a:pt x="12225" y="17912"/>
                    </a:cubicBezTo>
                    <a:cubicBezTo>
                      <a:pt x="12152" y="17785"/>
                      <a:pt x="12098" y="17659"/>
                      <a:pt x="12026" y="17515"/>
                    </a:cubicBezTo>
                    <a:cubicBezTo>
                      <a:pt x="12062" y="17479"/>
                      <a:pt x="12098" y="17442"/>
                      <a:pt x="12152" y="17406"/>
                    </a:cubicBezTo>
                    <a:cubicBezTo>
                      <a:pt x="12351" y="17208"/>
                      <a:pt x="12550" y="16973"/>
                      <a:pt x="12712" y="16720"/>
                    </a:cubicBezTo>
                    <a:cubicBezTo>
                      <a:pt x="12748" y="16648"/>
                      <a:pt x="12784" y="16612"/>
                      <a:pt x="12820" y="16540"/>
                    </a:cubicBezTo>
                    <a:cubicBezTo>
                      <a:pt x="12857" y="16467"/>
                      <a:pt x="12893" y="16413"/>
                      <a:pt x="12911" y="16359"/>
                    </a:cubicBezTo>
                    <a:cubicBezTo>
                      <a:pt x="12965" y="16233"/>
                      <a:pt x="13001" y="16106"/>
                      <a:pt x="13037" y="15980"/>
                    </a:cubicBezTo>
                    <a:cubicBezTo>
                      <a:pt x="13091" y="15691"/>
                      <a:pt x="13091" y="15384"/>
                      <a:pt x="13019" y="15113"/>
                    </a:cubicBezTo>
                    <a:lnTo>
                      <a:pt x="12748" y="14012"/>
                    </a:lnTo>
                    <a:cubicBezTo>
                      <a:pt x="12658" y="13633"/>
                      <a:pt x="12550" y="13217"/>
                      <a:pt x="12459" y="12820"/>
                    </a:cubicBezTo>
                    <a:cubicBezTo>
                      <a:pt x="12369" y="12495"/>
                      <a:pt x="12207" y="12188"/>
                      <a:pt x="12008" y="11917"/>
                    </a:cubicBezTo>
                    <a:cubicBezTo>
                      <a:pt x="11900" y="11791"/>
                      <a:pt x="11791" y="11665"/>
                      <a:pt x="11665" y="11556"/>
                    </a:cubicBezTo>
                    <a:cubicBezTo>
                      <a:pt x="11538" y="11466"/>
                      <a:pt x="11394" y="11376"/>
                      <a:pt x="11250" y="11285"/>
                    </a:cubicBezTo>
                    <a:cubicBezTo>
                      <a:pt x="10906" y="11105"/>
                      <a:pt x="10527" y="11015"/>
                      <a:pt x="10148" y="11015"/>
                    </a:cubicBezTo>
                    <a:cubicBezTo>
                      <a:pt x="10076" y="10834"/>
                      <a:pt x="10004" y="10617"/>
                      <a:pt x="9950" y="10455"/>
                    </a:cubicBezTo>
                    <a:cubicBezTo>
                      <a:pt x="9895" y="10292"/>
                      <a:pt x="9823" y="10130"/>
                      <a:pt x="9751" y="9967"/>
                    </a:cubicBezTo>
                    <a:cubicBezTo>
                      <a:pt x="10058" y="9715"/>
                      <a:pt x="10275" y="9390"/>
                      <a:pt x="10401" y="9010"/>
                    </a:cubicBezTo>
                    <a:cubicBezTo>
                      <a:pt x="10455" y="8848"/>
                      <a:pt x="10491" y="8685"/>
                      <a:pt x="10527" y="8523"/>
                    </a:cubicBezTo>
                    <a:cubicBezTo>
                      <a:pt x="10545" y="8342"/>
                      <a:pt x="10545" y="8162"/>
                      <a:pt x="10527" y="7999"/>
                    </a:cubicBezTo>
                    <a:cubicBezTo>
                      <a:pt x="10491" y="7801"/>
                      <a:pt x="10455" y="7620"/>
                      <a:pt x="10401" y="7458"/>
                    </a:cubicBezTo>
                    <a:cubicBezTo>
                      <a:pt x="10329" y="7277"/>
                      <a:pt x="10238" y="7097"/>
                      <a:pt x="10148" y="6916"/>
                    </a:cubicBezTo>
                    <a:lnTo>
                      <a:pt x="10076" y="6826"/>
                    </a:lnTo>
                    <a:cubicBezTo>
                      <a:pt x="10040" y="6753"/>
                      <a:pt x="10004" y="6681"/>
                      <a:pt x="9950" y="6627"/>
                    </a:cubicBezTo>
                    <a:lnTo>
                      <a:pt x="9426" y="5887"/>
                    </a:lnTo>
                    <a:lnTo>
                      <a:pt x="8812" y="5147"/>
                    </a:lnTo>
                    <a:lnTo>
                      <a:pt x="8505" y="4822"/>
                    </a:lnTo>
                    <a:lnTo>
                      <a:pt x="8361" y="4677"/>
                    </a:lnTo>
                    <a:cubicBezTo>
                      <a:pt x="8108" y="4424"/>
                      <a:pt x="7819" y="4226"/>
                      <a:pt x="7494" y="4081"/>
                    </a:cubicBezTo>
                    <a:cubicBezTo>
                      <a:pt x="7219" y="3977"/>
                      <a:pt x="6928" y="3925"/>
                      <a:pt x="6638" y="3925"/>
                    </a:cubicBezTo>
                    <a:cubicBezTo>
                      <a:pt x="6223" y="3925"/>
                      <a:pt x="5807" y="4031"/>
                      <a:pt x="5436" y="4244"/>
                    </a:cubicBezTo>
                    <a:cubicBezTo>
                      <a:pt x="5165" y="4009"/>
                      <a:pt x="4876" y="3774"/>
                      <a:pt x="4587" y="3540"/>
                    </a:cubicBezTo>
                    <a:cubicBezTo>
                      <a:pt x="4731" y="3197"/>
                      <a:pt x="4768" y="2799"/>
                      <a:pt x="4713" y="2420"/>
                    </a:cubicBezTo>
                    <a:cubicBezTo>
                      <a:pt x="4623" y="1734"/>
                      <a:pt x="4226" y="1138"/>
                      <a:pt x="3648" y="759"/>
                    </a:cubicBezTo>
                    <a:cubicBezTo>
                      <a:pt x="3468" y="633"/>
                      <a:pt x="3287" y="524"/>
                      <a:pt x="3106" y="398"/>
                    </a:cubicBezTo>
                    <a:lnTo>
                      <a:pt x="2799" y="217"/>
                    </a:lnTo>
                    <a:cubicBezTo>
                      <a:pt x="2709" y="163"/>
                      <a:pt x="2619" y="109"/>
                      <a:pt x="2493" y="37"/>
                    </a:cubicBezTo>
                    <a:lnTo>
                      <a:pt x="2420"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9"/>
              <p:cNvSpPr/>
              <p:nvPr/>
            </p:nvSpPr>
            <p:spPr>
              <a:xfrm>
                <a:off x="5107097" y="2915628"/>
                <a:ext cx="77204" cy="59599"/>
              </a:xfrm>
              <a:custGeom>
                <a:avLst/>
                <a:gdLst/>
                <a:ahLst/>
                <a:cxnLst/>
                <a:rect l="l" t="t" r="r" b="b"/>
                <a:pathLst>
                  <a:path w="1662" h="1283" extrusionOk="0">
                    <a:moveTo>
                      <a:pt x="1318" y="199"/>
                    </a:moveTo>
                    <a:lnTo>
                      <a:pt x="1481" y="759"/>
                    </a:lnTo>
                    <a:lnTo>
                      <a:pt x="361" y="1102"/>
                    </a:lnTo>
                    <a:lnTo>
                      <a:pt x="199" y="542"/>
                    </a:lnTo>
                    <a:lnTo>
                      <a:pt x="1318" y="199"/>
                    </a:lnTo>
                    <a:close/>
                    <a:moveTo>
                      <a:pt x="1408" y="1"/>
                    </a:moveTo>
                    <a:lnTo>
                      <a:pt x="0" y="452"/>
                    </a:lnTo>
                    <a:lnTo>
                      <a:pt x="271" y="1283"/>
                    </a:lnTo>
                    <a:lnTo>
                      <a:pt x="1661" y="849"/>
                    </a:lnTo>
                    <a:lnTo>
                      <a:pt x="1408"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9"/>
              <p:cNvSpPr/>
              <p:nvPr/>
            </p:nvSpPr>
            <p:spPr>
              <a:xfrm>
                <a:off x="5044988" y="3041471"/>
                <a:ext cx="73859" cy="78876"/>
              </a:xfrm>
              <a:custGeom>
                <a:avLst/>
                <a:gdLst/>
                <a:ahLst/>
                <a:cxnLst/>
                <a:rect l="l" t="t" r="r" b="b"/>
                <a:pathLst>
                  <a:path w="1590" h="1698" extrusionOk="0">
                    <a:moveTo>
                      <a:pt x="687" y="199"/>
                    </a:moveTo>
                    <a:lnTo>
                      <a:pt x="1373" y="1156"/>
                    </a:lnTo>
                    <a:lnTo>
                      <a:pt x="904" y="1481"/>
                    </a:lnTo>
                    <a:lnTo>
                      <a:pt x="218" y="542"/>
                    </a:lnTo>
                    <a:lnTo>
                      <a:pt x="687" y="199"/>
                    </a:lnTo>
                    <a:close/>
                    <a:moveTo>
                      <a:pt x="723" y="0"/>
                    </a:moveTo>
                    <a:lnTo>
                      <a:pt x="1" y="506"/>
                    </a:lnTo>
                    <a:lnTo>
                      <a:pt x="868" y="1697"/>
                    </a:lnTo>
                    <a:lnTo>
                      <a:pt x="1590" y="1192"/>
                    </a:lnTo>
                    <a:lnTo>
                      <a:pt x="723" y="0"/>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9"/>
              <p:cNvSpPr/>
              <p:nvPr/>
            </p:nvSpPr>
            <p:spPr>
              <a:xfrm>
                <a:off x="4982090" y="3141254"/>
                <a:ext cx="37812" cy="37812"/>
              </a:xfrm>
              <a:custGeom>
                <a:avLst/>
                <a:gdLst/>
                <a:ahLst/>
                <a:cxnLst/>
                <a:rect l="l" t="t" r="r" b="b"/>
                <a:pathLst>
                  <a:path w="814" h="814" extrusionOk="0">
                    <a:moveTo>
                      <a:pt x="597" y="163"/>
                    </a:moveTo>
                    <a:lnTo>
                      <a:pt x="651" y="597"/>
                    </a:lnTo>
                    <a:lnTo>
                      <a:pt x="199" y="633"/>
                    </a:lnTo>
                    <a:lnTo>
                      <a:pt x="163" y="199"/>
                    </a:lnTo>
                    <a:lnTo>
                      <a:pt x="597" y="163"/>
                    </a:lnTo>
                    <a:close/>
                    <a:moveTo>
                      <a:pt x="741" y="1"/>
                    </a:moveTo>
                    <a:lnTo>
                      <a:pt x="1" y="55"/>
                    </a:lnTo>
                    <a:lnTo>
                      <a:pt x="73" y="813"/>
                    </a:lnTo>
                    <a:lnTo>
                      <a:pt x="813" y="741"/>
                    </a:lnTo>
                    <a:lnTo>
                      <a:pt x="741" y="1"/>
                    </a:lnTo>
                    <a:close/>
                  </a:path>
                </a:pathLst>
              </a:cu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79"/>
            <p:cNvGrpSpPr/>
            <p:nvPr/>
          </p:nvGrpSpPr>
          <p:grpSpPr>
            <a:xfrm>
              <a:off x="3925293" y="1521588"/>
              <a:ext cx="1293413" cy="3423451"/>
              <a:chOff x="3925293" y="1521588"/>
              <a:chExt cx="1293413" cy="3423451"/>
            </a:xfrm>
          </p:grpSpPr>
          <p:sp>
            <p:nvSpPr>
              <p:cNvPr id="1321" name="Google Shape;1321;p79"/>
              <p:cNvSpPr/>
              <p:nvPr/>
            </p:nvSpPr>
            <p:spPr>
              <a:xfrm>
                <a:off x="3925293" y="1532048"/>
                <a:ext cx="1293413" cy="3412990"/>
              </a:xfrm>
              <a:custGeom>
                <a:avLst/>
                <a:gdLst/>
                <a:ahLst/>
                <a:cxnLst/>
                <a:rect l="l" t="t" r="r" b="b"/>
                <a:pathLst>
                  <a:path w="76409" h="201624" extrusionOk="0">
                    <a:moveTo>
                      <a:pt x="59575" y="0"/>
                    </a:moveTo>
                    <a:cubicBezTo>
                      <a:pt x="58581" y="0"/>
                      <a:pt x="57582" y="135"/>
                      <a:pt x="56601" y="409"/>
                    </a:cubicBezTo>
                    <a:lnTo>
                      <a:pt x="54988" y="902"/>
                    </a:lnTo>
                    <a:lnTo>
                      <a:pt x="55481" y="1888"/>
                    </a:lnTo>
                    <a:lnTo>
                      <a:pt x="56018" y="1709"/>
                    </a:lnTo>
                    <a:lnTo>
                      <a:pt x="56870" y="1485"/>
                    </a:lnTo>
                    <a:cubicBezTo>
                      <a:pt x="57746" y="1241"/>
                      <a:pt x="58645" y="1121"/>
                      <a:pt x="59542" y="1121"/>
                    </a:cubicBezTo>
                    <a:cubicBezTo>
                      <a:pt x="61444" y="1121"/>
                      <a:pt x="63337" y="1660"/>
                      <a:pt x="64981" y="2695"/>
                    </a:cubicBezTo>
                    <a:lnTo>
                      <a:pt x="68521" y="4936"/>
                    </a:lnTo>
                    <a:cubicBezTo>
                      <a:pt x="73003" y="7759"/>
                      <a:pt x="75243" y="13136"/>
                      <a:pt x="74078" y="18335"/>
                    </a:cubicBezTo>
                    <a:lnTo>
                      <a:pt x="71524" y="29538"/>
                    </a:lnTo>
                    <a:lnTo>
                      <a:pt x="72644" y="31331"/>
                    </a:lnTo>
                    <a:lnTo>
                      <a:pt x="75154" y="18559"/>
                    </a:lnTo>
                    <a:cubicBezTo>
                      <a:pt x="76409" y="12912"/>
                      <a:pt x="73989" y="7042"/>
                      <a:pt x="69104" y="3994"/>
                    </a:cubicBezTo>
                    <a:lnTo>
                      <a:pt x="65564" y="1754"/>
                    </a:lnTo>
                    <a:cubicBezTo>
                      <a:pt x="63740" y="599"/>
                      <a:pt x="61669" y="0"/>
                      <a:pt x="59575" y="0"/>
                    </a:cubicBezTo>
                    <a:close/>
                    <a:moveTo>
                      <a:pt x="16079" y="7981"/>
                    </a:moveTo>
                    <a:cubicBezTo>
                      <a:pt x="15942" y="7981"/>
                      <a:pt x="15817" y="8030"/>
                      <a:pt x="15731" y="8117"/>
                    </a:cubicBezTo>
                    <a:cubicBezTo>
                      <a:pt x="13087" y="10448"/>
                      <a:pt x="11249" y="13540"/>
                      <a:pt x="10532" y="16990"/>
                    </a:cubicBezTo>
                    <a:lnTo>
                      <a:pt x="9143" y="23175"/>
                    </a:lnTo>
                    <a:lnTo>
                      <a:pt x="4348" y="34468"/>
                    </a:lnTo>
                    <a:cubicBezTo>
                      <a:pt x="359" y="43700"/>
                      <a:pt x="1" y="54052"/>
                      <a:pt x="3272" y="63552"/>
                    </a:cubicBezTo>
                    <a:lnTo>
                      <a:pt x="6902" y="74128"/>
                    </a:lnTo>
                    <a:lnTo>
                      <a:pt x="1076" y="201041"/>
                    </a:lnTo>
                    <a:cubicBezTo>
                      <a:pt x="1076" y="201176"/>
                      <a:pt x="1121" y="201355"/>
                      <a:pt x="1211" y="201445"/>
                    </a:cubicBezTo>
                    <a:cubicBezTo>
                      <a:pt x="1345" y="201534"/>
                      <a:pt x="1480" y="201624"/>
                      <a:pt x="1659" y="201624"/>
                    </a:cubicBezTo>
                    <a:lnTo>
                      <a:pt x="58259" y="201624"/>
                    </a:lnTo>
                    <a:cubicBezTo>
                      <a:pt x="58438" y="201624"/>
                      <a:pt x="58573" y="201534"/>
                      <a:pt x="58662" y="201445"/>
                    </a:cubicBezTo>
                    <a:cubicBezTo>
                      <a:pt x="58797" y="201310"/>
                      <a:pt x="58842" y="201176"/>
                      <a:pt x="58842" y="201041"/>
                    </a:cubicBezTo>
                    <a:lnTo>
                      <a:pt x="49924" y="74173"/>
                    </a:lnTo>
                    <a:lnTo>
                      <a:pt x="48848" y="73770"/>
                    </a:lnTo>
                    <a:cubicBezTo>
                      <a:pt x="48803" y="73859"/>
                      <a:pt x="48758" y="73949"/>
                      <a:pt x="48803" y="74083"/>
                    </a:cubicBezTo>
                    <a:lnTo>
                      <a:pt x="57676" y="200504"/>
                    </a:lnTo>
                    <a:lnTo>
                      <a:pt x="2197" y="200504"/>
                    </a:lnTo>
                    <a:lnTo>
                      <a:pt x="8023" y="74083"/>
                    </a:lnTo>
                    <a:cubicBezTo>
                      <a:pt x="8023" y="73994"/>
                      <a:pt x="8023" y="73904"/>
                      <a:pt x="7978" y="73859"/>
                    </a:cubicBezTo>
                    <a:lnTo>
                      <a:pt x="4348" y="63238"/>
                    </a:lnTo>
                    <a:cubicBezTo>
                      <a:pt x="1121" y="54007"/>
                      <a:pt x="1525" y="43879"/>
                      <a:pt x="5379" y="34916"/>
                    </a:cubicBezTo>
                    <a:lnTo>
                      <a:pt x="10218" y="23578"/>
                    </a:lnTo>
                    <a:lnTo>
                      <a:pt x="10263" y="23488"/>
                    </a:lnTo>
                    <a:lnTo>
                      <a:pt x="11608" y="17215"/>
                    </a:lnTo>
                    <a:cubicBezTo>
                      <a:pt x="12280" y="14122"/>
                      <a:pt x="13893" y="11344"/>
                      <a:pt x="16224" y="9193"/>
                    </a:cubicBezTo>
                    <a:lnTo>
                      <a:pt x="16313" y="8028"/>
                    </a:lnTo>
                    <a:cubicBezTo>
                      <a:pt x="16234" y="7996"/>
                      <a:pt x="16154" y="7981"/>
                      <a:pt x="16079" y="798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9"/>
              <p:cNvSpPr/>
              <p:nvPr/>
            </p:nvSpPr>
            <p:spPr>
              <a:xfrm>
                <a:off x="4335688" y="1521588"/>
                <a:ext cx="260971" cy="577566"/>
              </a:xfrm>
              <a:custGeom>
                <a:avLst/>
                <a:gdLst/>
                <a:ahLst/>
                <a:cxnLst/>
                <a:rect l="l" t="t" r="r" b="b"/>
                <a:pathLst>
                  <a:path w="15417" h="34120" extrusionOk="0">
                    <a:moveTo>
                      <a:pt x="7465" y="1121"/>
                    </a:moveTo>
                    <a:cubicBezTo>
                      <a:pt x="9283" y="1121"/>
                      <a:pt x="11096" y="1671"/>
                      <a:pt x="12638" y="2775"/>
                    </a:cubicBezTo>
                    <a:lnTo>
                      <a:pt x="12996" y="3044"/>
                    </a:lnTo>
                    <a:cubicBezTo>
                      <a:pt x="13803" y="3582"/>
                      <a:pt x="14251" y="4523"/>
                      <a:pt x="14251" y="5509"/>
                    </a:cubicBezTo>
                    <a:lnTo>
                      <a:pt x="13444" y="29843"/>
                    </a:lnTo>
                    <a:cubicBezTo>
                      <a:pt x="13400" y="30963"/>
                      <a:pt x="12727" y="31949"/>
                      <a:pt x="11741" y="32397"/>
                    </a:cubicBezTo>
                    <a:cubicBezTo>
                      <a:pt x="10804" y="32795"/>
                      <a:pt x="9806" y="32998"/>
                      <a:pt x="8811" y="32998"/>
                    </a:cubicBezTo>
                    <a:cubicBezTo>
                      <a:pt x="7902" y="32998"/>
                      <a:pt x="6995" y="32829"/>
                      <a:pt x="6140" y="32487"/>
                    </a:cubicBezTo>
                    <a:lnTo>
                      <a:pt x="5602" y="32263"/>
                    </a:lnTo>
                    <a:cubicBezTo>
                      <a:pt x="4616" y="31904"/>
                      <a:pt x="3899" y="30963"/>
                      <a:pt x="3809" y="29932"/>
                    </a:cubicBezTo>
                    <a:lnTo>
                      <a:pt x="1255" y="5329"/>
                    </a:lnTo>
                    <a:cubicBezTo>
                      <a:pt x="1121" y="4254"/>
                      <a:pt x="1614" y="3178"/>
                      <a:pt x="2510" y="2596"/>
                    </a:cubicBezTo>
                    <a:cubicBezTo>
                      <a:pt x="4014" y="1615"/>
                      <a:pt x="5742" y="1121"/>
                      <a:pt x="7465" y="1121"/>
                    </a:cubicBezTo>
                    <a:close/>
                    <a:moveTo>
                      <a:pt x="7437" y="0"/>
                    </a:moveTo>
                    <a:cubicBezTo>
                      <a:pt x="5514" y="0"/>
                      <a:pt x="3595" y="550"/>
                      <a:pt x="1927" y="1655"/>
                    </a:cubicBezTo>
                    <a:cubicBezTo>
                      <a:pt x="672" y="2461"/>
                      <a:pt x="0" y="3940"/>
                      <a:pt x="135" y="5419"/>
                    </a:cubicBezTo>
                    <a:lnTo>
                      <a:pt x="2689" y="30067"/>
                    </a:lnTo>
                    <a:cubicBezTo>
                      <a:pt x="2824" y="31546"/>
                      <a:pt x="3809" y="32800"/>
                      <a:pt x="5199" y="33338"/>
                    </a:cubicBezTo>
                    <a:lnTo>
                      <a:pt x="5736" y="33562"/>
                    </a:lnTo>
                    <a:cubicBezTo>
                      <a:pt x="6698" y="33938"/>
                      <a:pt x="7717" y="34120"/>
                      <a:pt x="8737" y="34120"/>
                    </a:cubicBezTo>
                    <a:cubicBezTo>
                      <a:pt x="9903" y="34120"/>
                      <a:pt x="11069" y="33882"/>
                      <a:pt x="12145" y="33428"/>
                    </a:cubicBezTo>
                    <a:cubicBezTo>
                      <a:pt x="13534" y="32800"/>
                      <a:pt x="14475" y="31411"/>
                      <a:pt x="14520" y="29887"/>
                    </a:cubicBezTo>
                    <a:lnTo>
                      <a:pt x="15371" y="5509"/>
                    </a:lnTo>
                    <a:cubicBezTo>
                      <a:pt x="15416" y="4164"/>
                      <a:pt x="14744" y="2909"/>
                      <a:pt x="13668" y="2103"/>
                    </a:cubicBezTo>
                    <a:lnTo>
                      <a:pt x="13310" y="1879"/>
                    </a:lnTo>
                    <a:cubicBezTo>
                      <a:pt x="11550" y="628"/>
                      <a:pt x="9492" y="0"/>
                      <a:pt x="7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9"/>
              <p:cNvSpPr/>
              <p:nvPr/>
            </p:nvSpPr>
            <p:spPr>
              <a:xfrm>
                <a:off x="4561732" y="1544744"/>
                <a:ext cx="264018" cy="558354"/>
              </a:xfrm>
              <a:custGeom>
                <a:avLst/>
                <a:gdLst/>
                <a:ahLst/>
                <a:cxnLst/>
                <a:rect l="l" t="t" r="r" b="b"/>
                <a:pathLst>
                  <a:path w="15597" h="32985" extrusionOk="0">
                    <a:moveTo>
                      <a:pt x="6974" y="0"/>
                    </a:moveTo>
                    <a:cubicBezTo>
                      <a:pt x="5579" y="0"/>
                      <a:pt x="4179" y="287"/>
                      <a:pt x="2869" y="869"/>
                    </a:cubicBezTo>
                    <a:cubicBezTo>
                      <a:pt x="1704" y="1407"/>
                      <a:pt x="942" y="2572"/>
                      <a:pt x="897" y="3827"/>
                    </a:cubicBezTo>
                    <a:lnTo>
                      <a:pt x="46" y="28744"/>
                    </a:lnTo>
                    <a:cubicBezTo>
                      <a:pt x="1" y="30043"/>
                      <a:pt x="718" y="31253"/>
                      <a:pt x="1928" y="31836"/>
                    </a:cubicBezTo>
                    <a:lnTo>
                      <a:pt x="2421" y="32105"/>
                    </a:lnTo>
                    <a:cubicBezTo>
                      <a:pt x="3618" y="32691"/>
                      <a:pt x="4923" y="32985"/>
                      <a:pt x="6232" y="32985"/>
                    </a:cubicBezTo>
                    <a:cubicBezTo>
                      <a:pt x="7323" y="32985"/>
                      <a:pt x="8418" y="32781"/>
                      <a:pt x="9457" y="32373"/>
                    </a:cubicBezTo>
                    <a:cubicBezTo>
                      <a:pt x="10532" y="31970"/>
                      <a:pt x="11339" y="30984"/>
                      <a:pt x="11563" y="29819"/>
                    </a:cubicBezTo>
                    <a:lnTo>
                      <a:pt x="12459" y="24038"/>
                    </a:lnTo>
                    <a:lnTo>
                      <a:pt x="11384" y="23680"/>
                    </a:lnTo>
                    <a:lnTo>
                      <a:pt x="10442" y="29640"/>
                    </a:lnTo>
                    <a:cubicBezTo>
                      <a:pt x="10308" y="30402"/>
                      <a:pt x="9770" y="31029"/>
                      <a:pt x="9053" y="31343"/>
                    </a:cubicBezTo>
                    <a:cubicBezTo>
                      <a:pt x="8161" y="31700"/>
                      <a:pt x="7233" y="31872"/>
                      <a:pt x="6309" y="31872"/>
                    </a:cubicBezTo>
                    <a:cubicBezTo>
                      <a:pt x="5146" y="31872"/>
                      <a:pt x="3988" y="31598"/>
                      <a:pt x="2914" y="31074"/>
                    </a:cubicBezTo>
                    <a:lnTo>
                      <a:pt x="2421" y="30850"/>
                    </a:lnTo>
                    <a:cubicBezTo>
                      <a:pt x="1659" y="30446"/>
                      <a:pt x="1166" y="29640"/>
                      <a:pt x="1211" y="28744"/>
                    </a:cubicBezTo>
                    <a:lnTo>
                      <a:pt x="2017" y="3872"/>
                    </a:lnTo>
                    <a:cubicBezTo>
                      <a:pt x="2062" y="3020"/>
                      <a:pt x="2555" y="2259"/>
                      <a:pt x="3362" y="1900"/>
                    </a:cubicBezTo>
                    <a:cubicBezTo>
                      <a:pt x="4517" y="1376"/>
                      <a:pt x="5745" y="1122"/>
                      <a:pt x="6970" y="1122"/>
                    </a:cubicBezTo>
                    <a:cubicBezTo>
                      <a:pt x="8785" y="1122"/>
                      <a:pt x="10593" y="1681"/>
                      <a:pt x="12145" y="2751"/>
                    </a:cubicBezTo>
                    <a:lnTo>
                      <a:pt x="13400" y="3603"/>
                    </a:lnTo>
                    <a:cubicBezTo>
                      <a:pt x="14072" y="4096"/>
                      <a:pt x="14431" y="4947"/>
                      <a:pt x="14296" y="5799"/>
                    </a:cubicBezTo>
                    <a:lnTo>
                      <a:pt x="13938" y="9877"/>
                    </a:lnTo>
                    <a:lnTo>
                      <a:pt x="15013" y="10011"/>
                    </a:lnTo>
                    <a:lnTo>
                      <a:pt x="15372" y="5978"/>
                    </a:lnTo>
                    <a:cubicBezTo>
                      <a:pt x="15596" y="4723"/>
                      <a:pt x="15058" y="3424"/>
                      <a:pt x="13983" y="2707"/>
                    </a:cubicBezTo>
                    <a:lnTo>
                      <a:pt x="12773" y="1810"/>
                    </a:lnTo>
                    <a:cubicBezTo>
                      <a:pt x="11043" y="613"/>
                      <a:pt x="9013" y="0"/>
                      <a:pt x="69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9"/>
              <p:cNvSpPr/>
              <p:nvPr/>
            </p:nvSpPr>
            <p:spPr>
              <a:xfrm>
                <a:off x="4135425" y="1625367"/>
                <a:ext cx="262478" cy="432498"/>
              </a:xfrm>
              <a:custGeom>
                <a:avLst/>
                <a:gdLst/>
                <a:ahLst/>
                <a:cxnLst/>
                <a:rect l="l" t="t" r="r" b="b"/>
                <a:pathLst>
                  <a:path w="15506" h="25550" extrusionOk="0">
                    <a:moveTo>
                      <a:pt x="9177" y="1131"/>
                    </a:moveTo>
                    <a:cubicBezTo>
                      <a:pt x="10826" y="1131"/>
                      <a:pt x="12319" y="2355"/>
                      <a:pt x="12503" y="4128"/>
                    </a:cubicBezTo>
                    <a:lnTo>
                      <a:pt x="14206" y="20754"/>
                    </a:lnTo>
                    <a:cubicBezTo>
                      <a:pt x="14386" y="22233"/>
                      <a:pt x="13355" y="23577"/>
                      <a:pt x="11921" y="23846"/>
                    </a:cubicBezTo>
                    <a:lnTo>
                      <a:pt x="8649" y="24384"/>
                    </a:lnTo>
                    <a:cubicBezTo>
                      <a:pt x="8478" y="24416"/>
                      <a:pt x="8307" y="24432"/>
                      <a:pt x="8139" y="24432"/>
                    </a:cubicBezTo>
                    <a:cubicBezTo>
                      <a:pt x="6898" y="24432"/>
                      <a:pt x="5783" y="23590"/>
                      <a:pt x="5468" y="22367"/>
                    </a:cubicBezTo>
                    <a:lnTo>
                      <a:pt x="5468" y="22322"/>
                    </a:lnTo>
                    <a:lnTo>
                      <a:pt x="2241" y="10492"/>
                    </a:lnTo>
                    <a:cubicBezTo>
                      <a:pt x="1210" y="6727"/>
                      <a:pt x="3317" y="2828"/>
                      <a:pt x="7036" y="1618"/>
                    </a:cubicBezTo>
                    <a:lnTo>
                      <a:pt x="8112" y="1305"/>
                    </a:lnTo>
                    <a:cubicBezTo>
                      <a:pt x="8467" y="1186"/>
                      <a:pt x="8826" y="1131"/>
                      <a:pt x="9177" y="1131"/>
                    </a:cubicBezTo>
                    <a:close/>
                    <a:moveTo>
                      <a:pt x="9126" y="0"/>
                    </a:moveTo>
                    <a:cubicBezTo>
                      <a:pt x="8660" y="0"/>
                      <a:pt x="8183" y="74"/>
                      <a:pt x="7708" y="229"/>
                    </a:cubicBezTo>
                    <a:lnTo>
                      <a:pt x="6678" y="543"/>
                    </a:lnTo>
                    <a:cubicBezTo>
                      <a:pt x="2420" y="1932"/>
                      <a:pt x="0" y="6413"/>
                      <a:pt x="1166" y="10760"/>
                    </a:cubicBezTo>
                    <a:lnTo>
                      <a:pt x="4392" y="22636"/>
                    </a:lnTo>
                    <a:cubicBezTo>
                      <a:pt x="4840" y="24339"/>
                      <a:pt x="6364" y="25549"/>
                      <a:pt x="8156" y="25549"/>
                    </a:cubicBezTo>
                    <a:cubicBezTo>
                      <a:pt x="8381" y="25549"/>
                      <a:pt x="8605" y="25549"/>
                      <a:pt x="8829" y="25504"/>
                    </a:cubicBezTo>
                    <a:lnTo>
                      <a:pt x="12100" y="24922"/>
                    </a:lnTo>
                    <a:cubicBezTo>
                      <a:pt x="14117" y="24563"/>
                      <a:pt x="15506" y="22726"/>
                      <a:pt x="15282" y="20664"/>
                    </a:cubicBezTo>
                    <a:lnTo>
                      <a:pt x="13579" y="3994"/>
                    </a:lnTo>
                    <a:cubicBezTo>
                      <a:pt x="13320" y="1660"/>
                      <a:pt x="11346" y="0"/>
                      <a:pt x="91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9"/>
              <p:cNvSpPr/>
              <p:nvPr/>
            </p:nvSpPr>
            <p:spPr>
              <a:xfrm>
                <a:off x="4745305" y="1547317"/>
                <a:ext cx="329240" cy="505997"/>
              </a:xfrm>
              <a:custGeom>
                <a:avLst/>
                <a:gdLst/>
                <a:ahLst/>
                <a:cxnLst/>
                <a:rect l="l" t="t" r="r" b="b"/>
                <a:pathLst>
                  <a:path w="19450" h="29892" extrusionOk="0">
                    <a:moveTo>
                      <a:pt x="6544" y="0"/>
                    </a:moveTo>
                    <a:cubicBezTo>
                      <a:pt x="5020" y="762"/>
                      <a:pt x="3989" y="2196"/>
                      <a:pt x="3720" y="3854"/>
                    </a:cubicBezTo>
                    <a:lnTo>
                      <a:pt x="4527" y="5826"/>
                    </a:lnTo>
                    <a:lnTo>
                      <a:pt x="4841" y="4034"/>
                    </a:lnTo>
                    <a:cubicBezTo>
                      <a:pt x="5020" y="2734"/>
                      <a:pt x="5871" y="1614"/>
                      <a:pt x="7037" y="1031"/>
                    </a:cubicBezTo>
                    <a:lnTo>
                      <a:pt x="6544" y="0"/>
                    </a:lnTo>
                    <a:close/>
                    <a:moveTo>
                      <a:pt x="18957" y="7126"/>
                    </a:moveTo>
                    <a:lnTo>
                      <a:pt x="17971" y="7798"/>
                    </a:lnTo>
                    <a:cubicBezTo>
                      <a:pt x="18285" y="9187"/>
                      <a:pt x="18240" y="10666"/>
                      <a:pt x="17837" y="12055"/>
                    </a:cubicBezTo>
                    <a:lnTo>
                      <a:pt x="18912" y="12369"/>
                    </a:lnTo>
                    <a:cubicBezTo>
                      <a:pt x="19450" y="10666"/>
                      <a:pt x="19450" y="8829"/>
                      <a:pt x="18957" y="7126"/>
                    </a:cubicBezTo>
                    <a:close/>
                    <a:moveTo>
                      <a:pt x="404" y="24334"/>
                    </a:moveTo>
                    <a:lnTo>
                      <a:pt x="404" y="24334"/>
                    </a:lnTo>
                    <a:cubicBezTo>
                      <a:pt x="1" y="26754"/>
                      <a:pt x="1614" y="29040"/>
                      <a:pt x="3989" y="29443"/>
                    </a:cubicBezTo>
                    <a:lnTo>
                      <a:pt x="6723" y="29891"/>
                    </a:lnTo>
                    <a:lnTo>
                      <a:pt x="6454" y="28636"/>
                    </a:lnTo>
                    <a:lnTo>
                      <a:pt x="4213" y="28367"/>
                    </a:lnTo>
                    <a:cubicBezTo>
                      <a:pt x="2421" y="28054"/>
                      <a:pt x="1211" y="26306"/>
                      <a:pt x="1524" y="24513"/>
                    </a:cubicBezTo>
                    <a:lnTo>
                      <a:pt x="404" y="24334"/>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9"/>
              <p:cNvSpPr/>
              <p:nvPr/>
            </p:nvSpPr>
            <p:spPr>
              <a:xfrm>
                <a:off x="4228727" y="1681700"/>
                <a:ext cx="958875" cy="1112746"/>
              </a:xfrm>
              <a:custGeom>
                <a:avLst/>
                <a:gdLst/>
                <a:ahLst/>
                <a:cxnLst/>
                <a:rect l="l" t="t" r="r" b="b"/>
                <a:pathLst>
                  <a:path w="56646" h="65736" extrusionOk="0">
                    <a:moveTo>
                      <a:pt x="23520" y="0"/>
                    </a:moveTo>
                    <a:cubicBezTo>
                      <a:pt x="22933" y="0"/>
                      <a:pt x="22350" y="230"/>
                      <a:pt x="21914" y="666"/>
                    </a:cubicBezTo>
                    <a:cubicBezTo>
                      <a:pt x="21377" y="1158"/>
                      <a:pt x="21108" y="1876"/>
                      <a:pt x="21153" y="2593"/>
                    </a:cubicBezTo>
                    <a:lnTo>
                      <a:pt x="21287" y="5685"/>
                    </a:lnTo>
                    <a:cubicBezTo>
                      <a:pt x="21556" y="10928"/>
                      <a:pt x="25455" y="15230"/>
                      <a:pt x="30608" y="16126"/>
                    </a:cubicBezTo>
                    <a:lnTo>
                      <a:pt x="35896" y="16978"/>
                    </a:lnTo>
                    <a:lnTo>
                      <a:pt x="36479" y="21011"/>
                    </a:lnTo>
                    <a:cubicBezTo>
                      <a:pt x="21914" y="24686"/>
                      <a:pt x="8963" y="33200"/>
                      <a:pt x="3451" y="42746"/>
                    </a:cubicBezTo>
                    <a:cubicBezTo>
                      <a:pt x="807" y="47362"/>
                      <a:pt x="0" y="51888"/>
                      <a:pt x="1210" y="55966"/>
                    </a:cubicBezTo>
                    <a:cubicBezTo>
                      <a:pt x="1247" y="56187"/>
                      <a:pt x="1466" y="56348"/>
                      <a:pt x="1717" y="56348"/>
                    </a:cubicBezTo>
                    <a:cubicBezTo>
                      <a:pt x="1772" y="56348"/>
                      <a:pt x="1827" y="56340"/>
                      <a:pt x="1883" y="56324"/>
                    </a:cubicBezTo>
                    <a:cubicBezTo>
                      <a:pt x="2062" y="56280"/>
                      <a:pt x="2196" y="56145"/>
                      <a:pt x="2241" y="55966"/>
                    </a:cubicBezTo>
                    <a:cubicBezTo>
                      <a:pt x="2286" y="55876"/>
                      <a:pt x="2286" y="55742"/>
                      <a:pt x="2241" y="55652"/>
                    </a:cubicBezTo>
                    <a:cubicBezTo>
                      <a:pt x="1121" y="51888"/>
                      <a:pt x="1883" y="47631"/>
                      <a:pt x="4392" y="43328"/>
                    </a:cubicBezTo>
                    <a:cubicBezTo>
                      <a:pt x="9815" y="33873"/>
                      <a:pt x="22721" y="25492"/>
                      <a:pt x="37196" y="21952"/>
                    </a:cubicBezTo>
                    <a:cubicBezTo>
                      <a:pt x="37510" y="21863"/>
                      <a:pt x="37689" y="21594"/>
                      <a:pt x="37644" y="21325"/>
                    </a:cubicBezTo>
                    <a:lnTo>
                      <a:pt x="36882" y="16395"/>
                    </a:lnTo>
                    <a:cubicBezTo>
                      <a:pt x="36882" y="16171"/>
                      <a:pt x="36658" y="15992"/>
                      <a:pt x="36434" y="15947"/>
                    </a:cubicBezTo>
                    <a:lnTo>
                      <a:pt x="30788" y="15006"/>
                    </a:lnTo>
                    <a:cubicBezTo>
                      <a:pt x="26127" y="14199"/>
                      <a:pt x="22632" y="10301"/>
                      <a:pt x="22363" y="5595"/>
                    </a:cubicBezTo>
                    <a:lnTo>
                      <a:pt x="22273" y="2548"/>
                    </a:lnTo>
                    <a:cubicBezTo>
                      <a:pt x="22228" y="2144"/>
                      <a:pt x="22407" y="1741"/>
                      <a:pt x="22676" y="1472"/>
                    </a:cubicBezTo>
                    <a:cubicBezTo>
                      <a:pt x="22950" y="1237"/>
                      <a:pt x="23292" y="1105"/>
                      <a:pt x="23643" y="1105"/>
                    </a:cubicBezTo>
                    <a:cubicBezTo>
                      <a:pt x="23694" y="1105"/>
                      <a:pt x="23745" y="1108"/>
                      <a:pt x="23797" y="1114"/>
                    </a:cubicBezTo>
                    <a:lnTo>
                      <a:pt x="45576" y="3937"/>
                    </a:lnTo>
                    <a:cubicBezTo>
                      <a:pt x="48534" y="4295"/>
                      <a:pt x="50909" y="6626"/>
                      <a:pt x="51402" y="9584"/>
                    </a:cubicBezTo>
                    <a:lnTo>
                      <a:pt x="54898" y="30467"/>
                    </a:lnTo>
                    <a:cubicBezTo>
                      <a:pt x="55480" y="33917"/>
                      <a:pt x="54181" y="37458"/>
                      <a:pt x="51447" y="39743"/>
                    </a:cubicBezTo>
                    <a:lnTo>
                      <a:pt x="51402" y="39788"/>
                    </a:lnTo>
                    <a:cubicBezTo>
                      <a:pt x="44321" y="45704"/>
                      <a:pt x="38316" y="52695"/>
                      <a:pt x="33566" y="60537"/>
                    </a:cubicBezTo>
                    <a:lnTo>
                      <a:pt x="30922" y="64884"/>
                    </a:lnTo>
                    <a:cubicBezTo>
                      <a:pt x="30922" y="64929"/>
                      <a:pt x="30877" y="64974"/>
                      <a:pt x="30877" y="65018"/>
                    </a:cubicBezTo>
                    <a:cubicBezTo>
                      <a:pt x="30788" y="65242"/>
                      <a:pt x="30922" y="65511"/>
                      <a:pt x="31101" y="65646"/>
                    </a:cubicBezTo>
                    <a:cubicBezTo>
                      <a:pt x="31191" y="65735"/>
                      <a:pt x="31325" y="65735"/>
                      <a:pt x="31415" y="65735"/>
                    </a:cubicBezTo>
                    <a:cubicBezTo>
                      <a:pt x="31594" y="65735"/>
                      <a:pt x="31774" y="65646"/>
                      <a:pt x="31908" y="65466"/>
                    </a:cubicBezTo>
                    <a:lnTo>
                      <a:pt x="34552" y="61120"/>
                    </a:lnTo>
                    <a:cubicBezTo>
                      <a:pt x="39213" y="53367"/>
                      <a:pt x="45173" y="46465"/>
                      <a:pt x="52119" y="40640"/>
                    </a:cubicBezTo>
                    <a:lnTo>
                      <a:pt x="52164" y="40595"/>
                    </a:lnTo>
                    <a:cubicBezTo>
                      <a:pt x="55166" y="38040"/>
                      <a:pt x="56645" y="34142"/>
                      <a:pt x="56018" y="30288"/>
                    </a:cubicBezTo>
                    <a:lnTo>
                      <a:pt x="52522" y="9404"/>
                    </a:lnTo>
                    <a:cubicBezTo>
                      <a:pt x="51940" y="5909"/>
                      <a:pt x="49161" y="3265"/>
                      <a:pt x="45666" y="2817"/>
                    </a:cubicBezTo>
                    <a:lnTo>
                      <a:pt x="23931" y="38"/>
                    </a:lnTo>
                    <a:cubicBezTo>
                      <a:pt x="23795" y="13"/>
                      <a:pt x="23657" y="0"/>
                      <a:pt x="23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9"/>
              <p:cNvSpPr/>
              <p:nvPr/>
            </p:nvSpPr>
            <p:spPr>
              <a:xfrm>
                <a:off x="5135218" y="2032038"/>
                <a:ext cx="19737" cy="30351"/>
              </a:xfrm>
              <a:custGeom>
                <a:avLst/>
                <a:gdLst/>
                <a:ahLst/>
                <a:cxnLst/>
                <a:rect l="l" t="t" r="r" b="b"/>
                <a:pathLst>
                  <a:path w="1166" h="1793" extrusionOk="0">
                    <a:moveTo>
                      <a:pt x="1165" y="1793"/>
                    </a:moveTo>
                    <a:lnTo>
                      <a:pt x="0" y="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02"/>
                                        </p:tgtEl>
                                        <p:attrNameLst>
                                          <p:attrName>style.visibility</p:attrName>
                                        </p:attrNameLst>
                                      </p:cBhvr>
                                      <p:to>
                                        <p:strVal val="visible"/>
                                      </p:to>
                                    </p:set>
                                    <p:anim calcmode="lin" valueType="num">
                                      <p:cBhvr additive="base">
                                        <p:cTn id="7" dur="1000"/>
                                        <p:tgtEl>
                                          <p:spTgt spid="130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303"/>
                                        </p:tgtEl>
                                        <p:attrNameLst>
                                          <p:attrName>style.visibility</p:attrName>
                                        </p:attrNameLst>
                                      </p:cBhvr>
                                      <p:to>
                                        <p:strVal val="visible"/>
                                      </p:to>
                                    </p:set>
                                    <p:animEffect transition="in" filter="fade">
                                      <p:cBhvr>
                                        <p:cTn id="12" dur="1000"/>
                                        <p:tgtEl>
                                          <p:spTgt spid="1303"/>
                                        </p:tgtEl>
                                      </p:cBhvr>
                                    </p:animEffect>
                                  </p:childTnLst>
                                </p:cTn>
                              </p:par>
                              <p:par>
                                <p:cTn id="13" presetID="10" presetClass="entr" presetSubtype="0" fill="hold" nodeType="withEffect">
                                  <p:stCondLst>
                                    <p:cond delay="0"/>
                                  </p:stCondLst>
                                  <p:childTnLst>
                                    <p:set>
                                      <p:cBhvr>
                                        <p:cTn id="14" dur="1" fill="hold">
                                          <p:stCondLst>
                                            <p:cond delay="0"/>
                                          </p:stCondLst>
                                        </p:cTn>
                                        <p:tgtEl>
                                          <p:spTgt spid="1304"/>
                                        </p:tgtEl>
                                        <p:attrNameLst>
                                          <p:attrName>style.visibility</p:attrName>
                                        </p:attrNameLst>
                                      </p:cBhvr>
                                      <p:to>
                                        <p:strVal val="visible"/>
                                      </p:to>
                                    </p:set>
                                    <p:animEffect transition="in" filter="fade">
                                      <p:cBhvr>
                                        <p:cTn id="15" dur="1000"/>
                                        <p:tgtEl>
                                          <p:spTgt spid="1304"/>
                                        </p:tgtEl>
                                      </p:cBhvr>
                                    </p:animEffect>
                                  </p:childTnLst>
                                </p:cTn>
                              </p:par>
                              <p:par>
                                <p:cTn id="16" presetID="10" presetClass="entr" presetSubtype="0" fill="hold" nodeType="withEffect">
                                  <p:stCondLst>
                                    <p:cond delay="0"/>
                                  </p:stCondLst>
                                  <p:childTnLst>
                                    <p:set>
                                      <p:cBhvr>
                                        <p:cTn id="17" dur="1" fill="hold">
                                          <p:stCondLst>
                                            <p:cond delay="0"/>
                                          </p:stCondLst>
                                        </p:cTn>
                                        <p:tgtEl>
                                          <p:spTgt spid="1307"/>
                                        </p:tgtEl>
                                        <p:attrNameLst>
                                          <p:attrName>style.visibility</p:attrName>
                                        </p:attrNameLst>
                                      </p:cBhvr>
                                      <p:to>
                                        <p:strVal val="visible"/>
                                      </p:to>
                                    </p:set>
                                    <p:animEffect transition="in" filter="fade">
                                      <p:cBhvr>
                                        <p:cTn id="18" dur="1000"/>
                                        <p:tgtEl>
                                          <p:spTgt spid="1307"/>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305"/>
                                        </p:tgtEl>
                                        <p:attrNameLst>
                                          <p:attrName>style.visibility</p:attrName>
                                        </p:attrNameLst>
                                      </p:cBhvr>
                                      <p:to>
                                        <p:strVal val="visible"/>
                                      </p:to>
                                    </p:set>
                                    <p:animEffect transition="in" filter="fade">
                                      <p:cBhvr>
                                        <p:cTn id="23" dur="1000"/>
                                        <p:tgtEl>
                                          <p:spTgt spid="1305"/>
                                        </p:tgtEl>
                                      </p:cBhvr>
                                    </p:animEffect>
                                  </p:childTnLst>
                                </p:cTn>
                              </p:par>
                              <p:par>
                                <p:cTn id="24" presetID="10" presetClass="entr" presetSubtype="0" fill="hold" nodeType="withEffect">
                                  <p:stCondLst>
                                    <p:cond delay="0"/>
                                  </p:stCondLst>
                                  <p:childTnLst>
                                    <p:set>
                                      <p:cBhvr>
                                        <p:cTn id="25" dur="1" fill="hold">
                                          <p:stCondLst>
                                            <p:cond delay="0"/>
                                          </p:stCondLst>
                                        </p:cTn>
                                        <p:tgtEl>
                                          <p:spTgt spid="1306"/>
                                        </p:tgtEl>
                                        <p:attrNameLst>
                                          <p:attrName>style.visibility</p:attrName>
                                        </p:attrNameLst>
                                      </p:cBhvr>
                                      <p:to>
                                        <p:strVal val="visible"/>
                                      </p:to>
                                    </p:set>
                                    <p:animEffect transition="in" filter="fade">
                                      <p:cBhvr>
                                        <p:cTn id="26" dur="1000"/>
                                        <p:tgtEl>
                                          <p:spTgt spid="1306"/>
                                        </p:tgtEl>
                                      </p:cBhvr>
                                    </p:animEffect>
                                  </p:childTnLst>
                                </p:cTn>
                              </p:par>
                              <p:par>
                                <p:cTn id="27" presetID="10" presetClass="entr" presetSubtype="0" fill="hold" nodeType="withEffect">
                                  <p:stCondLst>
                                    <p:cond delay="0"/>
                                  </p:stCondLst>
                                  <p:childTnLst>
                                    <p:set>
                                      <p:cBhvr>
                                        <p:cTn id="28" dur="1" fill="hold">
                                          <p:stCondLst>
                                            <p:cond delay="0"/>
                                          </p:stCondLst>
                                        </p:cTn>
                                        <p:tgtEl>
                                          <p:spTgt spid="1308"/>
                                        </p:tgtEl>
                                        <p:attrNameLst>
                                          <p:attrName>style.visibility</p:attrName>
                                        </p:attrNameLst>
                                      </p:cBhvr>
                                      <p:to>
                                        <p:strVal val="visible"/>
                                      </p:to>
                                    </p:set>
                                    <p:animEffect transition="in" filter="fade">
                                      <p:cBhvr>
                                        <p:cTn id="29" dur="1000"/>
                                        <p:tgtEl>
                                          <p:spTgt spid="1308"/>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309"/>
                                        </p:tgtEl>
                                        <p:attrNameLst>
                                          <p:attrName>style.visibility</p:attrName>
                                        </p:attrNameLst>
                                      </p:cBhvr>
                                      <p:to>
                                        <p:strVal val="visible"/>
                                      </p:to>
                                    </p:set>
                                    <p:anim calcmode="lin" valueType="num">
                                      <p:cBhvr additive="base">
                                        <p:cTn id="34" dur="1000"/>
                                        <p:tgtEl>
                                          <p:spTgt spid="130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331"/>
        <p:cNvGrpSpPr/>
        <p:nvPr/>
      </p:nvGrpSpPr>
      <p:grpSpPr>
        <a:xfrm>
          <a:off x="0" y="0"/>
          <a:ext cx="0" cy="0"/>
          <a:chOff x="0" y="0"/>
          <a:chExt cx="0" cy="0"/>
        </a:xfrm>
      </p:grpSpPr>
      <p:grpSp>
        <p:nvGrpSpPr>
          <p:cNvPr id="1332" name="Google Shape;1332;p80"/>
          <p:cNvGrpSpPr/>
          <p:nvPr/>
        </p:nvGrpSpPr>
        <p:grpSpPr>
          <a:xfrm>
            <a:off x="2316539" y="3231895"/>
            <a:ext cx="4511009" cy="104060"/>
            <a:chOff x="3694007" y="2241295"/>
            <a:chExt cx="4511009" cy="104060"/>
          </a:xfrm>
        </p:grpSpPr>
        <p:sp>
          <p:nvSpPr>
            <p:cNvPr id="1333" name="Google Shape;1333;p80"/>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80"/>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80"/>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 name="Google Shape;1336;p80"/>
          <p:cNvSpPr txBox="1">
            <a:spLocks noGrp="1"/>
          </p:cNvSpPr>
          <p:nvPr>
            <p:ph type="title"/>
          </p:nvPr>
        </p:nvSpPr>
        <p:spPr>
          <a:xfrm>
            <a:off x="2324100" y="2512072"/>
            <a:ext cx="4476900" cy="457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
        <p:nvSpPr>
          <p:cNvPr id="1337" name="Google Shape;1337;p80"/>
          <p:cNvSpPr txBox="1">
            <a:spLocks noGrp="1"/>
          </p:cNvSpPr>
          <p:nvPr>
            <p:ph type="subTitle" idx="1"/>
          </p:nvPr>
        </p:nvSpPr>
        <p:spPr>
          <a:xfrm>
            <a:off x="2324100" y="1461925"/>
            <a:ext cx="4476900" cy="9954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“This is a quote, words full of wisdom that someone important said and can make the reader get inspired.”</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36"/>
                                        </p:tgtEl>
                                        <p:attrNameLst>
                                          <p:attrName>style.visibility</p:attrName>
                                        </p:attrNameLst>
                                      </p:cBhvr>
                                      <p:to>
                                        <p:strVal val="visible"/>
                                      </p:to>
                                    </p:set>
                                    <p:animEffect transition="in" filter="fade">
                                      <p:cBhvr>
                                        <p:cTn id="7" dur="1000"/>
                                        <p:tgtEl>
                                          <p:spTgt spid="1336"/>
                                        </p:tgtEl>
                                      </p:cBhvr>
                                    </p:animEffect>
                                  </p:childTnLst>
                                </p:cTn>
                              </p:par>
                              <p:par>
                                <p:cTn id="8" presetID="10" presetClass="entr" presetSubtype="0" fill="hold" nodeType="withEffect">
                                  <p:stCondLst>
                                    <p:cond delay="0"/>
                                  </p:stCondLst>
                                  <p:childTnLst>
                                    <p:set>
                                      <p:cBhvr>
                                        <p:cTn id="9" dur="1" fill="hold">
                                          <p:stCondLst>
                                            <p:cond delay="0"/>
                                          </p:stCondLst>
                                        </p:cTn>
                                        <p:tgtEl>
                                          <p:spTgt spid="1337"/>
                                        </p:tgtEl>
                                        <p:attrNameLst>
                                          <p:attrName>style.visibility</p:attrName>
                                        </p:attrNameLst>
                                      </p:cBhvr>
                                      <p:to>
                                        <p:strVal val="visible"/>
                                      </p:to>
                                    </p:set>
                                    <p:animEffect transition="in" filter="fade">
                                      <p:cBhvr>
                                        <p:cTn id="10" dur="1000"/>
                                        <p:tgtEl>
                                          <p:spTgt spid="1337"/>
                                        </p:tgtEl>
                                      </p:cBhvr>
                                    </p:animEffect>
                                  </p:childTnLst>
                                </p:cTn>
                              </p:par>
                              <p:par>
                                <p:cTn id="11" presetID="10" presetClass="entr" presetSubtype="0" fill="hold" nodeType="withEffect">
                                  <p:stCondLst>
                                    <p:cond delay="0"/>
                                  </p:stCondLst>
                                  <p:childTnLst>
                                    <p:set>
                                      <p:cBhvr>
                                        <p:cTn id="12" dur="1" fill="hold">
                                          <p:stCondLst>
                                            <p:cond delay="0"/>
                                          </p:stCondLst>
                                        </p:cTn>
                                        <p:tgtEl>
                                          <p:spTgt spid="1332"/>
                                        </p:tgtEl>
                                        <p:attrNameLst>
                                          <p:attrName>style.visibility</p:attrName>
                                        </p:attrNameLst>
                                      </p:cBhvr>
                                      <p:to>
                                        <p:strVal val="visible"/>
                                      </p:to>
                                    </p:set>
                                    <p:animEffect transition="in" filter="fade">
                                      <p:cBhvr>
                                        <p:cTn id="13" dur="1000"/>
                                        <p:tgtEl>
                                          <p:spTgt spid="13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341"/>
        <p:cNvGrpSpPr/>
        <p:nvPr/>
      </p:nvGrpSpPr>
      <p:grpSpPr>
        <a:xfrm>
          <a:off x="0" y="0"/>
          <a:ext cx="0" cy="0"/>
          <a:chOff x="0" y="0"/>
          <a:chExt cx="0" cy="0"/>
        </a:xfrm>
      </p:grpSpPr>
      <p:sp>
        <p:nvSpPr>
          <p:cNvPr id="1342" name="Google Shape;1342;p81"/>
          <p:cNvSpPr txBox="1">
            <a:spLocks noGrp="1"/>
          </p:cNvSpPr>
          <p:nvPr>
            <p:ph type="title"/>
          </p:nvPr>
        </p:nvSpPr>
        <p:spPr>
          <a:xfrm>
            <a:off x="2353796" y="2868072"/>
            <a:ext cx="4476900" cy="457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—Someone famous</a:t>
            </a:r>
            <a:endParaRPr/>
          </a:p>
          <a:p>
            <a:pPr marL="0" lvl="0" indent="0" algn="ctr" rtl="0">
              <a:spcBef>
                <a:spcPts val="0"/>
              </a:spcBef>
              <a:spcAft>
                <a:spcPts val="0"/>
              </a:spcAft>
              <a:buNone/>
            </a:pPr>
            <a:endParaRPr/>
          </a:p>
        </p:txBody>
      </p:sp>
      <p:sp>
        <p:nvSpPr>
          <p:cNvPr id="1343" name="Google Shape;1343;p81"/>
          <p:cNvSpPr txBox="1">
            <a:spLocks noGrp="1"/>
          </p:cNvSpPr>
          <p:nvPr>
            <p:ph type="subTitle" idx="1"/>
          </p:nvPr>
        </p:nvSpPr>
        <p:spPr>
          <a:xfrm>
            <a:off x="2353796" y="1817925"/>
            <a:ext cx="4476900" cy="99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“This is a quote, words full of wisdom that someone important said and can make the reader get inspired.”</a:t>
            </a:r>
            <a:endParaRPr/>
          </a:p>
        </p:txBody>
      </p:sp>
      <p:grpSp>
        <p:nvGrpSpPr>
          <p:cNvPr id="1344" name="Google Shape;1344;p81"/>
          <p:cNvGrpSpPr/>
          <p:nvPr/>
        </p:nvGrpSpPr>
        <p:grpSpPr>
          <a:xfrm>
            <a:off x="2316496" y="2820178"/>
            <a:ext cx="4511009" cy="104060"/>
            <a:chOff x="3694007" y="2241295"/>
            <a:chExt cx="4511009" cy="104060"/>
          </a:xfrm>
        </p:grpSpPr>
        <p:sp>
          <p:nvSpPr>
            <p:cNvPr id="1345" name="Google Shape;1345;p81"/>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81"/>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81"/>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342"/>
                                        </p:tgtEl>
                                        <p:attrNameLst>
                                          <p:attrName>style.visibility</p:attrName>
                                        </p:attrNameLst>
                                      </p:cBhvr>
                                      <p:to>
                                        <p:strVal val="visible"/>
                                      </p:to>
                                    </p:set>
                                    <p:anim calcmode="lin" valueType="num">
                                      <p:cBhvr additive="base">
                                        <p:cTn id="7" dur="1000"/>
                                        <p:tgtEl>
                                          <p:spTgt spid="1342"/>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343"/>
                                        </p:tgtEl>
                                        <p:attrNameLst>
                                          <p:attrName>style.visibility</p:attrName>
                                        </p:attrNameLst>
                                      </p:cBhvr>
                                      <p:to>
                                        <p:strVal val="visible"/>
                                      </p:to>
                                    </p:set>
                                    <p:animEffect transition="in" filter="fade">
                                      <p:cBhvr>
                                        <p:cTn id="10" dur="1000"/>
                                        <p:tgtEl>
                                          <p:spTgt spid="1343"/>
                                        </p:tgtEl>
                                      </p:cBhvr>
                                    </p:animEffect>
                                  </p:childTnLst>
                                </p:cTn>
                              </p:par>
                              <p:par>
                                <p:cTn id="11" presetID="10" presetClass="entr" presetSubtype="0" fill="hold" nodeType="withEffect">
                                  <p:stCondLst>
                                    <p:cond delay="0"/>
                                  </p:stCondLst>
                                  <p:childTnLst>
                                    <p:set>
                                      <p:cBhvr>
                                        <p:cTn id="12" dur="1" fill="hold">
                                          <p:stCondLst>
                                            <p:cond delay="0"/>
                                          </p:stCondLst>
                                        </p:cTn>
                                        <p:tgtEl>
                                          <p:spTgt spid="1344"/>
                                        </p:tgtEl>
                                        <p:attrNameLst>
                                          <p:attrName>style.visibility</p:attrName>
                                        </p:attrNameLst>
                                      </p:cBhvr>
                                      <p:to>
                                        <p:strVal val="visible"/>
                                      </p:to>
                                    </p:set>
                                    <p:animEffect transition="in" filter="fade">
                                      <p:cBhvr>
                                        <p:cTn id="13" dur="1000"/>
                                        <p:tgtEl>
                                          <p:spTgt spid="13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351"/>
        <p:cNvGrpSpPr/>
        <p:nvPr/>
      </p:nvGrpSpPr>
      <p:grpSpPr>
        <a:xfrm>
          <a:off x="0" y="0"/>
          <a:ext cx="0" cy="0"/>
          <a:chOff x="0" y="0"/>
          <a:chExt cx="0" cy="0"/>
        </a:xfrm>
      </p:grpSpPr>
      <p:pic>
        <p:nvPicPr>
          <p:cNvPr id="1352" name="Google Shape;1352;p82"/>
          <p:cNvPicPr preferRelativeResize="0"/>
          <p:nvPr/>
        </p:nvPicPr>
        <p:blipFill rotWithShape="1">
          <a:blip r:embed="rId3">
            <a:alphaModFix amt="52999"/>
          </a:blip>
          <a:srcRect t="23953" r="2286" b="21131"/>
          <a:stretch/>
        </p:blipFill>
        <p:spPr>
          <a:xfrm>
            <a:off x="1298407" y="1325825"/>
            <a:ext cx="3273600" cy="3273600"/>
          </a:xfrm>
          <a:prstGeom prst="ellipse">
            <a:avLst/>
          </a:prstGeom>
          <a:noFill/>
          <a:ln>
            <a:noFill/>
          </a:ln>
        </p:spPr>
      </p:pic>
      <p:sp>
        <p:nvSpPr>
          <p:cNvPr id="1353" name="Google Shape;1353;p82"/>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holiday in Washington DC</a:t>
            </a:r>
            <a:endParaRPr/>
          </a:p>
        </p:txBody>
      </p:sp>
      <p:sp>
        <p:nvSpPr>
          <p:cNvPr id="1354" name="Google Shape;1354;p82"/>
          <p:cNvSpPr txBox="1">
            <a:spLocks noGrp="1"/>
          </p:cNvSpPr>
          <p:nvPr>
            <p:ph type="subTitle" idx="3"/>
          </p:nvPr>
        </p:nvSpPr>
        <p:spPr>
          <a:xfrm>
            <a:off x="4990704" y="2993713"/>
            <a:ext cx="2875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Abraham Lincoln</a:t>
            </a:r>
            <a:endParaRPr/>
          </a:p>
        </p:txBody>
      </p:sp>
      <p:sp>
        <p:nvSpPr>
          <p:cNvPr id="1355" name="Google Shape;1355;p82"/>
          <p:cNvSpPr txBox="1">
            <a:spLocks noGrp="1"/>
          </p:cNvSpPr>
          <p:nvPr>
            <p:ph type="subTitle" idx="1"/>
          </p:nvPr>
        </p:nvSpPr>
        <p:spPr>
          <a:xfrm>
            <a:off x="4990711" y="1541438"/>
            <a:ext cx="2875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Emancipation act</a:t>
            </a:r>
            <a:endParaRPr/>
          </a:p>
        </p:txBody>
      </p:sp>
      <p:sp>
        <p:nvSpPr>
          <p:cNvPr id="1356" name="Google Shape;1356;p82"/>
          <p:cNvSpPr txBox="1">
            <a:spLocks noGrp="1"/>
          </p:cNvSpPr>
          <p:nvPr>
            <p:ph type="body" idx="2"/>
          </p:nvPr>
        </p:nvSpPr>
        <p:spPr>
          <a:xfrm>
            <a:off x="4990733" y="1940738"/>
            <a:ext cx="2875500" cy="75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closest planet to the Sun and the smallest one in the Solar System</a:t>
            </a:r>
            <a:endParaRPr/>
          </a:p>
        </p:txBody>
      </p:sp>
      <p:sp>
        <p:nvSpPr>
          <p:cNvPr id="1357" name="Google Shape;1357;p82"/>
          <p:cNvSpPr txBox="1">
            <a:spLocks noGrp="1"/>
          </p:cNvSpPr>
          <p:nvPr>
            <p:ph type="body" idx="4"/>
          </p:nvPr>
        </p:nvSpPr>
        <p:spPr>
          <a:xfrm>
            <a:off x="4990725" y="3393013"/>
            <a:ext cx="2875500" cy="751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and is the second planet from the Sun. It’s terribly hot</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53"/>
                                        </p:tgtEl>
                                        <p:attrNameLst>
                                          <p:attrName>style.visibility</p:attrName>
                                        </p:attrNameLst>
                                      </p:cBhvr>
                                      <p:to>
                                        <p:strVal val="visible"/>
                                      </p:to>
                                    </p:set>
                                    <p:anim calcmode="lin" valueType="num">
                                      <p:cBhvr additive="base">
                                        <p:cTn id="7" dur="1000"/>
                                        <p:tgtEl>
                                          <p:spTgt spid="135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52"/>
                                        </p:tgtEl>
                                        <p:attrNameLst>
                                          <p:attrName>style.visibility</p:attrName>
                                        </p:attrNameLst>
                                      </p:cBhvr>
                                      <p:to>
                                        <p:strVal val="visible"/>
                                      </p:to>
                                    </p:set>
                                    <p:anim calcmode="lin" valueType="num">
                                      <p:cBhvr additive="base">
                                        <p:cTn id="12" dur="1000"/>
                                        <p:tgtEl>
                                          <p:spTgt spid="1352"/>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354"/>
                                        </p:tgtEl>
                                        <p:attrNameLst>
                                          <p:attrName>style.visibility</p:attrName>
                                        </p:attrNameLst>
                                      </p:cBhvr>
                                      <p:to>
                                        <p:strVal val="visible"/>
                                      </p:to>
                                    </p:set>
                                    <p:anim calcmode="lin" valueType="num">
                                      <p:cBhvr additive="base">
                                        <p:cTn id="17" dur="1000"/>
                                        <p:tgtEl>
                                          <p:spTgt spid="1354"/>
                                        </p:tgtEl>
                                        <p:attrNameLst>
                                          <p:attrName>ppt_x</p:attrName>
                                        </p:attrNameLst>
                                      </p:cBhvr>
                                      <p:tavLst>
                                        <p:tav tm="0">
                                          <p:val>
                                            <p:strVal val="#ppt_x+1"/>
                                          </p:val>
                                        </p:tav>
                                        <p:tav tm="100000">
                                          <p:val>
                                            <p:strVal val="#ppt_x"/>
                                          </p:val>
                                        </p:tav>
                                      </p:tavLst>
                                    </p:anim>
                                  </p:childTnLst>
                                </p:cTn>
                              </p:par>
                              <p:par>
                                <p:cTn id="18" presetID="10" presetClass="entr" presetSubtype="0" fill="hold" nodeType="withEffect">
                                  <p:stCondLst>
                                    <p:cond delay="0"/>
                                  </p:stCondLst>
                                  <p:childTnLst>
                                    <p:set>
                                      <p:cBhvr>
                                        <p:cTn id="19" dur="1" fill="hold">
                                          <p:stCondLst>
                                            <p:cond delay="0"/>
                                          </p:stCondLst>
                                        </p:cTn>
                                        <p:tgtEl>
                                          <p:spTgt spid="1355"/>
                                        </p:tgtEl>
                                        <p:attrNameLst>
                                          <p:attrName>style.visibility</p:attrName>
                                        </p:attrNameLst>
                                      </p:cBhvr>
                                      <p:to>
                                        <p:strVal val="visible"/>
                                      </p:to>
                                    </p:set>
                                    <p:animEffect transition="in" filter="fade">
                                      <p:cBhvr>
                                        <p:cTn id="20" dur="1000"/>
                                        <p:tgtEl>
                                          <p:spTgt spid="1355"/>
                                        </p:tgtEl>
                                      </p:cBhvr>
                                    </p:animEffect>
                                  </p:childTnLst>
                                </p:cTn>
                              </p:par>
                              <p:par>
                                <p:cTn id="21" presetID="10" presetClass="entr" presetSubtype="0" fill="hold" nodeType="withEffect">
                                  <p:stCondLst>
                                    <p:cond delay="0"/>
                                  </p:stCondLst>
                                  <p:childTnLst>
                                    <p:set>
                                      <p:cBhvr>
                                        <p:cTn id="22" dur="1" fill="hold">
                                          <p:stCondLst>
                                            <p:cond delay="0"/>
                                          </p:stCondLst>
                                        </p:cTn>
                                        <p:tgtEl>
                                          <p:spTgt spid="1356"/>
                                        </p:tgtEl>
                                        <p:attrNameLst>
                                          <p:attrName>style.visibility</p:attrName>
                                        </p:attrNameLst>
                                      </p:cBhvr>
                                      <p:to>
                                        <p:strVal val="visible"/>
                                      </p:to>
                                    </p:set>
                                    <p:animEffect transition="in" filter="fade">
                                      <p:cBhvr>
                                        <p:cTn id="23" dur="1000"/>
                                        <p:tgtEl>
                                          <p:spTgt spid="1356"/>
                                        </p:tgtEl>
                                      </p:cBhvr>
                                    </p:animEffect>
                                  </p:childTnLst>
                                </p:cTn>
                              </p:par>
                              <p:par>
                                <p:cTn id="24" presetID="10" presetClass="entr" presetSubtype="0" fill="hold" nodeType="withEffect">
                                  <p:stCondLst>
                                    <p:cond delay="0"/>
                                  </p:stCondLst>
                                  <p:childTnLst>
                                    <p:set>
                                      <p:cBhvr>
                                        <p:cTn id="25" dur="1" fill="hold">
                                          <p:stCondLst>
                                            <p:cond delay="0"/>
                                          </p:stCondLst>
                                        </p:cTn>
                                        <p:tgtEl>
                                          <p:spTgt spid="1357"/>
                                        </p:tgtEl>
                                        <p:attrNameLst>
                                          <p:attrName>style.visibility</p:attrName>
                                        </p:attrNameLst>
                                      </p:cBhvr>
                                      <p:to>
                                        <p:strVal val="visible"/>
                                      </p:to>
                                    </p:set>
                                    <p:animEffect transition="in" filter="fade">
                                      <p:cBhvr>
                                        <p:cTn id="26" dur="1000"/>
                                        <p:tgtEl>
                                          <p:spTgt spid="1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361"/>
        <p:cNvGrpSpPr/>
        <p:nvPr/>
      </p:nvGrpSpPr>
      <p:grpSpPr>
        <a:xfrm>
          <a:off x="0" y="0"/>
          <a:ext cx="0" cy="0"/>
          <a:chOff x="0" y="0"/>
          <a:chExt cx="0" cy="0"/>
        </a:xfrm>
      </p:grpSpPr>
      <p:sp>
        <p:nvSpPr>
          <p:cNvPr id="1362" name="Google Shape;1362;p8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holiday in Washington DC</a:t>
            </a:r>
            <a:endParaRPr/>
          </a:p>
        </p:txBody>
      </p:sp>
      <p:sp>
        <p:nvSpPr>
          <p:cNvPr id="1363" name="Google Shape;1363;p83"/>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a:t>
            </a:r>
            <a:endParaRPr/>
          </a:p>
        </p:txBody>
      </p:sp>
      <p:sp>
        <p:nvSpPr>
          <p:cNvPr id="1364" name="Google Shape;1364;p83"/>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365" name="Google Shape;1365;p83"/>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a:t>
            </a:r>
            <a:endParaRPr/>
          </a:p>
        </p:txBody>
      </p:sp>
      <p:sp>
        <p:nvSpPr>
          <p:cNvPr id="1366" name="Google Shape;1366;p83"/>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of them all</a:t>
            </a:r>
            <a:endParaRPr/>
          </a:p>
        </p:txBody>
      </p:sp>
      <p:sp>
        <p:nvSpPr>
          <p:cNvPr id="1367" name="Google Shape;1367;p83"/>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368" name="Google Shape;1368;p83"/>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1369" name="Google Shape;1369;p83"/>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several rings</a:t>
            </a:r>
            <a:endParaRPr/>
          </a:p>
        </p:txBody>
      </p:sp>
      <p:sp>
        <p:nvSpPr>
          <p:cNvPr id="1370" name="Google Shape;1370;p83"/>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a:t>
            </a:r>
            <a:endParaRPr/>
          </a:p>
        </p:txBody>
      </p:sp>
      <p:pic>
        <p:nvPicPr>
          <p:cNvPr id="1371" name="Google Shape;1371;p83"/>
          <p:cNvPicPr preferRelativeResize="0"/>
          <p:nvPr/>
        </p:nvPicPr>
        <p:blipFill rotWithShape="1">
          <a:blip r:embed="rId3">
            <a:alphaModFix amt="55000"/>
          </a:blip>
          <a:srcRect l="16626" r="16626"/>
          <a:stretch/>
        </p:blipFill>
        <p:spPr>
          <a:xfrm>
            <a:off x="3391200" y="1673638"/>
            <a:ext cx="2361600" cy="23616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62"/>
                                        </p:tgtEl>
                                        <p:attrNameLst>
                                          <p:attrName>style.visibility</p:attrName>
                                        </p:attrNameLst>
                                      </p:cBhvr>
                                      <p:to>
                                        <p:strVal val="visible"/>
                                      </p:to>
                                    </p:set>
                                    <p:anim calcmode="lin" valueType="num">
                                      <p:cBhvr additive="base">
                                        <p:cTn id="7" dur="1000"/>
                                        <p:tgtEl>
                                          <p:spTgt spid="1362"/>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371"/>
                                        </p:tgtEl>
                                        <p:attrNameLst>
                                          <p:attrName>style.visibility</p:attrName>
                                        </p:attrNameLst>
                                      </p:cBhvr>
                                      <p:to>
                                        <p:strVal val="visible"/>
                                      </p:to>
                                    </p:set>
                                    <p:anim calcmode="lin" valueType="num">
                                      <p:cBhvr additive="base">
                                        <p:cTn id="12" dur="1000"/>
                                        <p:tgtEl>
                                          <p:spTgt spid="1371"/>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366"/>
                                        </p:tgtEl>
                                        <p:attrNameLst>
                                          <p:attrName>style.visibility</p:attrName>
                                        </p:attrNameLst>
                                      </p:cBhvr>
                                      <p:to>
                                        <p:strVal val="visible"/>
                                      </p:to>
                                    </p:set>
                                    <p:animEffect transition="in" filter="fade">
                                      <p:cBhvr>
                                        <p:cTn id="17" dur="1000"/>
                                        <p:tgtEl>
                                          <p:spTgt spid="1366"/>
                                        </p:tgtEl>
                                      </p:cBhvr>
                                    </p:animEffect>
                                  </p:childTnLst>
                                </p:cTn>
                              </p:par>
                              <p:par>
                                <p:cTn id="18" presetID="10" presetClass="entr" presetSubtype="0" fill="hold" nodeType="withEffect">
                                  <p:stCondLst>
                                    <p:cond delay="0"/>
                                  </p:stCondLst>
                                  <p:childTnLst>
                                    <p:set>
                                      <p:cBhvr>
                                        <p:cTn id="19" dur="1" fill="hold">
                                          <p:stCondLst>
                                            <p:cond delay="0"/>
                                          </p:stCondLst>
                                        </p:cTn>
                                        <p:tgtEl>
                                          <p:spTgt spid="1367"/>
                                        </p:tgtEl>
                                        <p:attrNameLst>
                                          <p:attrName>style.visibility</p:attrName>
                                        </p:attrNameLst>
                                      </p:cBhvr>
                                      <p:to>
                                        <p:strVal val="visible"/>
                                      </p:to>
                                    </p:set>
                                    <p:animEffect transition="in" filter="fade">
                                      <p:cBhvr>
                                        <p:cTn id="20" dur="1000"/>
                                        <p:tgtEl>
                                          <p:spTgt spid="1367"/>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1363"/>
                                        </p:tgtEl>
                                        <p:attrNameLst>
                                          <p:attrName>style.visibility</p:attrName>
                                        </p:attrNameLst>
                                      </p:cBhvr>
                                      <p:to>
                                        <p:strVal val="visible"/>
                                      </p:to>
                                    </p:set>
                                    <p:animEffect transition="in" filter="fade">
                                      <p:cBhvr>
                                        <p:cTn id="25" dur="1000"/>
                                        <p:tgtEl>
                                          <p:spTgt spid="1363"/>
                                        </p:tgtEl>
                                      </p:cBhvr>
                                    </p:animEffect>
                                  </p:childTnLst>
                                </p:cTn>
                              </p:par>
                              <p:par>
                                <p:cTn id="26" presetID="10" presetClass="entr" presetSubtype="0" fill="hold" nodeType="withEffect">
                                  <p:stCondLst>
                                    <p:cond delay="0"/>
                                  </p:stCondLst>
                                  <p:childTnLst>
                                    <p:set>
                                      <p:cBhvr>
                                        <p:cTn id="27" dur="1" fill="hold">
                                          <p:stCondLst>
                                            <p:cond delay="0"/>
                                          </p:stCondLst>
                                        </p:cTn>
                                        <p:tgtEl>
                                          <p:spTgt spid="1368"/>
                                        </p:tgtEl>
                                        <p:attrNameLst>
                                          <p:attrName>style.visibility</p:attrName>
                                        </p:attrNameLst>
                                      </p:cBhvr>
                                      <p:to>
                                        <p:strVal val="visible"/>
                                      </p:to>
                                    </p:set>
                                    <p:animEffect transition="in" filter="fade">
                                      <p:cBhvr>
                                        <p:cTn id="28" dur="1000"/>
                                        <p:tgtEl>
                                          <p:spTgt spid="1368"/>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1364"/>
                                        </p:tgtEl>
                                        <p:attrNameLst>
                                          <p:attrName>style.visibility</p:attrName>
                                        </p:attrNameLst>
                                      </p:cBhvr>
                                      <p:to>
                                        <p:strVal val="visible"/>
                                      </p:to>
                                    </p:set>
                                    <p:animEffect transition="in" filter="fade">
                                      <p:cBhvr>
                                        <p:cTn id="33" dur="1000"/>
                                        <p:tgtEl>
                                          <p:spTgt spid="1364"/>
                                        </p:tgtEl>
                                      </p:cBhvr>
                                    </p:animEffect>
                                  </p:childTnLst>
                                </p:cTn>
                              </p:par>
                              <p:par>
                                <p:cTn id="34" presetID="10" presetClass="entr" presetSubtype="0" fill="hold" nodeType="withEffect">
                                  <p:stCondLst>
                                    <p:cond delay="0"/>
                                  </p:stCondLst>
                                  <p:childTnLst>
                                    <p:set>
                                      <p:cBhvr>
                                        <p:cTn id="35" dur="1" fill="hold">
                                          <p:stCondLst>
                                            <p:cond delay="0"/>
                                          </p:stCondLst>
                                        </p:cTn>
                                        <p:tgtEl>
                                          <p:spTgt spid="1369"/>
                                        </p:tgtEl>
                                        <p:attrNameLst>
                                          <p:attrName>style.visibility</p:attrName>
                                        </p:attrNameLst>
                                      </p:cBhvr>
                                      <p:to>
                                        <p:strVal val="visible"/>
                                      </p:to>
                                    </p:set>
                                    <p:animEffect transition="in" filter="fade">
                                      <p:cBhvr>
                                        <p:cTn id="36" dur="1000"/>
                                        <p:tgtEl>
                                          <p:spTgt spid="1369"/>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nodeType="clickEffect">
                                  <p:stCondLst>
                                    <p:cond delay="0"/>
                                  </p:stCondLst>
                                  <p:childTnLst>
                                    <p:set>
                                      <p:cBhvr>
                                        <p:cTn id="40" dur="1" fill="hold">
                                          <p:stCondLst>
                                            <p:cond delay="0"/>
                                          </p:stCondLst>
                                        </p:cTn>
                                        <p:tgtEl>
                                          <p:spTgt spid="1365"/>
                                        </p:tgtEl>
                                        <p:attrNameLst>
                                          <p:attrName>style.visibility</p:attrName>
                                        </p:attrNameLst>
                                      </p:cBhvr>
                                      <p:to>
                                        <p:strVal val="visible"/>
                                      </p:to>
                                    </p:set>
                                    <p:animEffect transition="in" filter="fade">
                                      <p:cBhvr>
                                        <p:cTn id="41" dur="1000"/>
                                        <p:tgtEl>
                                          <p:spTgt spid="1365"/>
                                        </p:tgtEl>
                                      </p:cBhvr>
                                    </p:animEffect>
                                  </p:childTnLst>
                                </p:cTn>
                              </p:par>
                              <p:par>
                                <p:cTn id="42" presetID="10" presetClass="entr" presetSubtype="0" fill="hold" nodeType="withEffect">
                                  <p:stCondLst>
                                    <p:cond delay="0"/>
                                  </p:stCondLst>
                                  <p:childTnLst>
                                    <p:set>
                                      <p:cBhvr>
                                        <p:cTn id="43" dur="1" fill="hold">
                                          <p:stCondLst>
                                            <p:cond delay="0"/>
                                          </p:stCondLst>
                                        </p:cTn>
                                        <p:tgtEl>
                                          <p:spTgt spid="1370"/>
                                        </p:tgtEl>
                                        <p:attrNameLst>
                                          <p:attrName>style.visibility</p:attrName>
                                        </p:attrNameLst>
                                      </p:cBhvr>
                                      <p:to>
                                        <p:strVal val="visible"/>
                                      </p:to>
                                    </p:set>
                                    <p:animEffect transition="in" filter="fade">
                                      <p:cBhvr>
                                        <p:cTn id="44" dur="1000"/>
                                        <p:tgtEl>
                                          <p:spTgt spid="13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57"/>
        <p:cNvGrpSpPr/>
        <p:nvPr/>
      </p:nvGrpSpPr>
      <p:grpSpPr>
        <a:xfrm>
          <a:off x="0" y="0"/>
          <a:ext cx="0" cy="0"/>
          <a:chOff x="0" y="0"/>
          <a:chExt cx="0" cy="0"/>
        </a:xfrm>
      </p:grpSpPr>
      <p:sp>
        <p:nvSpPr>
          <p:cNvPr id="1061" name="Google Shape;1061;p6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t>Declaring Independence: Lesson 1</a:t>
            </a:r>
            <a:endParaRPr dirty="0"/>
          </a:p>
        </p:txBody>
      </p:sp>
      <p:sp>
        <p:nvSpPr>
          <p:cNvPr id="1063" name="Google Shape;1063;p62"/>
          <p:cNvSpPr txBox="1">
            <a:spLocks noGrp="1"/>
          </p:cNvSpPr>
          <p:nvPr>
            <p:ph type="subTitle" idx="3"/>
          </p:nvPr>
        </p:nvSpPr>
        <p:spPr>
          <a:xfrm>
            <a:off x="2949275" y="3007876"/>
            <a:ext cx="3246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b="0" dirty="0"/>
              <a:t>Did everyone in the 13 colonies want a war with Great Britain?</a:t>
            </a:r>
            <a:endParaRPr b="0" dirty="0"/>
          </a:p>
        </p:txBody>
      </p:sp>
      <p:sp>
        <p:nvSpPr>
          <p:cNvPr id="1064" name="Google Shape;1064;p62"/>
          <p:cNvSpPr txBox="1">
            <a:spLocks noGrp="1"/>
          </p:cNvSpPr>
          <p:nvPr>
            <p:ph type="subTitle" idx="1"/>
          </p:nvPr>
        </p:nvSpPr>
        <p:spPr>
          <a:xfrm>
            <a:off x="2948075" y="1225397"/>
            <a:ext cx="3247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b="0" dirty="0"/>
              <a:t>Remember! After the battles in 1775, Great Britain and the Colonies were at war.</a:t>
            </a:r>
            <a:endParaRPr b="0" dirty="0"/>
          </a:p>
        </p:txBody>
      </p:sp>
      <p:grpSp>
        <p:nvGrpSpPr>
          <p:cNvPr id="1072" name="Google Shape;1072;p62"/>
          <p:cNvGrpSpPr/>
          <p:nvPr/>
        </p:nvGrpSpPr>
        <p:grpSpPr>
          <a:xfrm>
            <a:off x="2433428" y="2981096"/>
            <a:ext cx="4511009" cy="104060"/>
            <a:chOff x="3694007" y="2241295"/>
            <a:chExt cx="4511009" cy="104060"/>
          </a:xfrm>
        </p:grpSpPr>
        <p:sp>
          <p:nvSpPr>
            <p:cNvPr id="1073" name="Google Shape;1073;p62"/>
            <p:cNvSpPr/>
            <p:nvPr/>
          </p:nvSpPr>
          <p:spPr>
            <a:xfrm>
              <a:off x="3771900" y="2242063"/>
              <a:ext cx="4382921" cy="520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2"/>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2"/>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 name="TextBox 15">
            <a:extLst>
              <a:ext uri="{FF2B5EF4-FFF2-40B4-BE49-F238E27FC236}">
                <a16:creationId xmlns:a16="http://schemas.microsoft.com/office/drawing/2014/main" id="{A9A88F81-319A-4535-B6E9-CE8996EAFA20}"/>
              </a:ext>
            </a:extLst>
          </p:cNvPr>
          <p:cNvSpPr txBox="1"/>
          <p:nvPr/>
        </p:nvSpPr>
        <p:spPr>
          <a:xfrm>
            <a:off x="4189228" y="4419334"/>
            <a:ext cx="1541721" cy="369332"/>
          </a:xfrm>
          <a:prstGeom prst="rect">
            <a:avLst/>
          </a:prstGeom>
          <a:noFill/>
        </p:spPr>
        <p:txBody>
          <a:bodyPr wrap="square" rtlCol="0">
            <a:spAutoFit/>
          </a:bodyPr>
          <a:lstStyle/>
          <a:p>
            <a:r>
              <a:rPr lang="en-US" sz="1800" b="1" dirty="0"/>
              <a:t>NO!!!</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61"/>
                                        </p:tgtEl>
                                        <p:attrNameLst>
                                          <p:attrName>style.visibility</p:attrName>
                                        </p:attrNameLst>
                                      </p:cBhvr>
                                      <p:to>
                                        <p:strVal val="visible"/>
                                      </p:to>
                                    </p:set>
                                    <p:animEffect transition="in" filter="fade">
                                      <p:cBhvr>
                                        <p:cTn id="7" dur="1000"/>
                                        <p:tgtEl>
                                          <p:spTgt spid="1061"/>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fade">
                                      <p:cBhvr>
                                        <p:cTn id="12" dur="1000"/>
                                        <p:tgtEl>
                                          <p:spTgt spid="16"/>
                                        </p:tgtEl>
                                      </p:cBhvr>
                                    </p:animEffect>
                                    <p:anim calcmode="lin" valueType="num">
                                      <p:cBhvr>
                                        <p:cTn id="13" dur="1000" fill="hold"/>
                                        <p:tgtEl>
                                          <p:spTgt spid="16"/>
                                        </p:tgtEl>
                                        <p:attrNameLst>
                                          <p:attrName>ppt_x</p:attrName>
                                        </p:attrNameLst>
                                      </p:cBhvr>
                                      <p:tavLst>
                                        <p:tav tm="0">
                                          <p:val>
                                            <p:strVal val="#ppt_x"/>
                                          </p:val>
                                        </p:tav>
                                        <p:tav tm="100000">
                                          <p:val>
                                            <p:strVal val="#ppt_x"/>
                                          </p:val>
                                        </p:tav>
                                      </p:tavLst>
                                    </p:anim>
                                    <p:anim calcmode="lin" valueType="num">
                                      <p:cBhvr>
                                        <p:cTn id="14" dur="1000" fill="hold"/>
                                        <p:tgtEl>
                                          <p:spTgt spid="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375"/>
        <p:cNvGrpSpPr/>
        <p:nvPr/>
      </p:nvGrpSpPr>
      <p:grpSpPr>
        <a:xfrm>
          <a:off x="0" y="0"/>
          <a:ext cx="0" cy="0"/>
          <a:chOff x="0" y="0"/>
          <a:chExt cx="0" cy="0"/>
        </a:xfrm>
      </p:grpSpPr>
      <p:grpSp>
        <p:nvGrpSpPr>
          <p:cNvPr id="1376" name="Google Shape;1376;p84"/>
          <p:cNvGrpSpPr/>
          <p:nvPr/>
        </p:nvGrpSpPr>
        <p:grpSpPr>
          <a:xfrm>
            <a:off x="1380425" y="855150"/>
            <a:ext cx="2592583" cy="3433188"/>
            <a:chOff x="1546950" y="964275"/>
            <a:chExt cx="2592583" cy="3433188"/>
          </a:xfrm>
        </p:grpSpPr>
        <p:sp>
          <p:nvSpPr>
            <p:cNvPr id="1377" name="Google Shape;1377;p84"/>
            <p:cNvSpPr/>
            <p:nvPr/>
          </p:nvSpPr>
          <p:spPr>
            <a:xfrm>
              <a:off x="1546950" y="964275"/>
              <a:ext cx="2592583" cy="3433188"/>
            </a:xfrm>
            <a:custGeom>
              <a:avLst/>
              <a:gdLst/>
              <a:ahLst/>
              <a:cxnLst/>
              <a:rect l="l" t="t" r="r" b="b"/>
              <a:pathLst>
                <a:path w="32202" h="42643" extrusionOk="0">
                  <a:moveTo>
                    <a:pt x="2679" y="0"/>
                  </a:moveTo>
                  <a:cubicBezTo>
                    <a:pt x="1214" y="21"/>
                    <a:pt x="21" y="1214"/>
                    <a:pt x="0" y="2679"/>
                  </a:cubicBezTo>
                  <a:lnTo>
                    <a:pt x="0" y="39965"/>
                  </a:lnTo>
                  <a:cubicBezTo>
                    <a:pt x="21" y="41429"/>
                    <a:pt x="1214" y="42601"/>
                    <a:pt x="2679" y="42643"/>
                  </a:cubicBezTo>
                  <a:lnTo>
                    <a:pt x="29607" y="42643"/>
                  </a:lnTo>
                  <a:cubicBezTo>
                    <a:pt x="31051" y="42601"/>
                    <a:pt x="32202" y="41408"/>
                    <a:pt x="32181" y="39965"/>
                  </a:cubicBezTo>
                  <a:lnTo>
                    <a:pt x="32181" y="2679"/>
                  </a:lnTo>
                  <a:cubicBezTo>
                    <a:pt x="32202" y="1235"/>
                    <a:pt x="31072" y="42"/>
                    <a:pt x="2962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84"/>
            <p:cNvSpPr/>
            <p:nvPr/>
          </p:nvSpPr>
          <p:spPr>
            <a:xfrm>
              <a:off x="2614922" y="3947664"/>
              <a:ext cx="406092" cy="347803"/>
            </a:xfrm>
            <a:custGeom>
              <a:avLst/>
              <a:gdLst/>
              <a:ahLst/>
              <a:cxnLst/>
              <a:rect l="l" t="t" r="r" b="b"/>
              <a:pathLst>
                <a:path w="5044" h="4320" extrusionOk="0">
                  <a:moveTo>
                    <a:pt x="2888" y="0"/>
                  </a:moveTo>
                  <a:cubicBezTo>
                    <a:pt x="963" y="0"/>
                    <a:pt x="1" y="2323"/>
                    <a:pt x="1361" y="3683"/>
                  </a:cubicBezTo>
                  <a:cubicBezTo>
                    <a:pt x="1801" y="4123"/>
                    <a:pt x="2341" y="4319"/>
                    <a:pt x="2871" y="4319"/>
                  </a:cubicBezTo>
                  <a:cubicBezTo>
                    <a:pt x="3980" y="4319"/>
                    <a:pt x="5044" y="3458"/>
                    <a:pt x="5044" y="2155"/>
                  </a:cubicBezTo>
                  <a:cubicBezTo>
                    <a:pt x="5044" y="963"/>
                    <a:pt x="4081" y="0"/>
                    <a:pt x="288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9" name="Google Shape;1379;p84"/>
          <p:cNvSpPr txBox="1">
            <a:spLocks noGrp="1"/>
          </p:cNvSpPr>
          <p:nvPr>
            <p:ph type="title"/>
          </p:nvPr>
        </p:nvSpPr>
        <p:spPr>
          <a:xfrm>
            <a:off x="4528325" y="1839903"/>
            <a:ext cx="3406200" cy="694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Sneak peek</a:t>
            </a:r>
            <a:endParaRPr/>
          </a:p>
        </p:txBody>
      </p:sp>
      <p:sp>
        <p:nvSpPr>
          <p:cNvPr id="1380" name="Google Shape;1380;p84"/>
          <p:cNvSpPr txBox="1">
            <a:spLocks noGrp="1"/>
          </p:cNvSpPr>
          <p:nvPr>
            <p:ph type="body" idx="1"/>
          </p:nvPr>
        </p:nvSpPr>
        <p:spPr>
          <a:xfrm>
            <a:off x="4528325" y="2578803"/>
            <a:ext cx="3406200" cy="937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center it properly</a:t>
            </a:r>
            <a:endParaRPr/>
          </a:p>
        </p:txBody>
      </p:sp>
      <p:pic>
        <p:nvPicPr>
          <p:cNvPr id="1381" name="Google Shape;1381;p84"/>
          <p:cNvPicPr preferRelativeResize="0"/>
          <p:nvPr/>
        </p:nvPicPr>
        <p:blipFill rotWithShape="1">
          <a:blip r:embed="rId3">
            <a:alphaModFix amt="50000"/>
          </a:blip>
          <a:srcRect l="7739" r="7023"/>
          <a:stretch/>
        </p:blipFill>
        <p:spPr>
          <a:xfrm>
            <a:off x="1571818" y="1047750"/>
            <a:ext cx="2209796" cy="2592574"/>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379"/>
                                        </p:tgtEl>
                                        <p:attrNameLst>
                                          <p:attrName>style.visibility</p:attrName>
                                        </p:attrNameLst>
                                      </p:cBhvr>
                                      <p:to>
                                        <p:strVal val="visible"/>
                                      </p:to>
                                    </p:set>
                                    <p:anim calcmode="lin" valueType="num">
                                      <p:cBhvr additive="base">
                                        <p:cTn id="7" dur="1000"/>
                                        <p:tgtEl>
                                          <p:spTgt spid="137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80"/>
                                        </p:tgtEl>
                                        <p:attrNameLst>
                                          <p:attrName>style.visibility</p:attrName>
                                        </p:attrNameLst>
                                      </p:cBhvr>
                                      <p:to>
                                        <p:strVal val="visible"/>
                                      </p:to>
                                    </p:set>
                                    <p:animEffect transition="in" filter="fade">
                                      <p:cBhvr>
                                        <p:cTn id="10" dur="1000"/>
                                        <p:tgtEl>
                                          <p:spTgt spid="1380"/>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376"/>
                                        </p:tgtEl>
                                        <p:attrNameLst>
                                          <p:attrName>style.visibility</p:attrName>
                                        </p:attrNameLst>
                                      </p:cBhvr>
                                      <p:to>
                                        <p:strVal val="visible"/>
                                      </p:to>
                                    </p:set>
                                    <p:anim calcmode="lin" valueType="num">
                                      <p:cBhvr additive="base">
                                        <p:cTn id="15" dur="1000"/>
                                        <p:tgtEl>
                                          <p:spTgt spid="1376"/>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1381"/>
                                        </p:tgtEl>
                                        <p:attrNameLst>
                                          <p:attrName>style.visibility</p:attrName>
                                        </p:attrNameLst>
                                      </p:cBhvr>
                                      <p:to>
                                        <p:strVal val="visible"/>
                                      </p:to>
                                    </p:set>
                                    <p:animEffect transition="in" filter="fade">
                                      <p:cBhvr>
                                        <p:cTn id="18" dur="1000"/>
                                        <p:tgtEl>
                                          <p:spTgt spid="1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385"/>
        <p:cNvGrpSpPr/>
        <p:nvPr/>
      </p:nvGrpSpPr>
      <p:grpSpPr>
        <a:xfrm>
          <a:off x="0" y="0"/>
          <a:ext cx="0" cy="0"/>
          <a:chOff x="0" y="0"/>
          <a:chExt cx="0" cy="0"/>
        </a:xfrm>
      </p:grpSpPr>
      <p:sp>
        <p:nvSpPr>
          <p:cNvPr id="1386" name="Google Shape;1386;p85"/>
          <p:cNvSpPr txBox="1">
            <a:spLocks noGrp="1"/>
          </p:cNvSpPr>
          <p:nvPr>
            <p:ph type="title"/>
          </p:nvPr>
        </p:nvSpPr>
        <p:spPr>
          <a:xfrm>
            <a:off x="805268" y="1830834"/>
            <a:ext cx="3405900" cy="694200"/>
          </a:xfrm>
          <a:prstGeom prst="rect">
            <a:avLst/>
          </a:prstGeom>
        </p:spPr>
        <p:txBody>
          <a:bodyPr spcFirstLastPara="1" wrap="square" lIns="0" tIns="91425" rIns="91425" bIns="91425" anchor="t" anchorCtr="0">
            <a:noAutofit/>
          </a:bodyPr>
          <a:lstStyle/>
          <a:p>
            <a:pPr marL="0" lvl="0" indent="0" algn="r" rtl="0">
              <a:spcBef>
                <a:spcPts val="0"/>
              </a:spcBef>
              <a:spcAft>
                <a:spcPts val="0"/>
              </a:spcAft>
              <a:buClr>
                <a:schemeClr val="dk1"/>
              </a:buClr>
              <a:buSzPts val="1100"/>
              <a:buFont typeface="Arial"/>
              <a:buNone/>
            </a:pPr>
            <a:r>
              <a:rPr lang="en"/>
              <a:t>Sneak peek</a:t>
            </a:r>
            <a:endParaRPr/>
          </a:p>
        </p:txBody>
      </p:sp>
      <p:sp>
        <p:nvSpPr>
          <p:cNvPr id="1387" name="Google Shape;1387;p85"/>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grpSp>
        <p:nvGrpSpPr>
          <p:cNvPr id="1388" name="Google Shape;1388;p85"/>
          <p:cNvGrpSpPr/>
          <p:nvPr/>
        </p:nvGrpSpPr>
        <p:grpSpPr>
          <a:xfrm>
            <a:off x="4476165" y="1422686"/>
            <a:ext cx="3858772" cy="2326326"/>
            <a:chOff x="3910836" y="1590925"/>
            <a:chExt cx="4179779" cy="2519850"/>
          </a:xfrm>
        </p:grpSpPr>
        <p:sp>
          <p:nvSpPr>
            <p:cNvPr id="1389" name="Google Shape;1389;p85"/>
            <p:cNvSpPr/>
            <p:nvPr/>
          </p:nvSpPr>
          <p:spPr>
            <a:xfrm>
              <a:off x="4159752" y="1590925"/>
              <a:ext cx="3685075" cy="2265094"/>
            </a:xfrm>
            <a:custGeom>
              <a:avLst/>
              <a:gdLst/>
              <a:ahLst/>
              <a:cxnLst/>
              <a:rect l="l" t="t" r="r" b="b"/>
              <a:pathLst>
                <a:path w="89449" h="53084" extrusionOk="0">
                  <a:moveTo>
                    <a:pt x="3139" y="0"/>
                  </a:moveTo>
                  <a:cubicBezTo>
                    <a:pt x="1528" y="0"/>
                    <a:pt x="0" y="775"/>
                    <a:pt x="0" y="2407"/>
                  </a:cubicBezTo>
                  <a:lnTo>
                    <a:pt x="0" y="53084"/>
                  </a:lnTo>
                  <a:lnTo>
                    <a:pt x="89449" y="53084"/>
                  </a:lnTo>
                  <a:lnTo>
                    <a:pt x="89449" y="2407"/>
                  </a:lnTo>
                  <a:cubicBezTo>
                    <a:pt x="89449" y="775"/>
                    <a:pt x="88549" y="0"/>
                    <a:pt x="86938"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85"/>
            <p:cNvSpPr/>
            <p:nvPr/>
          </p:nvSpPr>
          <p:spPr>
            <a:xfrm rot="10800000">
              <a:off x="3910836" y="4006075"/>
              <a:ext cx="4175400" cy="104700"/>
            </a:xfrm>
            <a:prstGeom prst="trapezoid">
              <a:avLst>
                <a:gd name="adj" fmla="val 150191"/>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85"/>
            <p:cNvSpPr/>
            <p:nvPr/>
          </p:nvSpPr>
          <p:spPr>
            <a:xfrm>
              <a:off x="3915214" y="3858925"/>
              <a:ext cx="4175400" cy="147900"/>
            </a:xfrm>
            <a:prstGeom prst="rect">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392" name="Google Shape;1392;p85"/>
          <p:cNvPicPr preferRelativeResize="0"/>
          <p:nvPr/>
        </p:nvPicPr>
        <p:blipFill>
          <a:blip r:embed="rId3">
            <a:alphaModFix amt="50000"/>
          </a:blip>
          <a:stretch>
            <a:fillRect/>
          </a:stretch>
        </p:blipFill>
        <p:spPr>
          <a:xfrm>
            <a:off x="4848402" y="1602721"/>
            <a:ext cx="3114298" cy="1750077"/>
          </a:xfrm>
          <a:prstGeom prst="rect">
            <a:avLst/>
          </a:prstGeom>
          <a:noFill/>
          <a:ln>
            <a:noFill/>
          </a:ln>
        </p:spPr>
      </p:pic>
      <p:sp>
        <p:nvSpPr>
          <p:cNvPr id="1393" name="Google Shape;1393;p85"/>
          <p:cNvSpPr/>
          <p:nvPr/>
        </p:nvSpPr>
        <p:spPr>
          <a:xfrm rot="5400000">
            <a:off x="2520903" y="2774572"/>
            <a:ext cx="753108" cy="2426303"/>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387"/>
                                        </p:tgtEl>
                                        <p:attrNameLst>
                                          <p:attrName>style.visibility</p:attrName>
                                        </p:attrNameLst>
                                      </p:cBhvr>
                                      <p:to>
                                        <p:strVal val="visible"/>
                                      </p:to>
                                    </p:set>
                                    <p:anim calcmode="lin" valueType="num">
                                      <p:cBhvr additive="base">
                                        <p:cTn id="7" dur="1000"/>
                                        <p:tgtEl>
                                          <p:spTgt spid="1387"/>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86"/>
                                        </p:tgtEl>
                                        <p:attrNameLst>
                                          <p:attrName>style.visibility</p:attrName>
                                        </p:attrNameLst>
                                      </p:cBhvr>
                                      <p:to>
                                        <p:strVal val="visible"/>
                                      </p:to>
                                    </p:set>
                                    <p:animEffect transition="in" filter="fade">
                                      <p:cBhvr>
                                        <p:cTn id="10" dur="1000"/>
                                        <p:tgtEl>
                                          <p:spTgt spid="1386"/>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nodeType="clickEffect">
                                  <p:stCondLst>
                                    <p:cond delay="0"/>
                                  </p:stCondLst>
                                  <p:childTnLst>
                                    <p:set>
                                      <p:cBhvr>
                                        <p:cTn id="14" dur="1" fill="hold">
                                          <p:stCondLst>
                                            <p:cond delay="0"/>
                                          </p:stCondLst>
                                        </p:cTn>
                                        <p:tgtEl>
                                          <p:spTgt spid="1388"/>
                                        </p:tgtEl>
                                        <p:attrNameLst>
                                          <p:attrName>style.visibility</p:attrName>
                                        </p:attrNameLst>
                                      </p:cBhvr>
                                      <p:to>
                                        <p:strVal val="visible"/>
                                      </p:to>
                                    </p:set>
                                    <p:anim calcmode="lin" valueType="num">
                                      <p:cBhvr additive="base">
                                        <p:cTn id="15" dur="1000"/>
                                        <p:tgtEl>
                                          <p:spTgt spid="1388"/>
                                        </p:tgtEl>
                                        <p:attrNameLst>
                                          <p:attrName>ppt_x</p:attrName>
                                        </p:attrNameLst>
                                      </p:cBhvr>
                                      <p:tavLst>
                                        <p:tav tm="0">
                                          <p:val>
                                            <p:strVal val="#ppt_x+1"/>
                                          </p:val>
                                        </p:tav>
                                        <p:tav tm="100000">
                                          <p:val>
                                            <p:strVal val="#ppt_x"/>
                                          </p:val>
                                        </p:tav>
                                      </p:tavLst>
                                    </p:anim>
                                  </p:childTnLst>
                                </p:cTn>
                              </p:par>
                              <p:par>
                                <p:cTn id="16" presetID="10" presetClass="entr" presetSubtype="0" fill="hold" nodeType="withEffect">
                                  <p:stCondLst>
                                    <p:cond delay="0"/>
                                  </p:stCondLst>
                                  <p:childTnLst>
                                    <p:set>
                                      <p:cBhvr>
                                        <p:cTn id="17" dur="1" fill="hold">
                                          <p:stCondLst>
                                            <p:cond delay="0"/>
                                          </p:stCondLst>
                                        </p:cTn>
                                        <p:tgtEl>
                                          <p:spTgt spid="1392"/>
                                        </p:tgtEl>
                                        <p:attrNameLst>
                                          <p:attrName>style.visibility</p:attrName>
                                        </p:attrNameLst>
                                      </p:cBhvr>
                                      <p:to>
                                        <p:strVal val="visible"/>
                                      </p:to>
                                    </p:set>
                                    <p:animEffect transition="in" filter="fade">
                                      <p:cBhvr>
                                        <p:cTn id="18" dur="1000"/>
                                        <p:tgtEl>
                                          <p:spTgt spid="13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397"/>
        <p:cNvGrpSpPr/>
        <p:nvPr/>
      </p:nvGrpSpPr>
      <p:grpSpPr>
        <a:xfrm>
          <a:off x="0" y="0"/>
          <a:ext cx="0" cy="0"/>
          <a:chOff x="0" y="0"/>
          <a:chExt cx="0" cy="0"/>
        </a:xfrm>
      </p:grpSpPr>
      <p:sp>
        <p:nvSpPr>
          <p:cNvPr id="1398" name="Google Shape;1398;p86"/>
          <p:cNvSpPr txBox="1">
            <a:spLocks noGrp="1"/>
          </p:cNvSpPr>
          <p:nvPr>
            <p:ph type="title"/>
          </p:nvPr>
        </p:nvSpPr>
        <p:spPr>
          <a:xfrm>
            <a:off x="4736306" y="1825589"/>
            <a:ext cx="3524400" cy="6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Sneak peek</a:t>
            </a:r>
            <a:endParaRPr/>
          </a:p>
        </p:txBody>
      </p:sp>
      <p:sp>
        <p:nvSpPr>
          <p:cNvPr id="1399" name="Google Shape;1399;p86"/>
          <p:cNvSpPr txBox="1">
            <a:spLocks noGrp="1"/>
          </p:cNvSpPr>
          <p:nvPr>
            <p:ph type="body" idx="1"/>
          </p:nvPr>
        </p:nvSpPr>
        <p:spPr>
          <a:xfrm>
            <a:off x="4861706" y="2584621"/>
            <a:ext cx="3273600" cy="976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 work. Just delete this one, add yours and center it properly</a:t>
            </a:r>
            <a:endParaRPr/>
          </a:p>
        </p:txBody>
      </p:sp>
      <p:grpSp>
        <p:nvGrpSpPr>
          <p:cNvPr id="1400" name="Google Shape;1400;p86"/>
          <p:cNvGrpSpPr/>
          <p:nvPr/>
        </p:nvGrpSpPr>
        <p:grpSpPr>
          <a:xfrm>
            <a:off x="1817344" y="757814"/>
            <a:ext cx="1733523" cy="3627879"/>
            <a:chOff x="4872150" y="904275"/>
            <a:chExt cx="3327300" cy="6963300"/>
          </a:xfrm>
        </p:grpSpPr>
        <p:sp>
          <p:nvSpPr>
            <p:cNvPr id="1401" name="Google Shape;1401;p86"/>
            <p:cNvSpPr/>
            <p:nvPr/>
          </p:nvSpPr>
          <p:spPr>
            <a:xfrm>
              <a:off x="4872150" y="904275"/>
              <a:ext cx="3327300" cy="6963300"/>
            </a:xfrm>
            <a:prstGeom prst="roundRect">
              <a:avLst>
                <a:gd name="adj" fmla="val 10675"/>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86"/>
            <p:cNvSpPr/>
            <p:nvPr/>
          </p:nvSpPr>
          <p:spPr>
            <a:xfrm>
              <a:off x="5773800" y="1200125"/>
              <a:ext cx="1524000" cy="152400"/>
            </a:xfrm>
            <a:prstGeom prst="roundRect">
              <a:avLst>
                <a:gd name="adj" fmla="val 50000"/>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86"/>
            <p:cNvSpPr/>
            <p:nvPr/>
          </p:nvSpPr>
          <p:spPr>
            <a:xfrm>
              <a:off x="6316650" y="7181850"/>
              <a:ext cx="438300" cy="4383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4" name="Google Shape;1404;p86"/>
          <p:cNvPicPr preferRelativeResize="0"/>
          <p:nvPr/>
        </p:nvPicPr>
        <p:blipFill>
          <a:blip r:embed="rId3">
            <a:alphaModFix amt="50000"/>
          </a:blip>
          <a:stretch>
            <a:fillRect/>
          </a:stretch>
        </p:blipFill>
        <p:spPr>
          <a:xfrm>
            <a:off x="1953481" y="1188274"/>
            <a:ext cx="1461249" cy="2600307"/>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399"/>
                                        </p:tgtEl>
                                        <p:attrNameLst>
                                          <p:attrName>style.visibility</p:attrName>
                                        </p:attrNameLst>
                                      </p:cBhvr>
                                      <p:to>
                                        <p:strVal val="visible"/>
                                      </p:to>
                                    </p:set>
                                    <p:anim calcmode="lin" valueType="num">
                                      <p:cBhvr additive="base">
                                        <p:cTn id="7" dur="1000"/>
                                        <p:tgtEl>
                                          <p:spTgt spid="139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398"/>
                                        </p:tgtEl>
                                        <p:attrNameLst>
                                          <p:attrName>style.visibility</p:attrName>
                                        </p:attrNameLst>
                                      </p:cBhvr>
                                      <p:to>
                                        <p:strVal val="visible"/>
                                      </p:to>
                                    </p:set>
                                    <p:animEffect transition="in" filter="fade">
                                      <p:cBhvr>
                                        <p:cTn id="10" dur="1000"/>
                                        <p:tgtEl>
                                          <p:spTgt spid="1398"/>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nodeType="clickEffect">
                                  <p:stCondLst>
                                    <p:cond delay="0"/>
                                  </p:stCondLst>
                                  <p:childTnLst>
                                    <p:set>
                                      <p:cBhvr>
                                        <p:cTn id="14" dur="1" fill="hold">
                                          <p:stCondLst>
                                            <p:cond delay="0"/>
                                          </p:stCondLst>
                                        </p:cTn>
                                        <p:tgtEl>
                                          <p:spTgt spid="1400"/>
                                        </p:tgtEl>
                                        <p:attrNameLst>
                                          <p:attrName>style.visibility</p:attrName>
                                        </p:attrNameLst>
                                      </p:cBhvr>
                                      <p:to>
                                        <p:strVal val="visible"/>
                                      </p:to>
                                    </p:set>
                                    <p:anim calcmode="lin" valueType="num">
                                      <p:cBhvr additive="base">
                                        <p:cTn id="15" dur="1000"/>
                                        <p:tgtEl>
                                          <p:spTgt spid="1400"/>
                                        </p:tgtEl>
                                        <p:attrNameLst>
                                          <p:attrName>ppt_y</p:attrName>
                                        </p:attrNameLst>
                                      </p:cBhvr>
                                      <p:tavLst>
                                        <p:tav tm="0">
                                          <p:val>
                                            <p:strVal val="#ppt_y+1"/>
                                          </p:val>
                                        </p:tav>
                                        <p:tav tm="100000">
                                          <p:val>
                                            <p:strVal val="#ppt_y"/>
                                          </p:val>
                                        </p:tav>
                                      </p:tavLst>
                                    </p:anim>
                                  </p:childTnLst>
                                </p:cTn>
                              </p:par>
                              <p:par>
                                <p:cTn id="16" presetID="10" presetClass="entr" presetSubtype="0" fill="hold" nodeType="withEffect">
                                  <p:stCondLst>
                                    <p:cond delay="0"/>
                                  </p:stCondLst>
                                  <p:childTnLst>
                                    <p:set>
                                      <p:cBhvr>
                                        <p:cTn id="17" dur="1" fill="hold">
                                          <p:stCondLst>
                                            <p:cond delay="0"/>
                                          </p:stCondLst>
                                        </p:cTn>
                                        <p:tgtEl>
                                          <p:spTgt spid="1404"/>
                                        </p:tgtEl>
                                        <p:attrNameLst>
                                          <p:attrName>style.visibility</p:attrName>
                                        </p:attrNameLst>
                                      </p:cBhvr>
                                      <p:to>
                                        <p:strVal val="visible"/>
                                      </p:to>
                                    </p:set>
                                    <p:animEffect transition="in" filter="fade">
                                      <p:cBhvr>
                                        <p:cTn id="18" dur="1000"/>
                                        <p:tgtEl>
                                          <p:spTgt spid="14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grpSp>
        <p:nvGrpSpPr>
          <p:cNvPr id="1409" name="Google Shape;1409;p87"/>
          <p:cNvGrpSpPr/>
          <p:nvPr/>
        </p:nvGrpSpPr>
        <p:grpSpPr>
          <a:xfrm>
            <a:off x="986742" y="3044412"/>
            <a:ext cx="2007139" cy="1361159"/>
            <a:chOff x="986742" y="3044412"/>
            <a:chExt cx="2007139" cy="1361159"/>
          </a:xfrm>
        </p:grpSpPr>
        <p:sp>
          <p:nvSpPr>
            <p:cNvPr id="1410" name="Google Shape;1410;p87"/>
            <p:cNvSpPr/>
            <p:nvPr/>
          </p:nvSpPr>
          <p:spPr>
            <a:xfrm rot="-818167">
              <a:off x="1051790" y="3254733"/>
              <a:ext cx="1877043" cy="776251"/>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87"/>
            <p:cNvSpPr/>
            <p:nvPr/>
          </p:nvSpPr>
          <p:spPr>
            <a:xfrm rot="-818167">
              <a:off x="1676272" y="3879602"/>
              <a:ext cx="599851" cy="461768"/>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87"/>
            <p:cNvSpPr/>
            <p:nvPr/>
          </p:nvSpPr>
          <p:spPr>
            <a:xfrm rot="-818167">
              <a:off x="1041732" y="3376183"/>
              <a:ext cx="322953" cy="274903"/>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87"/>
            <p:cNvSpPr/>
            <p:nvPr/>
          </p:nvSpPr>
          <p:spPr>
            <a:xfrm rot="-818167">
              <a:off x="1175117" y="3714172"/>
              <a:ext cx="341684" cy="276939"/>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 name="Google Shape;1414;p87"/>
          <p:cNvSpPr txBox="1">
            <a:spLocks noGrp="1"/>
          </p:cNvSpPr>
          <p:nvPr>
            <p:ph type="title"/>
          </p:nvPr>
        </p:nvSpPr>
        <p:spPr>
          <a:xfrm>
            <a:off x="805268" y="1830834"/>
            <a:ext cx="3405900" cy="6942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Mockup</a:t>
            </a:r>
            <a:endParaRPr/>
          </a:p>
        </p:txBody>
      </p:sp>
      <p:sp>
        <p:nvSpPr>
          <p:cNvPr id="1415" name="Google Shape;1415;p87"/>
          <p:cNvSpPr txBox="1">
            <a:spLocks noGrp="1"/>
          </p:cNvSpPr>
          <p:nvPr>
            <p:ph type="body" idx="1"/>
          </p:nvPr>
        </p:nvSpPr>
        <p:spPr>
          <a:xfrm>
            <a:off x="1226168" y="2571750"/>
            <a:ext cx="2985000" cy="948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en"/>
              <a:t>You can replace the image on the screen with your own work. Just delete this one, add yours and center it properly</a:t>
            </a:r>
            <a:endParaRPr/>
          </a:p>
        </p:txBody>
      </p:sp>
      <p:pic>
        <p:nvPicPr>
          <p:cNvPr id="1416" name="Google Shape;1416;p87"/>
          <p:cNvPicPr preferRelativeResize="0"/>
          <p:nvPr/>
        </p:nvPicPr>
        <p:blipFill rotWithShape="1">
          <a:blip r:embed="rId3">
            <a:alphaModFix amt="50000"/>
          </a:blip>
          <a:srcRect t="4570" b="4570"/>
          <a:stretch/>
        </p:blipFill>
        <p:spPr>
          <a:xfrm>
            <a:off x="5067297" y="1584565"/>
            <a:ext cx="3034214" cy="1840115"/>
          </a:xfrm>
          <a:prstGeom prst="rect">
            <a:avLst/>
          </a:prstGeom>
          <a:noFill/>
          <a:ln>
            <a:noFill/>
          </a:ln>
        </p:spPr>
      </p:pic>
      <p:grpSp>
        <p:nvGrpSpPr>
          <p:cNvPr id="1417" name="Google Shape;1417;p87"/>
          <p:cNvGrpSpPr/>
          <p:nvPr/>
        </p:nvGrpSpPr>
        <p:grpSpPr>
          <a:xfrm>
            <a:off x="4950257" y="1472276"/>
            <a:ext cx="3271906" cy="2495799"/>
            <a:chOff x="238125" y="1973675"/>
            <a:chExt cx="2558775" cy="1951825"/>
          </a:xfrm>
        </p:grpSpPr>
        <p:sp>
          <p:nvSpPr>
            <p:cNvPr id="1418" name="Google Shape;1418;p87"/>
            <p:cNvSpPr/>
            <p:nvPr/>
          </p:nvSpPr>
          <p:spPr>
            <a:xfrm>
              <a:off x="325550" y="2055000"/>
              <a:ext cx="2386075" cy="1459975"/>
            </a:xfrm>
            <a:custGeom>
              <a:avLst/>
              <a:gdLst/>
              <a:ahLst/>
              <a:cxnLst/>
              <a:rect l="l" t="t" r="r" b="b"/>
              <a:pathLst>
                <a:path w="95443" h="58399" extrusionOk="0">
                  <a:moveTo>
                    <a:pt x="94925" y="516"/>
                  </a:moveTo>
                  <a:lnTo>
                    <a:pt x="94925" y="57881"/>
                  </a:lnTo>
                  <a:lnTo>
                    <a:pt x="518" y="57881"/>
                  </a:lnTo>
                  <a:lnTo>
                    <a:pt x="518" y="516"/>
                  </a:lnTo>
                  <a:close/>
                  <a:moveTo>
                    <a:pt x="260" y="0"/>
                  </a:moveTo>
                  <a:cubicBezTo>
                    <a:pt x="118" y="0"/>
                    <a:pt x="1" y="115"/>
                    <a:pt x="1" y="259"/>
                  </a:cubicBezTo>
                  <a:lnTo>
                    <a:pt x="1" y="58140"/>
                  </a:lnTo>
                  <a:cubicBezTo>
                    <a:pt x="1" y="58282"/>
                    <a:pt x="118" y="58399"/>
                    <a:pt x="260" y="58399"/>
                  </a:cubicBezTo>
                  <a:lnTo>
                    <a:pt x="95184" y="58399"/>
                  </a:lnTo>
                  <a:cubicBezTo>
                    <a:pt x="95326" y="58399"/>
                    <a:pt x="95441" y="58282"/>
                    <a:pt x="95441" y="58140"/>
                  </a:cubicBezTo>
                  <a:lnTo>
                    <a:pt x="95441" y="259"/>
                  </a:lnTo>
                  <a:cubicBezTo>
                    <a:pt x="95442" y="115"/>
                    <a:pt x="95326" y="0"/>
                    <a:pt x="95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87"/>
            <p:cNvSpPr/>
            <p:nvPr/>
          </p:nvSpPr>
          <p:spPr>
            <a:xfrm>
              <a:off x="1075325" y="3589700"/>
              <a:ext cx="884075" cy="335800"/>
            </a:xfrm>
            <a:custGeom>
              <a:avLst/>
              <a:gdLst/>
              <a:ahLst/>
              <a:cxnLst/>
              <a:rect l="l" t="t" r="r" b="b"/>
              <a:pathLst>
                <a:path w="35363" h="13432" extrusionOk="0">
                  <a:moveTo>
                    <a:pt x="28176" y="0"/>
                  </a:moveTo>
                  <a:cubicBezTo>
                    <a:pt x="28078" y="0"/>
                    <a:pt x="27996" y="34"/>
                    <a:pt x="27932" y="102"/>
                  </a:cubicBezTo>
                  <a:cubicBezTo>
                    <a:pt x="27790" y="253"/>
                    <a:pt x="27790" y="509"/>
                    <a:pt x="27932" y="1118"/>
                  </a:cubicBezTo>
                  <a:cubicBezTo>
                    <a:pt x="27985" y="1344"/>
                    <a:pt x="28047" y="1651"/>
                    <a:pt x="28119" y="2009"/>
                  </a:cubicBezTo>
                  <a:cubicBezTo>
                    <a:pt x="28420" y="3516"/>
                    <a:pt x="28876" y="5791"/>
                    <a:pt x="29651" y="7179"/>
                  </a:cubicBezTo>
                  <a:cubicBezTo>
                    <a:pt x="30394" y="8514"/>
                    <a:pt x="31835" y="9775"/>
                    <a:pt x="32886" y="10698"/>
                  </a:cubicBezTo>
                  <a:cubicBezTo>
                    <a:pt x="33194" y="10968"/>
                    <a:pt x="33463" y="11203"/>
                    <a:pt x="33660" y="11396"/>
                  </a:cubicBezTo>
                  <a:cubicBezTo>
                    <a:pt x="34197" y="11917"/>
                    <a:pt x="34530" y="12027"/>
                    <a:pt x="34711" y="12085"/>
                  </a:cubicBezTo>
                  <a:cubicBezTo>
                    <a:pt x="34724" y="12089"/>
                    <a:pt x="34738" y="12094"/>
                    <a:pt x="34750" y="12098"/>
                  </a:cubicBezTo>
                  <a:cubicBezTo>
                    <a:pt x="34781" y="12255"/>
                    <a:pt x="34798" y="12433"/>
                    <a:pt x="34708" y="12569"/>
                  </a:cubicBezTo>
                  <a:cubicBezTo>
                    <a:pt x="34621" y="12698"/>
                    <a:pt x="34443" y="12789"/>
                    <a:pt x="34176" y="12841"/>
                  </a:cubicBezTo>
                  <a:cubicBezTo>
                    <a:pt x="33894" y="12897"/>
                    <a:pt x="33576" y="12915"/>
                    <a:pt x="33188" y="12915"/>
                  </a:cubicBezTo>
                  <a:cubicBezTo>
                    <a:pt x="32866" y="12915"/>
                    <a:pt x="32496" y="12902"/>
                    <a:pt x="32057" y="12888"/>
                  </a:cubicBezTo>
                  <a:cubicBezTo>
                    <a:pt x="31412" y="12865"/>
                    <a:pt x="30607" y="12837"/>
                    <a:pt x="29586" y="12837"/>
                  </a:cubicBezTo>
                  <a:lnTo>
                    <a:pt x="8800" y="12837"/>
                  </a:lnTo>
                  <a:cubicBezTo>
                    <a:pt x="7800" y="12837"/>
                    <a:pt x="6833" y="12841"/>
                    <a:pt x="5939" y="12847"/>
                  </a:cubicBezTo>
                  <a:cubicBezTo>
                    <a:pt x="5199" y="12851"/>
                    <a:pt x="4507" y="12855"/>
                    <a:pt x="3887" y="12855"/>
                  </a:cubicBezTo>
                  <a:cubicBezTo>
                    <a:pt x="3179" y="12855"/>
                    <a:pt x="2567" y="12850"/>
                    <a:pt x="2090" y="12837"/>
                  </a:cubicBezTo>
                  <a:lnTo>
                    <a:pt x="1783" y="12828"/>
                  </a:lnTo>
                  <a:cubicBezTo>
                    <a:pt x="706" y="12798"/>
                    <a:pt x="700" y="12793"/>
                    <a:pt x="570" y="12668"/>
                  </a:cubicBezTo>
                  <a:cubicBezTo>
                    <a:pt x="526" y="12627"/>
                    <a:pt x="520" y="12598"/>
                    <a:pt x="520" y="12571"/>
                  </a:cubicBezTo>
                  <a:cubicBezTo>
                    <a:pt x="520" y="12511"/>
                    <a:pt x="556" y="12333"/>
                    <a:pt x="912" y="11971"/>
                  </a:cubicBezTo>
                  <a:cubicBezTo>
                    <a:pt x="1108" y="11772"/>
                    <a:pt x="1452" y="11550"/>
                    <a:pt x="1848" y="11293"/>
                  </a:cubicBezTo>
                  <a:cubicBezTo>
                    <a:pt x="2410" y="10928"/>
                    <a:pt x="3111" y="10473"/>
                    <a:pt x="3670" y="9890"/>
                  </a:cubicBezTo>
                  <a:lnTo>
                    <a:pt x="4006" y="9544"/>
                  </a:lnTo>
                  <a:cubicBezTo>
                    <a:pt x="4870" y="8657"/>
                    <a:pt x="5947" y="7555"/>
                    <a:pt x="6528" y="6084"/>
                  </a:cubicBezTo>
                  <a:cubicBezTo>
                    <a:pt x="7009" y="4866"/>
                    <a:pt x="7250" y="2705"/>
                    <a:pt x="7410" y="1274"/>
                  </a:cubicBezTo>
                  <a:cubicBezTo>
                    <a:pt x="7465" y="775"/>
                    <a:pt x="7515" y="343"/>
                    <a:pt x="7558" y="87"/>
                  </a:cubicBezTo>
                  <a:lnTo>
                    <a:pt x="7048" y="0"/>
                  </a:lnTo>
                  <a:cubicBezTo>
                    <a:pt x="7002" y="269"/>
                    <a:pt x="6956" y="688"/>
                    <a:pt x="6896" y="1217"/>
                  </a:cubicBezTo>
                  <a:cubicBezTo>
                    <a:pt x="6739" y="2621"/>
                    <a:pt x="6503" y="4741"/>
                    <a:pt x="6047" y="5895"/>
                  </a:cubicBezTo>
                  <a:cubicBezTo>
                    <a:pt x="5506" y="7268"/>
                    <a:pt x="4512" y="8286"/>
                    <a:pt x="3637" y="9183"/>
                  </a:cubicBezTo>
                  <a:lnTo>
                    <a:pt x="3298" y="9533"/>
                  </a:lnTo>
                  <a:cubicBezTo>
                    <a:pt x="2779" y="10073"/>
                    <a:pt x="2136" y="10490"/>
                    <a:pt x="1568" y="10859"/>
                  </a:cubicBezTo>
                  <a:cubicBezTo>
                    <a:pt x="1145" y="11133"/>
                    <a:pt x="780" y="11369"/>
                    <a:pt x="546" y="11608"/>
                  </a:cubicBezTo>
                  <a:cubicBezTo>
                    <a:pt x="172" y="11988"/>
                    <a:pt x="0" y="12296"/>
                    <a:pt x="5" y="12578"/>
                  </a:cubicBezTo>
                  <a:cubicBezTo>
                    <a:pt x="6" y="12752"/>
                    <a:pt x="78" y="12911"/>
                    <a:pt x="211" y="13040"/>
                  </a:cubicBezTo>
                  <a:cubicBezTo>
                    <a:pt x="492" y="13309"/>
                    <a:pt x="611" y="13312"/>
                    <a:pt x="1770" y="13345"/>
                  </a:cubicBezTo>
                  <a:lnTo>
                    <a:pt x="2075" y="13354"/>
                  </a:lnTo>
                  <a:cubicBezTo>
                    <a:pt x="2547" y="13367"/>
                    <a:pt x="3149" y="13372"/>
                    <a:pt x="3843" y="13372"/>
                  </a:cubicBezTo>
                  <a:cubicBezTo>
                    <a:pt x="4476" y="13372"/>
                    <a:pt x="5185" y="13368"/>
                    <a:pt x="5944" y="13364"/>
                  </a:cubicBezTo>
                  <a:cubicBezTo>
                    <a:pt x="6836" y="13358"/>
                    <a:pt x="7802" y="13354"/>
                    <a:pt x="8802" y="13354"/>
                  </a:cubicBezTo>
                  <a:lnTo>
                    <a:pt x="29586" y="13354"/>
                  </a:lnTo>
                  <a:cubicBezTo>
                    <a:pt x="30598" y="13354"/>
                    <a:pt x="31397" y="13381"/>
                    <a:pt x="32040" y="13403"/>
                  </a:cubicBezTo>
                  <a:cubicBezTo>
                    <a:pt x="32484" y="13420"/>
                    <a:pt x="32860" y="13432"/>
                    <a:pt x="33192" y="13432"/>
                  </a:cubicBezTo>
                  <a:cubicBezTo>
                    <a:pt x="33609" y="13432"/>
                    <a:pt x="33956" y="13412"/>
                    <a:pt x="34274" y="13348"/>
                  </a:cubicBezTo>
                  <a:cubicBezTo>
                    <a:pt x="34682" y="13269"/>
                    <a:pt x="34972" y="13103"/>
                    <a:pt x="35137" y="12856"/>
                  </a:cubicBezTo>
                  <a:cubicBezTo>
                    <a:pt x="35363" y="12517"/>
                    <a:pt x="35282" y="12127"/>
                    <a:pt x="35252" y="11980"/>
                  </a:cubicBezTo>
                  <a:cubicBezTo>
                    <a:pt x="35195" y="11701"/>
                    <a:pt x="35007" y="11639"/>
                    <a:pt x="34871" y="11593"/>
                  </a:cubicBezTo>
                  <a:cubicBezTo>
                    <a:pt x="34721" y="11545"/>
                    <a:pt x="34470" y="11463"/>
                    <a:pt x="34019" y="11025"/>
                  </a:cubicBezTo>
                  <a:cubicBezTo>
                    <a:pt x="33815" y="10828"/>
                    <a:pt x="33540" y="10585"/>
                    <a:pt x="33225" y="10309"/>
                  </a:cubicBezTo>
                  <a:cubicBezTo>
                    <a:pt x="32202" y="9412"/>
                    <a:pt x="30800" y="8183"/>
                    <a:pt x="30101" y="6928"/>
                  </a:cubicBezTo>
                  <a:cubicBezTo>
                    <a:pt x="29367" y="5611"/>
                    <a:pt x="28902" y="3294"/>
                    <a:pt x="28625" y="1909"/>
                  </a:cubicBezTo>
                  <a:cubicBezTo>
                    <a:pt x="28552" y="1542"/>
                    <a:pt x="28489" y="1231"/>
                    <a:pt x="28435" y="1000"/>
                  </a:cubicBezTo>
                  <a:cubicBezTo>
                    <a:pt x="28376" y="749"/>
                    <a:pt x="28353" y="598"/>
                    <a:pt x="28346" y="510"/>
                  </a:cubicBezTo>
                  <a:cubicBezTo>
                    <a:pt x="28373" y="500"/>
                    <a:pt x="28400" y="486"/>
                    <a:pt x="28422" y="468"/>
                  </a:cubicBezTo>
                  <a:lnTo>
                    <a:pt x="28537" y="268"/>
                  </a:lnTo>
                  <a:lnTo>
                    <a:pt x="28247" y="234"/>
                  </a:lnTo>
                  <a:lnTo>
                    <a:pt x="28111" y="56"/>
                  </a:lnTo>
                  <a:cubicBezTo>
                    <a:pt x="28153" y="24"/>
                    <a:pt x="28202" y="8"/>
                    <a:pt x="28254" y="8"/>
                  </a:cubicBezTo>
                  <a:cubicBezTo>
                    <a:pt x="28256" y="8"/>
                    <a:pt x="28258" y="8"/>
                    <a:pt x="28261" y="8"/>
                  </a:cubicBezTo>
                  <a:cubicBezTo>
                    <a:pt x="28231" y="3"/>
                    <a:pt x="28203" y="0"/>
                    <a:pt x="281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87"/>
            <p:cNvSpPr/>
            <p:nvPr/>
          </p:nvSpPr>
          <p:spPr>
            <a:xfrm>
              <a:off x="238125" y="1973675"/>
              <a:ext cx="2558775" cy="1623600"/>
            </a:xfrm>
            <a:custGeom>
              <a:avLst/>
              <a:gdLst/>
              <a:ahLst/>
              <a:cxnLst/>
              <a:rect l="l" t="t" r="r" b="b"/>
              <a:pathLst>
                <a:path w="102351" h="64944" extrusionOk="0">
                  <a:moveTo>
                    <a:pt x="99608" y="516"/>
                  </a:moveTo>
                  <a:cubicBezTo>
                    <a:pt x="100838" y="516"/>
                    <a:pt x="101835" y="1513"/>
                    <a:pt x="101835" y="2744"/>
                  </a:cubicBezTo>
                  <a:lnTo>
                    <a:pt x="101835" y="62200"/>
                  </a:lnTo>
                  <a:cubicBezTo>
                    <a:pt x="101833" y="63429"/>
                    <a:pt x="100836" y="64425"/>
                    <a:pt x="99608" y="64426"/>
                  </a:cubicBezTo>
                  <a:lnTo>
                    <a:pt x="2743" y="64426"/>
                  </a:lnTo>
                  <a:cubicBezTo>
                    <a:pt x="1514" y="64425"/>
                    <a:pt x="519" y="63429"/>
                    <a:pt x="517" y="62200"/>
                  </a:cubicBezTo>
                  <a:lnTo>
                    <a:pt x="517" y="2744"/>
                  </a:lnTo>
                  <a:cubicBezTo>
                    <a:pt x="519" y="1515"/>
                    <a:pt x="1514" y="518"/>
                    <a:pt x="2743" y="516"/>
                  </a:cubicBezTo>
                  <a:close/>
                  <a:moveTo>
                    <a:pt x="2743" y="1"/>
                  </a:moveTo>
                  <a:cubicBezTo>
                    <a:pt x="1230" y="1"/>
                    <a:pt x="0" y="1229"/>
                    <a:pt x="0" y="2744"/>
                  </a:cubicBezTo>
                  <a:lnTo>
                    <a:pt x="0" y="62200"/>
                  </a:lnTo>
                  <a:cubicBezTo>
                    <a:pt x="0" y="63713"/>
                    <a:pt x="1230" y="64943"/>
                    <a:pt x="2743" y="64943"/>
                  </a:cubicBezTo>
                  <a:lnTo>
                    <a:pt x="99608" y="64943"/>
                  </a:lnTo>
                  <a:cubicBezTo>
                    <a:pt x="101120" y="64943"/>
                    <a:pt x="102351" y="63713"/>
                    <a:pt x="102351" y="62200"/>
                  </a:cubicBezTo>
                  <a:lnTo>
                    <a:pt x="102351" y="2744"/>
                  </a:lnTo>
                  <a:cubicBezTo>
                    <a:pt x="102351" y="1228"/>
                    <a:pt x="101123" y="1"/>
                    <a:pt x="99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87"/>
            <p:cNvSpPr/>
            <p:nvPr/>
          </p:nvSpPr>
          <p:spPr>
            <a:xfrm>
              <a:off x="1091150" y="3888075"/>
              <a:ext cx="856825" cy="25"/>
            </a:xfrm>
            <a:custGeom>
              <a:avLst/>
              <a:gdLst/>
              <a:ahLst/>
              <a:cxnLst/>
              <a:rect l="l" t="t" r="r" b="b"/>
              <a:pathLst>
                <a:path w="34273" h="1" extrusionOk="0">
                  <a:moveTo>
                    <a:pt x="1" y="0"/>
                  </a:moveTo>
                  <a:lnTo>
                    <a:pt x="34272" y="0"/>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87"/>
            <p:cNvSpPr/>
            <p:nvPr/>
          </p:nvSpPr>
          <p:spPr>
            <a:xfrm>
              <a:off x="1091125" y="3881600"/>
              <a:ext cx="856850" cy="12925"/>
            </a:xfrm>
            <a:custGeom>
              <a:avLst/>
              <a:gdLst/>
              <a:ahLst/>
              <a:cxnLst/>
              <a:rect l="l" t="t" r="r" b="b"/>
              <a:pathLst>
                <a:path w="34274" h="517" extrusionOk="0">
                  <a:moveTo>
                    <a:pt x="0" y="1"/>
                  </a:moveTo>
                  <a:lnTo>
                    <a:pt x="0" y="516"/>
                  </a:lnTo>
                  <a:lnTo>
                    <a:pt x="34273" y="516"/>
                  </a:lnTo>
                  <a:lnTo>
                    <a:pt x="34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409"/>
                                        </p:tgtEl>
                                        <p:attrNameLst>
                                          <p:attrName>style.visibility</p:attrName>
                                        </p:attrNameLst>
                                      </p:cBhvr>
                                      <p:to>
                                        <p:strVal val="visible"/>
                                      </p:to>
                                    </p:set>
                                    <p:anim calcmode="lin" valueType="num">
                                      <p:cBhvr additive="base">
                                        <p:cTn id="7" dur="1000"/>
                                        <p:tgtEl>
                                          <p:spTgt spid="140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414"/>
                                        </p:tgtEl>
                                        <p:attrNameLst>
                                          <p:attrName>style.visibility</p:attrName>
                                        </p:attrNameLst>
                                      </p:cBhvr>
                                      <p:to>
                                        <p:strVal val="visible"/>
                                      </p:to>
                                    </p:set>
                                    <p:animEffect transition="in" filter="fade">
                                      <p:cBhvr>
                                        <p:cTn id="10" dur="1000"/>
                                        <p:tgtEl>
                                          <p:spTgt spid="1414"/>
                                        </p:tgtEl>
                                      </p:cBhvr>
                                    </p:animEffect>
                                  </p:childTnLst>
                                </p:cTn>
                              </p:par>
                              <p:par>
                                <p:cTn id="11" presetID="10" presetClass="entr" presetSubtype="0" fill="hold" nodeType="withEffect">
                                  <p:stCondLst>
                                    <p:cond delay="0"/>
                                  </p:stCondLst>
                                  <p:childTnLst>
                                    <p:set>
                                      <p:cBhvr>
                                        <p:cTn id="12" dur="1" fill="hold">
                                          <p:stCondLst>
                                            <p:cond delay="0"/>
                                          </p:stCondLst>
                                        </p:cTn>
                                        <p:tgtEl>
                                          <p:spTgt spid="1415"/>
                                        </p:tgtEl>
                                        <p:attrNameLst>
                                          <p:attrName>style.visibility</p:attrName>
                                        </p:attrNameLst>
                                      </p:cBhvr>
                                      <p:to>
                                        <p:strVal val="visible"/>
                                      </p:to>
                                    </p:set>
                                    <p:animEffect transition="in" filter="fade">
                                      <p:cBhvr>
                                        <p:cTn id="13" dur="1000"/>
                                        <p:tgtEl>
                                          <p:spTgt spid="1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426"/>
        <p:cNvGrpSpPr/>
        <p:nvPr/>
      </p:nvGrpSpPr>
      <p:grpSpPr>
        <a:xfrm>
          <a:off x="0" y="0"/>
          <a:ext cx="0" cy="0"/>
          <a:chOff x="0" y="0"/>
          <a:chExt cx="0" cy="0"/>
        </a:xfrm>
      </p:grpSpPr>
      <p:sp>
        <p:nvSpPr>
          <p:cNvPr id="1427" name="Google Shape;1427;p8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many people will come to the event?</a:t>
            </a:r>
            <a:endParaRPr/>
          </a:p>
        </p:txBody>
      </p:sp>
      <p:sp>
        <p:nvSpPr>
          <p:cNvPr id="1428" name="Google Shape;1428;p88"/>
          <p:cNvSpPr txBox="1">
            <a:spLocks noGrp="1"/>
          </p:cNvSpPr>
          <p:nvPr>
            <p:ph type="subTitle" idx="4294967295"/>
          </p:nvPr>
        </p:nvSpPr>
        <p:spPr>
          <a:xfrm>
            <a:off x="6084025" y="2796975"/>
            <a:ext cx="2310900" cy="624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400"/>
              <a:t>people are expected to attend the event</a:t>
            </a:r>
            <a:endParaRPr sz="1400"/>
          </a:p>
          <a:p>
            <a:pPr marL="0" lvl="0" indent="0" algn="ctr" rtl="0">
              <a:spcBef>
                <a:spcPts val="1600"/>
              </a:spcBef>
              <a:spcAft>
                <a:spcPts val="1600"/>
              </a:spcAft>
              <a:buNone/>
            </a:pPr>
            <a:endParaRPr sz="1400"/>
          </a:p>
        </p:txBody>
      </p:sp>
      <p:sp>
        <p:nvSpPr>
          <p:cNvPr id="1429" name="Google Shape;1429;p88"/>
          <p:cNvSpPr txBox="1">
            <a:spLocks noGrp="1"/>
          </p:cNvSpPr>
          <p:nvPr>
            <p:ph type="subTitle" idx="4294967295"/>
          </p:nvPr>
        </p:nvSpPr>
        <p:spPr>
          <a:xfrm>
            <a:off x="6084025" y="1941100"/>
            <a:ext cx="2338500" cy="947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2400" b="1">
                <a:latin typeface="Cedarville Cursive"/>
                <a:ea typeface="Cedarville Cursive"/>
                <a:cs typeface="Cedarville Cursive"/>
                <a:sym typeface="Cedarville Cursive"/>
              </a:rPr>
              <a:t>More than 100,000</a:t>
            </a:r>
            <a:endParaRPr sz="2400" b="1">
              <a:latin typeface="Cedarville Cursive"/>
              <a:ea typeface="Cedarville Cursive"/>
              <a:cs typeface="Cedarville Cursive"/>
              <a:sym typeface="Cedarville Cursive"/>
            </a:endParaRPr>
          </a:p>
        </p:txBody>
      </p:sp>
      <p:pic>
        <p:nvPicPr>
          <p:cNvPr id="1430" name="Google Shape;1430;p88" title="Gráfico">
            <a:hlinkClick r:id="rId3"/>
          </p:cNvPr>
          <p:cNvPicPr preferRelativeResize="0"/>
          <p:nvPr/>
        </p:nvPicPr>
        <p:blipFill>
          <a:blip r:embed="rId4">
            <a:alphaModFix/>
          </a:blip>
          <a:stretch>
            <a:fillRect/>
          </a:stretch>
        </p:blipFill>
        <p:spPr>
          <a:xfrm>
            <a:off x="713250" y="1322500"/>
            <a:ext cx="4426536" cy="2737075"/>
          </a:xfrm>
          <a:prstGeom prst="rect">
            <a:avLst/>
          </a:prstGeom>
          <a:noFill/>
          <a:ln>
            <a:noFill/>
          </a:ln>
        </p:spPr>
      </p:pic>
      <p:sp>
        <p:nvSpPr>
          <p:cNvPr id="1431" name="Google Shape;1431;p88"/>
          <p:cNvSpPr txBox="1"/>
          <p:nvPr/>
        </p:nvSpPr>
        <p:spPr>
          <a:xfrm>
            <a:off x="1778979" y="4135775"/>
            <a:ext cx="5586000" cy="49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000000"/>
                </a:solidFill>
                <a:latin typeface="Montserrat"/>
                <a:ea typeface="Montserrat"/>
                <a:cs typeface="Montserrat"/>
                <a:sym typeface="Montserrat"/>
              </a:rPr>
              <a:t>Follow the link in the graph to modify its data and then paste the new one here. </a:t>
            </a:r>
            <a:r>
              <a:rPr lang="en" sz="1100" b="1">
                <a:solidFill>
                  <a:srgbClr val="000000"/>
                </a:solidFill>
                <a:uFill>
                  <a:noFill/>
                </a:uFill>
                <a:latin typeface="Montserrat"/>
                <a:ea typeface="Montserrat"/>
                <a:cs typeface="Montserrat"/>
                <a:sym typeface="Montserrat"/>
                <a:hlinkClick r:id="rId5">
                  <a:extLst>
                    <a:ext uri="{A12FA001-AC4F-418D-AE19-62706E023703}">
                      <ahyp:hlinkClr xmlns:ahyp="http://schemas.microsoft.com/office/drawing/2018/hyperlinkcolor" val="tx"/>
                    </a:ext>
                  </a:extLst>
                </a:hlinkClick>
              </a:rPr>
              <a:t>For more info, click here</a:t>
            </a:r>
            <a:endParaRPr sz="1100" b="1">
              <a:solidFill>
                <a:srgbClr val="000000"/>
              </a:solidFill>
              <a:latin typeface="Montserrat"/>
              <a:ea typeface="Montserrat"/>
              <a:cs typeface="Montserrat"/>
              <a:sym typeface="Montserrat"/>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435"/>
        <p:cNvGrpSpPr/>
        <p:nvPr/>
      </p:nvGrpSpPr>
      <p:grpSpPr>
        <a:xfrm>
          <a:off x="0" y="0"/>
          <a:ext cx="0" cy="0"/>
          <a:chOff x="0" y="0"/>
          <a:chExt cx="0" cy="0"/>
        </a:xfrm>
      </p:grpSpPr>
      <p:sp>
        <p:nvSpPr>
          <p:cNvPr id="1436" name="Google Shape;1436;p89"/>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Popularity through the years</a:t>
            </a:r>
            <a:endParaRPr/>
          </a:p>
        </p:txBody>
      </p:sp>
      <p:sp>
        <p:nvSpPr>
          <p:cNvPr id="1437" name="Google Shape;1437;p89"/>
          <p:cNvSpPr txBox="1"/>
          <p:nvPr/>
        </p:nvSpPr>
        <p:spPr>
          <a:xfrm>
            <a:off x="2505025" y="4177425"/>
            <a:ext cx="4134000" cy="497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rgbClr val="000000"/>
                </a:solidFill>
                <a:latin typeface="Montserrat"/>
                <a:ea typeface="Montserrat"/>
                <a:cs typeface="Montserrat"/>
                <a:sym typeface="Montserrat"/>
              </a:rPr>
              <a:t>Follow the link in the graph to modify its data and then paste the new one here. </a:t>
            </a:r>
            <a:r>
              <a:rPr lang="en" sz="1100" b="1">
                <a:solidFill>
                  <a:srgbClr val="000000"/>
                </a:solidFill>
                <a:uFill>
                  <a:noFill/>
                </a:uFill>
                <a:latin typeface="Montserrat"/>
                <a:ea typeface="Montserrat"/>
                <a:cs typeface="Montserrat"/>
                <a:sym typeface="Montserrat"/>
                <a:hlinkClick r:id="rId3">
                  <a:extLst>
                    <a:ext uri="{A12FA001-AC4F-418D-AE19-62706E023703}">
                      <ahyp:hlinkClr xmlns:ahyp="http://schemas.microsoft.com/office/drawing/2018/hyperlinkcolor" val="tx"/>
                    </a:ext>
                  </a:extLst>
                </a:hlinkClick>
              </a:rPr>
              <a:t>For more info, click here</a:t>
            </a:r>
            <a:endParaRPr sz="1100" b="1">
              <a:solidFill>
                <a:srgbClr val="000000"/>
              </a:solidFill>
              <a:latin typeface="Montserrat"/>
              <a:ea typeface="Montserrat"/>
              <a:cs typeface="Montserrat"/>
              <a:sym typeface="Montserrat"/>
            </a:endParaRPr>
          </a:p>
        </p:txBody>
      </p:sp>
      <p:sp>
        <p:nvSpPr>
          <p:cNvPr id="1438" name="Google Shape;1438;p89"/>
          <p:cNvSpPr txBox="1">
            <a:spLocks noGrp="1"/>
          </p:cNvSpPr>
          <p:nvPr>
            <p:ph type="title" idx="4294967295"/>
          </p:nvPr>
        </p:nvSpPr>
        <p:spPr>
          <a:xfrm>
            <a:off x="847750" y="1568589"/>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40%-2018</a:t>
            </a:r>
            <a:endParaRPr sz="2400"/>
          </a:p>
        </p:txBody>
      </p:sp>
      <p:sp>
        <p:nvSpPr>
          <p:cNvPr id="1439" name="Google Shape;1439;p89"/>
          <p:cNvSpPr txBox="1">
            <a:spLocks noGrp="1"/>
          </p:cNvSpPr>
          <p:nvPr>
            <p:ph type="title" idx="4294967295"/>
          </p:nvPr>
        </p:nvSpPr>
        <p:spPr>
          <a:xfrm>
            <a:off x="847750" y="3149925"/>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25%-2020</a:t>
            </a:r>
            <a:endParaRPr sz="2400"/>
          </a:p>
        </p:txBody>
      </p:sp>
      <p:sp>
        <p:nvSpPr>
          <p:cNvPr id="1440" name="Google Shape;1440;p89"/>
          <p:cNvSpPr txBox="1">
            <a:spLocks noGrp="1"/>
          </p:cNvSpPr>
          <p:nvPr>
            <p:ph type="title" idx="4294967295"/>
          </p:nvPr>
        </p:nvSpPr>
        <p:spPr>
          <a:xfrm>
            <a:off x="6430850" y="158262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90%-2019</a:t>
            </a:r>
            <a:endParaRPr sz="2400"/>
          </a:p>
        </p:txBody>
      </p:sp>
      <p:sp>
        <p:nvSpPr>
          <p:cNvPr id="1441" name="Google Shape;1441;p89"/>
          <p:cNvSpPr txBox="1">
            <a:spLocks noGrp="1"/>
          </p:cNvSpPr>
          <p:nvPr>
            <p:ph type="title" idx="4294967295"/>
          </p:nvPr>
        </p:nvSpPr>
        <p:spPr>
          <a:xfrm>
            <a:off x="6430850" y="3149925"/>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35%-2021</a:t>
            </a:r>
            <a:endParaRPr sz="2400"/>
          </a:p>
        </p:txBody>
      </p:sp>
      <p:sp>
        <p:nvSpPr>
          <p:cNvPr id="1442" name="Google Shape;1442;p89"/>
          <p:cNvSpPr txBox="1"/>
          <p:nvPr/>
        </p:nvSpPr>
        <p:spPr>
          <a:xfrm>
            <a:off x="1005550" y="1973577"/>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43" name="Google Shape;1443;p89"/>
          <p:cNvSpPr txBox="1"/>
          <p:nvPr/>
        </p:nvSpPr>
        <p:spPr>
          <a:xfrm>
            <a:off x="1005550" y="3547895"/>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44" name="Google Shape;1444;p89"/>
          <p:cNvSpPr txBox="1"/>
          <p:nvPr/>
        </p:nvSpPr>
        <p:spPr>
          <a:xfrm>
            <a:off x="6588650" y="1987614"/>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445" name="Google Shape;1445;p89"/>
          <p:cNvSpPr txBox="1"/>
          <p:nvPr/>
        </p:nvSpPr>
        <p:spPr>
          <a:xfrm>
            <a:off x="6588650" y="3536150"/>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pic>
        <p:nvPicPr>
          <p:cNvPr id="1446" name="Google Shape;1446;p89" title="Gráfico">
            <a:hlinkClick r:id="rId4"/>
          </p:cNvPr>
          <p:cNvPicPr preferRelativeResize="0"/>
          <p:nvPr/>
        </p:nvPicPr>
        <p:blipFill>
          <a:blip r:embed="rId5">
            <a:alphaModFix/>
          </a:blip>
          <a:stretch>
            <a:fillRect/>
          </a:stretch>
        </p:blipFill>
        <p:spPr>
          <a:xfrm>
            <a:off x="2505000" y="1541671"/>
            <a:ext cx="4134000" cy="2556179"/>
          </a:xfrm>
          <a:prstGeom prst="rect">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36"/>
                                        </p:tgtEl>
                                        <p:attrNameLst>
                                          <p:attrName>style.visibility</p:attrName>
                                        </p:attrNameLst>
                                      </p:cBhvr>
                                      <p:to>
                                        <p:strVal val="visible"/>
                                      </p:to>
                                    </p:set>
                                    <p:anim calcmode="lin" valueType="num">
                                      <p:cBhvr additive="base">
                                        <p:cTn id="7" dur="1000"/>
                                        <p:tgtEl>
                                          <p:spTgt spid="1436"/>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438"/>
                                        </p:tgtEl>
                                        <p:attrNameLst>
                                          <p:attrName>style.visibility</p:attrName>
                                        </p:attrNameLst>
                                      </p:cBhvr>
                                      <p:to>
                                        <p:strVal val="visible"/>
                                      </p:to>
                                    </p:set>
                                    <p:animEffect transition="in" filter="fade">
                                      <p:cBhvr>
                                        <p:cTn id="12" dur="1000"/>
                                        <p:tgtEl>
                                          <p:spTgt spid="1438"/>
                                        </p:tgtEl>
                                      </p:cBhvr>
                                    </p:animEffect>
                                  </p:childTnLst>
                                </p:cTn>
                              </p:par>
                              <p:par>
                                <p:cTn id="13" presetID="10" presetClass="entr" presetSubtype="0" fill="hold" nodeType="withEffect">
                                  <p:stCondLst>
                                    <p:cond delay="0"/>
                                  </p:stCondLst>
                                  <p:childTnLst>
                                    <p:set>
                                      <p:cBhvr>
                                        <p:cTn id="14" dur="1" fill="hold">
                                          <p:stCondLst>
                                            <p:cond delay="0"/>
                                          </p:stCondLst>
                                        </p:cTn>
                                        <p:tgtEl>
                                          <p:spTgt spid="1442"/>
                                        </p:tgtEl>
                                        <p:attrNameLst>
                                          <p:attrName>style.visibility</p:attrName>
                                        </p:attrNameLst>
                                      </p:cBhvr>
                                      <p:to>
                                        <p:strVal val="visible"/>
                                      </p:to>
                                    </p:set>
                                    <p:animEffect transition="in" filter="fade">
                                      <p:cBhvr>
                                        <p:cTn id="15" dur="1000"/>
                                        <p:tgtEl>
                                          <p:spTgt spid="1442"/>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440"/>
                                        </p:tgtEl>
                                        <p:attrNameLst>
                                          <p:attrName>style.visibility</p:attrName>
                                        </p:attrNameLst>
                                      </p:cBhvr>
                                      <p:to>
                                        <p:strVal val="visible"/>
                                      </p:to>
                                    </p:set>
                                    <p:animEffect transition="in" filter="fade">
                                      <p:cBhvr>
                                        <p:cTn id="20" dur="1000"/>
                                        <p:tgtEl>
                                          <p:spTgt spid="1440"/>
                                        </p:tgtEl>
                                      </p:cBhvr>
                                    </p:animEffect>
                                  </p:childTnLst>
                                </p:cTn>
                              </p:par>
                              <p:par>
                                <p:cTn id="21" presetID="10" presetClass="entr" presetSubtype="0" fill="hold" nodeType="withEffect">
                                  <p:stCondLst>
                                    <p:cond delay="0"/>
                                  </p:stCondLst>
                                  <p:childTnLst>
                                    <p:set>
                                      <p:cBhvr>
                                        <p:cTn id="22" dur="1" fill="hold">
                                          <p:stCondLst>
                                            <p:cond delay="0"/>
                                          </p:stCondLst>
                                        </p:cTn>
                                        <p:tgtEl>
                                          <p:spTgt spid="1444"/>
                                        </p:tgtEl>
                                        <p:attrNameLst>
                                          <p:attrName>style.visibility</p:attrName>
                                        </p:attrNameLst>
                                      </p:cBhvr>
                                      <p:to>
                                        <p:strVal val="visible"/>
                                      </p:to>
                                    </p:set>
                                    <p:animEffect transition="in" filter="fade">
                                      <p:cBhvr>
                                        <p:cTn id="23" dur="1000"/>
                                        <p:tgtEl>
                                          <p:spTgt spid="1444"/>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439"/>
                                        </p:tgtEl>
                                        <p:attrNameLst>
                                          <p:attrName>style.visibility</p:attrName>
                                        </p:attrNameLst>
                                      </p:cBhvr>
                                      <p:to>
                                        <p:strVal val="visible"/>
                                      </p:to>
                                    </p:set>
                                    <p:animEffect transition="in" filter="fade">
                                      <p:cBhvr>
                                        <p:cTn id="28" dur="1000"/>
                                        <p:tgtEl>
                                          <p:spTgt spid="1439"/>
                                        </p:tgtEl>
                                      </p:cBhvr>
                                    </p:animEffect>
                                  </p:childTnLst>
                                </p:cTn>
                              </p:par>
                              <p:par>
                                <p:cTn id="29" presetID="10" presetClass="entr" presetSubtype="0" fill="hold" nodeType="withEffect">
                                  <p:stCondLst>
                                    <p:cond delay="0"/>
                                  </p:stCondLst>
                                  <p:childTnLst>
                                    <p:set>
                                      <p:cBhvr>
                                        <p:cTn id="30" dur="1" fill="hold">
                                          <p:stCondLst>
                                            <p:cond delay="0"/>
                                          </p:stCondLst>
                                        </p:cTn>
                                        <p:tgtEl>
                                          <p:spTgt spid="1443"/>
                                        </p:tgtEl>
                                        <p:attrNameLst>
                                          <p:attrName>style.visibility</p:attrName>
                                        </p:attrNameLst>
                                      </p:cBhvr>
                                      <p:to>
                                        <p:strVal val="visible"/>
                                      </p:to>
                                    </p:set>
                                    <p:animEffect transition="in" filter="fade">
                                      <p:cBhvr>
                                        <p:cTn id="31" dur="1000"/>
                                        <p:tgtEl>
                                          <p:spTgt spid="1443"/>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441"/>
                                        </p:tgtEl>
                                        <p:attrNameLst>
                                          <p:attrName>style.visibility</p:attrName>
                                        </p:attrNameLst>
                                      </p:cBhvr>
                                      <p:to>
                                        <p:strVal val="visible"/>
                                      </p:to>
                                    </p:set>
                                    <p:animEffect transition="in" filter="fade">
                                      <p:cBhvr>
                                        <p:cTn id="36" dur="1000"/>
                                        <p:tgtEl>
                                          <p:spTgt spid="1441"/>
                                        </p:tgtEl>
                                      </p:cBhvr>
                                    </p:animEffect>
                                  </p:childTnLst>
                                </p:cTn>
                              </p:par>
                              <p:par>
                                <p:cTn id="37" presetID="10" presetClass="entr" presetSubtype="0" fill="hold" nodeType="withEffect">
                                  <p:stCondLst>
                                    <p:cond delay="0"/>
                                  </p:stCondLst>
                                  <p:childTnLst>
                                    <p:set>
                                      <p:cBhvr>
                                        <p:cTn id="38" dur="1" fill="hold">
                                          <p:stCondLst>
                                            <p:cond delay="0"/>
                                          </p:stCondLst>
                                        </p:cTn>
                                        <p:tgtEl>
                                          <p:spTgt spid="1445"/>
                                        </p:tgtEl>
                                        <p:attrNameLst>
                                          <p:attrName>style.visibility</p:attrName>
                                        </p:attrNameLst>
                                      </p:cBhvr>
                                      <p:to>
                                        <p:strVal val="visible"/>
                                      </p:to>
                                    </p:set>
                                    <p:animEffect transition="in" filter="fade">
                                      <p:cBhvr>
                                        <p:cTn id="39" dur="1000"/>
                                        <p:tgtEl>
                                          <p:spTgt spid="14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50"/>
        <p:cNvGrpSpPr/>
        <p:nvPr/>
      </p:nvGrpSpPr>
      <p:grpSpPr>
        <a:xfrm>
          <a:off x="0" y="0"/>
          <a:ext cx="0" cy="0"/>
          <a:chOff x="0" y="0"/>
          <a:chExt cx="0" cy="0"/>
        </a:xfrm>
      </p:grpSpPr>
      <p:sp>
        <p:nvSpPr>
          <p:cNvPr id="1451" name="Google Shape;1451;p90"/>
          <p:cNvSpPr txBox="1">
            <a:spLocks noGrp="1"/>
          </p:cNvSpPr>
          <p:nvPr>
            <p:ph type="title"/>
          </p:nvPr>
        </p:nvSpPr>
        <p:spPr>
          <a:xfrm>
            <a:off x="1815750" y="1748400"/>
            <a:ext cx="5512500" cy="1646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51"/>
                                        </p:tgtEl>
                                        <p:attrNameLst>
                                          <p:attrName>style.visibility</p:attrName>
                                        </p:attrNameLst>
                                      </p:cBhvr>
                                      <p:to>
                                        <p:strVal val="visible"/>
                                      </p:to>
                                    </p:set>
                                    <p:animEffect transition="in" filter="fade">
                                      <p:cBhvr>
                                        <p:cTn id="7" dur="1000"/>
                                        <p:tgtEl>
                                          <p:spTgt spid="14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455"/>
        <p:cNvGrpSpPr/>
        <p:nvPr/>
      </p:nvGrpSpPr>
      <p:grpSpPr>
        <a:xfrm>
          <a:off x="0" y="0"/>
          <a:ext cx="0" cy="0"/>
          <a:chOff x="0" y="0"/>
          <a:chExt cx="0" cy="0"/>
        </a:xfrm>
      </p:grpSpPr>
      <p:sp>
        <p:nvSpPr>
          <p:cNvPr id="1456" name="Google Shape;1456;p91"/>
          <p:cNvSpPr txBox="1">
            <a:spLocks noGrp="1"/>
          </p:cNvSpPr>
          <p:nvPr>
            <p:ph type="title"/>
          </p:nvPr>
        </p:nvSpPr>
        <p:spPr>
          <a:xfrm flipH="1">
            <a:off x="1815750" y="2037325"/>
            <a:ext cx="5512500" cy="1127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
        <p:nvSpPr>
          <p:cNvPr id="1457" name="Google Shape;1457;p91"/>
          <p:cNvSpPr/>
          <p:nvPr/>
        </p:nvSpPr>
        <p:spPr>
          <a:xfrm rot="704185">
            <a:off x="1597370" y="1392569"/>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1"/>
          <p:cNvSpPr/>
          <p:nvPr/>
        </p:nvSpPr>
        <p:spPr>
          <a:xfrm rot="-704185" flipH="1">
            <a:off x="4581495" y="1392569"/>
            <a:ext cx="2965134" cy="796121"/>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456"/>
                                        </p:tgtEl>
                                        <p:attrNameLst>
                                          <p:attrName>style.visibility</p:attrName>
                                        </p:attrNameLst>
                                      </p:cBhvr>
                                      <p:to>
                                        <p:strVal val="visible"/>
                                      </p:to>
                                    </p:set>
                                    <p:animEffect transition="in" filter="fade">
                                      <p:cBhvr>
                                        <p:cTn id="7" dur="1000"/>
                                        <p:tgtEl>
                                          <p:spTgt spid="14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92"/>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How about the percentages?</a:t>
            </a:r>
            <a:endParaRPr/>
          </a:p>
        </p:txBody>
      </p:sp>
      <p:sp>
        <p:nvSpPr>
          <p:cNvPr id="1464" name="Google Shape;1464;p92"/>
          <p:cNvSpPr txBox="1">
            <a:spLocks noGrp="1"/>
          </p:cNvSpPr>
          <p:nvPr>
            <p:ph type="title" idx="4294967295"/>
          </p:nvPr>
        </p:nvSpPr>
        <p:spPr>
          <a:xfrm>
            <a:off x="801708"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45%</a:t>
            </a:r>
            <a:endParaRPr sz="2400"/>
          </a:p>
        </p:txBody>
      </p:sp>
      <p:sp>
        <p:nvSpPr>
          <p:cNvPr id="1465" name="Google Shape;1465;p92"/>
          <p:cNvSpPr txBox="1">
            <a:spLocks noGrp="1"/>
          </p:cNvSpPr>
          <p:nvPr>
            <p:ph type="title" idx="4294967295"/>
          </p:nvPr>
        </p:nvSpPr>
        <p:spPr>
          <a:xfrm>
            <a:off x="2693433"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466" name="Google Shape;1466;p92"/>
          <p:cNvSpPr txBox="1">
            <a:spLocks noGrp="1"/>
          </p:cNvSpPr>
          <p:nvPr>
            <p:ph type="title" idx="4294967295"/>
          </p:nvPr>
        </p:nvSpPr>
        <p:spPr>
          <a:xfrm>
            <a:off x="4585158"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75%</a:t>
            </a:r>
            <a:endParaRPr sz="2400"/>
          </a:p>
        </p:txBody>
      </p:sp>
      <p:sp>
        <p:nvSpPr>
          <p:cNvPr id="1467" name="Google Shape;1467;p92"/>
          <p:cNvSpPr txBox="1">
            <a:spLocks noGrp="1"/>
          </p:cNvSpPr>
          <p:nvPr>
            <p:ph type="title" idx="4294967295"/>
          </p:nvPr>
        </p:nvSpPr>
        <p:spPr>
          <a:xfrm>
            <a:off x="6476883" y="2720946"/>
            <a:ext cx="18654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15%</a:t>
            </a:r>
            <a:endParaRPr sz="2400"/>
          </a:p>
        </p:txBody>
      </p:sp>
      <p:sp>
        <p:nvSpPr>
          <p:cNvPr id="1468" name="Google Shape;1468;p92"/>
          <p:cNvSpPr txBox="1"/>
          <p:nvPr/>
        </p:nvSpPr>
        <p:spPr>
          <a:xfrm>
            <a:off x="959508"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69" name="Google Shape;1469;p92"/>
          <p:cNvSpPr txBox="1"/>
          <p:nvPr/>
        </p:nvSpPr>
        <p:spPr>
          <a:xfrm>
            <a:off x="2851233"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70" name="Google Shape;1470;p92"/>
          <p:cNvSpPr txBox="1"/>
          <p:nvPr/>
        </p:nvSpPr>
        <p:spPr>
          <a:xfrm>
            <a:off x="4742958"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471" name="Google Shape;1471;p92"/>
          <p:cNvSpPr txBox="1"/>
          <p:nvPr/>
        </p:nvSpPr>
        <p:spPr>
          <a:xfrm>
            <a:off x="6634683" y="3100152"/>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grpSp>
        <p:nvGrpSpPr>
          <p:cNvPr id="1472" name="Google Shape;1472;p92"/>
          <p:cNvGrpSpPr/>
          <p:nvPr/>
        </p:nvGrpSpPr>
        <p:grpSpPr>
          <a:xfrm>
            <a:off x="1228231" y="1581122"/>
            <a:ext cx="1012327" cy="1012327"/>
            <a:chOff x="5681300" y="2527788"/>
            <a:chExt cx="805800" cy="805800"/>
          </a:xfrm>
        </p:grpSpPr>
        <p:sp>
          <p:nvSpPr>
            <p:cNvPr id="1473" name="Google Shape;1473;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92"/>
            <p:cNvSpPr/>
            <p:nvPr/>
          </p:nvSpPr>
          <p:spPr>
            <a:xfrm>
              <a:off x="5681300" y="2527788"/>
              <a:ext cx="805800" cy="805800"/>
            </a:xfrm>
            <a:prstGeom prst="pie">
              <a:avLst>
                <a:gd name="adj1" fmla="val 2376882"/>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92"/>
          <p:cNvGrpSpPr/>
          <p:nvPr/>
        </p:nvGrpSpPr>
        <p:grpSpPr>
          <a:xfrm>
            <a:off x="3119969" y="1581122"/>
            <a:ext cx="1012327" cy="1012327"/>
            <a:chOff x="5681300" y="2527788"/>
            <a:chExt cx="805800" cy="805800"/>
          </a:xfrm>
        </p:grpSpPr>
        <p:sp>
          <p:nvSpPr>
            <p:cNvPr id="1476" name="Google Shape;1476;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92"/>
            <p:cNvSpPr/>
            <p:nvPr/>
          </p:nvSpPr>
          <p:spPr>
            <a:xfrm>
              <a:off x="5681300" y="2527788"/>
              <a:ext cx="805800" cy="805800"/>
            </a:xfrm>
            <a:prstGeom prst="pie">
              <a:avLst>
                <a:gd name="adj1" fmla="val 0"/>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8" name="Google Shape;1478;p92"/>
          <p:cNvGrpSpPr/>
          <p:nvPr/>
        </p:nvGrpSpPr>
        <p:grpSpPr>
          <a:xfrm>
            <a:off x="5011719" y="1581122"/>
            <a:ext cx="1012327" cy="1012327"/>
            <a:chOff x="5681300" y="2527788"/>
            <a:chExt cx="805800" cy="805800"/>
          </a:xfrm>
        </p:grpSpPr>
        <p:sp>
          <p:nvSpPr>
            <p:cNvPr id="1479" name="Google Shape;1479;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92"/>
            <p:cNvSpPr/>
            <p:nvPr/>
          </p:nvSpPr>
          <p:spPr>
            <a:xfrm>
              <a:off x="5681300" y="2527788"/>
              <a:ext cx="805800" cy="805800"/>
            </a:xfrm>
            <a:prstGeom prst="pie">
              <a:avLst>
                <a:gd name="adj1" fmla="val 10742216"/>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92"/>
          <p:cNvGrpSpPr/>
          <p:nvPr/>
        </p:nvGrpSpPr>
        <p:grpSpPr>
          <a:xfrm>
            <a:off x="6903469" y="1581122"/>
            <a:ext cx="1012327" cy="1012327"/>
            <a:chOff x="5681300" y="2527788"/>
            <a:chExt cx="805800" cy="805800"/>
          </a:xfrm>
        </p:grpSpPr>
        <p:sp>
          <p:nvSpPr>
            <p:cNvPr id="1482" name="Google Shape;1482;p92"/>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92"/>
            <p:cNvSpPr/>
            <p:nvPr/>
          </p:nvSpPr>
          <p:spPr>
            <a:xfrm>
              <a:off x="5681300" y="2527788"/>
              <a:ext cx="805800" cy="805800"/>
            </a:xfrm>
            <a:prstGeom prst="pie">
              <a:avLst>
                <a:gd name="adj1" fmla="val 18696463"/>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4" name="Google Shape;1484;p92"/>
          <p:cNvSpPr/>
          <p:nvPr/>
        </p:nvSpPr>
        <p:spPr>
          <a:xfrm>
            <a:off x="2972737" y="3962062"/>
            <a:ext cx="3186424" cy="640183"/>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63"/>
                                        </p:tgtEl>
                                        <p:attrNameLst>
                                          <p:attrName>style.visibility</p:attrName>
                                        </p:attrNameLst>
                                      </p:cBhvr>
                                      <p:to>
                                        <p:strVal val="visible"/>
                                      </p:to>
                                    </p:set>
                                    <p:anim calcmode="lin" valueType="num">
                                      <p:cBhvr additive="base">
                                        <p:cTn id="7" dur="1000"/>
                                        <p:tgtEl>
                                          <p:spTgt spid="1463"/>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484"/>
                                        </p:tgtEl>
                                        <p:attrNameLst>
                                          <p:attrName>style.visibility</p:attrName>
                                        </p:attrNameLst>
                                      </p:cBhvr>
                                      <p:to>
                                        <p:strVal val="visible"/>
                                      </p:to>
                                    </p:set>
                                    <p:anim calcmode="lin" valueType="num">
                                      <p:cBhvr additive="base">
                                        <p:cTn id="12" dur="1000"/>
                                        <p:tgtEl>
                                          <p:spTgt spid="1484"/>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464"/>
                                        </p:tgtEl>
                                        <p:attrNameLst>
                                          <p:attrName>style.visibility</p:attrName>
                                        </p:attrNameLst>
                                      </p:cBhvr>
                                      <p:to>
                                        <p:strVal val="visible"/>
                                      </p:to>
                                    </p:set>
                                    <p:animEffect transition="in" filter="fade">
                                      <p:cBhvr>
                                        <p:cTn id="17" dur="1000"/>
                                        <p:tgtEl>
                                          <p:spTgt spid="1464"/>
                                        </p:tgtEl>
                                      </p:cBhvr>
                                    </p:animEffect>
                                  </p:childTnLst>
                                </p:cTn>
                              </p:par>
                              <p:par>
                                <p:cTn id="18" presetID="10" presetClass="entr" presetSubtype="0" fill="hold" nodeType="withEffect">
                                  <p:stCondLst>
                                    <p:cond delay="0"/>
                                  </p:stCondLst>
                                  <p:childTnLst>
                                    <p:set>
                                      <p:cBhvr>
                                        <p:cTn id="19" dur="1" fill="hold">
                                          <p:stCondLst>
                                            <p:cond delay="0"/>
                                          </p:stCondLst>
                                        </p:cTn>
                                        <p:tgtEl>
                                          <p:spTgt spid="1468"/>
                                        </p:tgtEl>
                                        <p:attrNameLst>
                                          <p:attrName>style.visibility</p:attrName>
                                        </p:attrNameLst>
                                      </p:cBhvr>
                                      <p:to>
                                        <p:strVal val="visible"/>
                                      </p:to>
                                    </p:set>
                                    <p:animEffect transition="in" filter="fade">
                                      <p:cBhvr>
                                        <p:cTn id="20" dur="1000"/>
                                        <p:tgtEl>
                                          <p:spTgt spid="1468"/>
                                        </p:tgtEl>
                                      </p:cBhvr>
                                    </p:animEffect>
                                  </p:childTnLst>
                                </p:cTn>
                              </p:par>
                              <p:par>
                                <p:cTn id="21" presetID="10" presetClass="entr" presetSubtype="0" fill="hold" nodeType="withEffect">
                                  <p:stCondLst>
                                    <p:cond delay="0"/>
                                  </p:stCondLst>
                                  <p:childTnLst>
                                    <p:set>
                                      <p:cBhvr>
                                        <p:cTn id="22" dur="1" fill="hold">
                                          <p:stCondLst>
                                            <p:cond delay="0"/>
                                          </p:stCondLst>
                                        </p:cTn>
                                        <p:tgtEl>
                                          <p:spTgt spid="1472"/>
                                        </p:tgtEl>
                                        <p:attrNameLst>
                                          <p:attrName>style.visibility</p:attrName>
                                        </p:attrNameLst>
                                      </p:cBhvr>
                                      <p:to>
                                        <p:strVal val="visible"/>
                                      </p:to>
                                    </p:set>
                                    <p:animEffect transition="in" filter="fade">
                                      <p:cBhvr>
                                        <p:cTn id="23" dur="1000"/>
                                        <p:tgtEl>
                                          <p:spTgt spid="1472"/>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2" fill="hold" nodeType="clickEffect">
                                  <p:stCondLst>
                                    <p:cond delay="0"/>
                                  </p:stCondLst>
                                  <p:childTnLst>
                                    <p:set>
                                      <p:cBhvr>
                                        <p:cTn id="27" dur="1" fill="hold">
                                          <p:stCondLst>
                                            <p:cond delay="0"/>
                                          </p:stCondLst>
                                        </p:cTn>
                                        <p:tgtEl>
                                          <p:spTgt spid="1465"/>
                                        </p:tgtEl>
                                        <p:attrNameLst>
                                          <p:attrName>style.visibility</p:attrName>
                                        </p:attrNameLst>
                                      </p:cBhvr>
                                      <p:to>
                                        <p:strVal val="visible"/>
                                      </p:to>
                                    </p:set>
                                    <p:anim calcmode="lin" valueType="num">
                                      <p:cBhvr additive="base">
                                        <p:cTn id="28" dur="1000"/>
                                        <p:tgtEl>
                                          <p:spTgt spid="1465"/>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1469"/>
                                        </p:tgtEl>
                                        <p:attrNameLst>
                                          <p:attrName>style.visibility</p:attrName>
                                        </p:attrNameLst>
                                      </p:cBhvr>
                                      <p:to>
                                        <p:strVal val="visible"/>
                                      </p:to>
                                    </p:set>
                                    <p:animEffect transition="in" filter="fade">
                                      <p:cBhvr>
                                        <p:cTn id="31" dur="1000"/>
                                        <p:tgtEl>
                                          <p:spTgt spid="1469"/>
                                        </p:tgtEl>
                                      </p:cBhvr>
                                    </p:animEffect>
                                  </p:childTnLst>
                                </p:cTn>
                              </p:par>
                              <p:par>
                                <p:cTn id="32" presetID="10" presetClass="entr" presetSubtype="0" fill="hold" nodeType="withEffect">
                                  <p:stCondLst>
                                    <p:cond delay="0"/>
                                  </p:stCondLst>
                                  <p:childTnLst>
                                    <p:set>
                                      <p:cBhvr>
                                        <p:cTn id="33" dur="1" fill="hold">
                                          <p:stCondLst>
                                            <p:cond delay="0"/>
                                          </p:stCondLst>
                                        </p:cTn>
                                        <p:tgtEl>
                                          <p:spTgt spid="1475"/>
                                        </p:tgtEl>
                                        <p:attrNameLst>
                                          <p:attrName>style.visibility</p:attrName>
                                        </p:attrNameLst>
                                      </p:cBhvr>
                                      <p:to>
                                        <p:strVal val="visible"/>
                                      </p:to>
                                    </p:set>
                                    <p:animEffect transition="in" filter="fade">
                                      <p:cBhvr>
                                        <p:cTn id="34" dur="1000"/>
                                        <p:tgtEl>
                                          <p:spTgt spid="1475"/>
                                        </p:tgtEl>
                                      </p:cBhvr>
                                    </p:animEffect>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466"/>
                                        </p:tgtEl>
                                        <p:attrNameLst>
                                          <p:attrName>style.visibility</p:attrName>
                                        </p:attrNameLst>
                                      </p:cBhvr>
                                      <p:to>
                                        <p:strVal val="visible"/>
                                      </p:to>
                                    </p:set>
                                    <p:anim calcmode="lin" valueType="num">
                                      <p:cBhvr additive="base">
                                        <p:cTn id="39" dur="1000"/>
                                        <p:tgtEl>
                                          <p:spTgt spid="1466"/>
                                        </p:tgtEl>
                                        <p:attrNameLst>
                                          <p:attrName>ppt_x</p:attrName>
                                        </p:attrNameLst>
                                      </p:cBhvr>
                                      <p:tavLst>
                                        <p:tav tm="0">
                                          <p:val>
                                            <p:strVal val="#ppt_x+1"/>
                                          </p:val>
                                        </p:tav>
                                        <p:tav tm="100000">
                                          <p:val>
                                            <p:strVal val="#ppt_x"/>
                                          </p:val>
                                        </p:tav>
                                      </p:tavLst>
                                    </p:anim>
                                  </p:childTnLst>
                                </p:cTn>
                              </p:par>
                              <p:par>
                                <p:cTn id="40" presetID="10" presetClass="entr" presetSubtype="0" fill="hold" nodeType="withEffect">
                                  <p:stCondLst>
                                    <p:cond delay="0"/>
                                  </p:stCondLst>
                                  <p:childTnLst>
                                    <p:set>
                                      <p:cBhvr>
                                        <p:cTn id="41" dur="1" fill="hold">
                                          <p:stCondLst>
                                            <p:cond delay="0"/>
                                          </p:stCondLst>
                                        </p:cTn>
                                        <p:tgtEl>
                                          <p:spTgt spid="1470"/>
                                        </p:tgtEl>
                                        <p:attrNameLst>
                                          <p:attrName>style.visibility</p:attrName>
                                        </p:attrNameLst>
                                      </p:cBhvr>
                                      <p:to>
                                        <p:strVal val="visible"/>
                                      </p:to>
                                    </p:set>
                                    <p:animEffect transition="in" filter="fade">
                                      <p:cBhvr>
                                        <p:cTn id="42" dur="1000"/>
                                        <p:tgtEl>
                                          <p:spTgt spid="1470"/>
                                        </p:tgtEl>
                                      </p:cBhvr>
                                    </p:animEffect>
                                  </p:childTnLst>
                                </p:cTn>
                              </p:par>
                              <p:par>
                                <p:cTn id="43" presetID="10" presetClass="entr" presetSubtype="0" fill="hold" nodeType="withEffect">
                                  <p:stCondLst>
                                    <p:cond delay="0"/>
                                  </p:stCondLst>
                                  <p:childTnLst>
                                    <p:set>
                                      <p:cBhvr>
                                        <p:cTn id="44" dur="1" fill="hold">
                                          <p:stCondLst>
                                            <p:cond delay="0"/>
                                          </p:stCondLst>
                                        </p:cTn>
                                        <p:tgtEl>
                                          <p:spTgt spid="1478"/>
                                        </p:tgtEl>
                                        <p:attrNameLst>
                                          <p:attrName>style.visibility</p:attrName>
                                        </p:attrNameLst>
                                      </p:cBhvr>
                                      <p:to>
                                        <p:strVal val="visible"/>
                                      </p:to>
                                    </p:set>
                                    <p:animEffect transition="in" filter="fade">
                                      <p:cBhvr>
                                        <p:cTn id="45" dur="1000"/>
                                        <p:tgtEl>
                                          <p:spTgt spid="1478"/>
                                        </p:tgtEl>
                                      </p:cBhvr>
                                    </p:animEffect>
                                  </p:childTnLst>
                                </p:cTn>
                              </p:par>
                            </p:childTnLst>
                          </p:cTn>
                        </p:par>
                      </p:childTnLst>
                    </p:cTn>
                  </p:par>
                  <p:par>
                    <p:cTn id="46" fill="hold">
                      <p:stCondLst>
                        <p:cond delay="indefinite"/>
                      </p:stCondLst>
                      <p:childTnLst>
                        <p:par>
                          <p:cTn id="47" fill="hold">
                            <p:stCondLst>
                              <p:cond delay="0"/>
                            </p:stCondLst>
                            <p:childTnLst>
                              <p:par>
                                <p:cTn id="48" presetID="2" presetClass="entr" presetSubtype="2" fill="hold" nodeType="clickEffect">
                                  <p:stCondLst>
                                    <p:cond delay="0"/>
                                  </p:stCondLst>
                                  <p:childTnLst>
                                    <p:set>
                                      <p:cBhvr>
                                        <p:cTn id="49" dur="1" fill="hold">
                                          <p:stCondLst>
                                            <p:cond delay="0"/>
                                          </p:stCondLst>
                                        </p:cTn>
                                        <p:tgtEl>
                                          <p:spTgt spid="1467"/>
                                        </p:tgtEl>
                                        <p:attrNameLst>
                                          <p:attrName>style.visibility</p:attrName>
                                        </p:attrNameLst>
                                      </p:cBhvr>
                                      <p:to>
                                        <p:strVal val="visible"/>
                                      </p:to>
                                    </p:set>
                                    <p:anim calcmode="lin" valueType="num">
                                      <p:cBhvr additive="base">
                                        <p:cTn id="50" dur="1000"/>
                                        <p:tgtEl>
                                          <p:spTgt spid="1467"/>
                                        </p:tgtEl>
                                        <p:attrNameLst>
                                          <p:attrName>ppt_x</p:attrName>
                                        </p:attrNameLst>
                                      </p:cBhvr>
                                      <p:tavLst>
                                        <p:tav tm="0">
                                          <p:val>
                                            <p:strVal val="#ppt_x+1"/>
                                          </p:val>
                                        </p:tav>
                                        <p:tav tm="100000">
                                          <p:val>
                                            <p:strVal val="#ppt_x"/>
                                          </p:val>
                                        </p:tav>
                                      </p:tavLst>
                                    </p:anim>
                                  </p:childTnLst>
                                </p:cTn>
                              </p:par>
                              <p:par>
                                <p:cTn id="51" presetID="10" presetClass="entr" presetSubtype="0" fill="hold" nodeType="withEffect">
                                  <p:stCondLst>
                                    <p:cond delay="0"/>
                                  </p:stCondLst>
                                  <p:childTnLst>
                                    <p:set>
                                      <p:cBhvr>
                                        <p:cTn id="52" dur="1" fill="hold">
                                          <p:stCondLst>
                                            <p:cond delay="0"/>
                                          </p:stCondLst>
                                        </p:cTn>
                                        <p:tgtEl>
                                          <p:spTgt spid="1471"/>
                                        </p:tgtEl>
                                        <p:attrNameLst>
                                          <p:attrName>style.visibility</p:attrName>
                                        </p:attrNameLst>
                                      </p:cBhvr>
                                      <p:to>
                                        <p:strVal val="visible"/>
                                      </p:to>
                                    </p:set>
                                    <p:animEffect transition="in" filter="fade">
                                      <p:cBhvr>
                                        <p:cTn id="53" dur="1000"/>
                                        <p:tgtEl>
                                          <p:spTgt spid="1471"/>
                                        </p:tgtEl>
                                      </p:cBhvr>
                                    </p:animEffect>
                                  </p:childTnLst>
                                </p:cTn>
                              </p:par>
                              <p:par>
                                <p:cTn id="54" presetID="10" presetClass="entr" presetSubtype="0" fill="hold" nodeType="withEffect">
                                  <p:stCondLst>
                                    <p:cond delay="0"/>
                                  </p:stCondLst>
                                  <p:childTnLst>
                                    <p:set>
                                      <p:cBhvr>
                                        <p:cTn id="55" dur="1" fill="hold">
                                          <p:stCondLst>
                                            <p:cond delay="0"/>
                                          </p:stCondLst>
                                        </p:cTn>
                                        <p:tgtEl>
                                          <p:spTgt spid="1481"/>
                                        </p:tgtEl>
                                        <p:attrNameLst>
                                          <p:attrName>style.visibility</p:attrName>
                                        </p:attrNameLst>
                                      </p:cBhvr>
                                      <p:to>
                                        <p:strVal val="visible"/>
                                      </p:to>
                                    </p:set>
                                    <p:animEffect transition="in" filter="fade">
                                      <p:cBhvr>
                                        <p:cTn id="56" dur="1000"/>
                                        <p:tgtEl>
                                          <p:spTgt spid="14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488"/>
        <p:cNvGrpSpPr/>
        <p:nvPr/>
      </p:nvGrpSpPr>
      <p:grpSpPr>
        <a:xfrm>
          <a:off x="0" y="0"/>
          <a:ext cx="0" cy="0"/>
          <a:chOff x="0" y="0"/>
          <a:chExt cx="0" cy="0"/>
        </a:xfrm>
      </p:grpSpPr>
      <p:sp>
        <p:nvSpPr>
          <p:cNvPr id="1489" name="Google Shape;1489;p9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How about the percentages?</a:t>
            </a:r>
            <a:endParaRPr/>
          </a:p>
        </p:txBody>
      </p:sp>
      <p:grpSp>
        <p:nvGrpSpPr>
          <p:cNvPr id="1490" name="Google Shape;1490;p93"/>
          <p:cNvGrpSpPr/>
          <p:nvPr/>
        </p:nvGrpSpPr>
        <p:grpSpPr>
          <a:xfrm>
            <a:off x="1410561" y="1724546"/>
            <a:ext cx="2844564" cy="755754"/>
            <a:chOff x="3863600" y="1491425"/>
            <a:chExt cx="2290125" cy="608400"/>
          </a:xfrm>
        </p:grpSpPr>
        <p:sp>
          <p:nvSpPr>
            <p:cNvPr id="1491" name="Google Shape;1491;p93"/>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93"/>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3" name="Google Shape;1493;p93"/>
          <p:cNvSpPr/>
          <p:nvPr/>
        </p:nvSpPr>
        <p:spPr>
          <a:xfrm>
            <a:off x="1612875" y="1863325"/>
            <a:ext cx="1779000" cy="478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93"/>
          <p:cNvSpPr txBox="1">
            <a:spLocks noGrp="1"/>
          </p:cNvSpPr>
          <p:nvPr>
            <p:ph type="title" idx="4294967295"/>
          </p:nvPr>
        </p:nvSpPr>
        <p:spPr>
          <a:xfrm>
            <a:off x="1410550" y="2559100"/>
            <a:ext cx="2844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Mercury</a:t>
            </a:r>
            <a:endParaRPr sz="2400"/>
          </a:p>
        </p:txBody>
      </p:sp>
      <p:sp>
        <p:nvSpPr>
          <p:cNvPr id="1495" name="Google Shape;1495;p93"/>
          <p:cNvSpPr txBox="1"/>
          <p:nvPr/>
        </p:nvSpPr>
        <p:spPr>
          <a:xfrm>
            <a:off x="1410600" y="3027391"/>
            <a:ext cx="2844600" cy="47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 of them all</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496" name="Google Shape;1496;p93"/>
          <p:cNvSpPr txBox="1">
            <a:spLocks noGrp="1"/>
          </p:cNvSpPr>
          <p:nvPr>
            <p:ph type="title" idx="4294967295"/>
          </p:nvPr>
        </p:nvSpPr>
        <p:spPr>
          <a:xfrm>
            <a:off x="1612873" y="1837066"/>
            <a:ext cx="979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75%</a:t>
            </a:r>
            <a:endParaRPr sz="2400"/>
          </a:p>
        </p:txBody>
      </p:sp>
      <p:grpSp>
        <p:nvGrpSpPr>
          <p:cNvPr id="1497" name="Google Shape;1497;p93"/>
          <p:cNvGrpSpPr/>
          <p:nvPr/>
        </p:nvGrpSpPr>
        <p:grpSpPr>
          <a:xfrm>
            <a:off x="4888811" y="1724546"/>
            <a:ext cx="2844564" cy="755754"/>
            <a:chOff x="3863600" y="1491425"/>
            <a:chExt cx="2290125" cy="608400"/>
          </a:xfrm>
        </p:grpSpPr>
        <p:sp>
          <p:nvSpPr>
            <p:cNvPr id="1498" name="Google Shape;1498;p93"/>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93"/>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0" name="Google Shape;1500;p93"/>
          <p:cNvSpPr/>
          <p:nvPr/>
        </p:nvSpPr>
        <p:spPr>
          <a:xfrm>
            <a:off x="5091125" y="1863325"/>
            <a:ext cx="864600" cy="478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93"/>
          <p:cNvSpPr txBox="1">
            <a:spLocks noGrp="1"/>
          </p:cNvSpPr>
          <p:nvPr>
            <p:ph type="title" idx="4294967295"/>
          </p:nvPr>
        </p:nvSpPr>
        <p:spPr>
          <a:xfrm>
            <a:off x="4888800" y="2559100"/>
            <a:ext cx="2844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Jupiter</a:t>
            </a:r>
            <a:endParaRPr sz="2400"/>
          </a:p>
        </p:txBody>
      </p:sp>
      <p:sp>
        <p:nvSpPr>
          <p:cNvPr id="1502" name="Google Shape;1502;p93"/>
          <p:cNvSpPr txBox="1"/>
          <p:nvPr/>
        </p:nvSpPr>
        <p:spPr>
          <a:xfrm>
            <a:off x="4888850" y="3027391"/>
            <a:ext cx="2844600" cy="478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 in the Solar System</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03" name="Google Shape;1503;p93"/>
          <p:cNvSpPr txBox="1">
            <a:spLocks noGrp="1"/>
          </p:cNvSpPr>
          <p:nvPr>
            <p:ph type="title" idx="4294967295"/>
          </p:nvPr>
        </p:nvSpPr>
        <p:spPr>
          <a:xfrm>
            <a:off x="5091123" y="1837066"/>
            <a:ext cx="9798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489"/>
                                        </p:tgtEl>
                                        <p:attrNameLst>
                                          <p:attrName>style.visibility</p:attrName>
                                        </p:attrNameLst>
                                      </p:cBhvr>
                                      <p:to>
                                        <p:strVal val="visible"/>
                                      </p:to>
                                    </p:set>
                                    <p:anim calcmode="lin" valueType="num">
                                      <p:cBhvr additive="base">
                                        <p:cTn id="7" dur="1000"/>
                                        <p:tgtEl>
                                          <p:spTgt spid="148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490"/>
                                        </p:tgtEl>
                                        <p:attrNameLst>
                                          <p:attrName>style.visibility</p:attrName>
                                        </p:attrNameLst>
                                      </p:cBhvr>
                                      <p:to>
                                        <p:strVal val="visible"/>
                                      </p:to>
                                    </p:set>
                                    <p:anim calcmode="lin" valueType="num">
                                      <p:cBhvr additive="base">
                                        <p:cTn id="12" dur="1000"/>
                                        <p:tgtEl>
                                          <p:spTgt spid="1490"/>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493"/>
                                        </p:tgtEl>
                                        <p:attrNameLst>
                                          <p:attrName>style.visibility</p:attrName>
                                        </p:attrNameLst>
                                      </p:cBhvr>
                                      <p:to>
                                        <p:strVal val="visible"/>
                                      </p:to>
                                    </p:set>
                                    <p:animEffect transition="in" filter="fade">
                                      <p:cBhvr>
                                        <p:cTn id="15" dur="1000"/>
                                        <p:tgtEl>
                                          <p:spTgt spid="1493"/>
                                        </p:tgtEl>
                                      </p:cBhvr>
                                    </p:animEffect>
                                  </p:childTnLst>
                                </p:cTn>
                              </p:par>
                              <p:par>
                                <p:cTn id="16" presetID="10" presetClass="entr" presetSubtype="0" fill="hold" nodeType="withEffect">
                                  <p:stCondLst>
                                    <p:cond delay="0"/>
                                  </p:stCondLst>
                                  <p:childTnLst>
                                    <p:set>
                                      <p:cBhvr>
                                        <p:cTn id="17" dur="1" fill="hold">
                                          <p:stCondLst>
                                            <p:cond delay="0"/>
                                          </p:stCondLst>
                                        </p:cTn>
                                        <p:tgtEl>
                                          <p:spTgt spid="1494"/>
                                        </p:tgtEl>
                                        <p:attrNameLst>
                                          <p:attrName>style.visibility</p:attrName>
                                        </p:attrNameLst>
                                      </p:cBhvr>
                                      <p:to>
                                        <p:strVal val="visible"/>
                                      </p:to>
                                    </p:set>
                                    <p:animEffect transition="in" filter="fade">
                                      <p:cBhvr>
                                        <p:cTn id="18" dur="1000"/>
                                        <p:tgtEl>
                                          <p:spTgt spid="1494"/>
                                        </p:tgtEl>
                                      </p:cBhvr>
                                    </p:animEffect>
                                  </p:childTnLst>
                                </p:cTn>
                              </p:par>
                              <p:par>
                                <p:cTn id="19" presetID="10" presetClass="entr" presetSubtype="0" fill="hold" nodeType="withEffect">
                                  <p:stCondLst>
                                    <p:cond delay="0"/>
                                  </p:stCondLst>
                                  <p:childTnLst>
                                    <p:set>
                                      <p:cBhvr>
                                        <p:cTn id="20" dur="1" fill="hold">
                                          <p:stCondLst>
                                            <p:cond delay="0"/>
                                          </p:stCondLst>
                                        </p:cTn>
                                        <p:tgtEl>
                                          <p:spTgt spid="1495"/>
                                        </p:tgtEl>
                                        <p:attrNameLst>
                                          <p:attrName>style.visibility</p:attrName>
                                        </p:attrNameLst>
                                      </p:cBhvr>
                                      <p:to>
                                        <p:strVal val="visible"/>
                                      </p:to>
                                    </p:set>
                                    <p:animEffect transition="in" filter="fade">
                                      <p:cBhvr>
                                        <p:cTn id="21" dur="1000"/>
                                        <p:tgtEl>
                                          <p:spTgt spid="1495"/>
                                        </p:tgtEl>
                                      </p:cBhvr>
                                    </p:animEffect>
                                  </p:childTnLst>
                                </p:cTn>
                              </p:par>
                              <p:par>
                                <p:cTn id="22" presetID="10" presetClass="entr" presetSubtype="0" fill="hold" nodeType="withEffect">
                                  <p:stCondLst>
                                    <p:cond delay="0"/>
                                  </p:stCondLst>
                                  <p:childTnLst>
                                    <p:set>
                                      <p:cBhvr>
                                        <p:cTn id="23" dur="1" fill="hold">
                                          <p:stCondLst>
                                            <p:cond delay="0"/>
                                          </p:stCondLst>
                                        </p:cTn>
                                        <p:tgtEl>
                                          <p:spTgt spid="1496"/>
                                        </p:tgtEl>
                                        <p:attrNameLst>
                                          <p:attrName>style.visibility</p:attrName>
                                        </p:attrNameLst>
                                      </p:cBhvr>
                                      <p:to>
                                        <p:strVal val="visible"/>
                                      </p:to>
                                    </p:set>
                                    <p:animEffect transition="in" filter="fade">
                                      <p:cBhvr>
                                        <p:cTn id="24" dur="1000"/>
                                        <p:tgtEl>
                                          <p:spTgt spid="149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497"/>
                                        </p:tgtEl>
                                        <p:attrNameLst>
                                          <p:attrName>style.visibility</p:attrName>
                                        </p:attrNameLst>
                                      </p:cBhvr>
                                      <p:to>
                                        <p:strVal val="visible"/>
                                      </p:to>
                                    </p:set>
                                    <p:animEffect transition="in" filter="fade">
                                      <p:cBhvr>
                                        <p:cTn id="29" dur="1000"/>
                                        <p:tgtEl>
                                          <p:spTgt spid="1497"/>
                                        </p:tgtEl>
                                      </p:cBhvr>
                                    </p:animEffect>
                                  </p:childTnLst>
                                </p:cTn>
                              </p:par>
                              <p:par>
                                <p:cTn id="30" presetID="10" presetClass="entr" presetSubtype="0" fill="hold" nodeType="withEffect">
                                  <p:stCondLst>
                                    <p:cond delay="0"/>
                                  </p:stCondLst>
                                  <p:childTnLst>
                                    <p:set>
                                      <p:cBhvr>
                                        <p:cTn id="31" dur="1" fill="hold">
                                          <p:stCondLst>
                                            <p:cond delay="0"/>
                                          </p:stCondLst>
                                        </p:cTn>
                                        <p:tgtEl>
                                          <p:spTgt spid="1500"/>
                                        </p:tgtEl>
                                        <p:attrNameLst>
                                          <p:attrName>style.visibility</p:attrName>
                                        </p:attrNameLst>
                                      </p:cBhvr>
                                      <p:to>
                                        <p:strVal val="visible"/>
                                      </p:to>
                                    </p:set>
                                    <p:animEffect transition="in" filter="fade">
                                      <p:cBhvr>
                                        <p:cTn id="32" dur="1000"/>
                                        <p:tgtEl>
                                          <p:spTgt spid="1500"/>
                                        </p:tgtEl>
                                      </p:cBhvr>
                                    </p:animEffect>
                                  </p:childTnLst>
                                </p:cTn>
                              </p:par>
                              <p:par>
                                <p:cTn id="33" presetID="10" presetClass="entr" presetSubtype="0" fill="hold" nodeType="withEffect">
                                  <p:stCondLst>
                                    <p:cond delay="0"/>
                                  </p:stCondLst>
                                  <p:childTnLst>
                                    <p:set>
                                      <p:cBhvr>
                                        <p:cTn id="34" dur="1" fill="hold">
                                          <p:stCondLst>
                                            <p:cond delay="0"/>
                                          </p:stCondLst>
                                        </p:cTn>
                                        <p:tgtEl>
                                          <p:spTgt spid="1501"/>
                                        </p:tgtEl>
                                        <p:attrNameLst>
                                          <p:attrName>style.visibility</p:attrName>
                                        </p:attrNameLst>
                                      </p:cBhvr>
                                      <p:to>
                                        <p:strVal val="visible"/>
                                      </p:to>
                                    </p:set>
                                    <p:animEffect transition="in" filter="fade">
                                      <p:cBhvr>
                                        <p:cTn id="35" dur="1000"/>
                                        <p:tgtEl>
                                          <p:spTgt spid="1501"/>
                                        </p:tgtEl>
                                      </p:cBhvr>
                                    </p:animEffect>
                                  </p:childTnLst>
                                </p:cTn>
                              </p:par>
                              <p:par>
                                <p:cTn id="36" presetID="10" presetClass="entr" presetSubtype="0" fill="hold" nodeType="withEffect">
                                  <p:stCondLst>
                                    <p:cond delay="0"/>
                                  </p:stCondLst>
                                  <p:childTnLst>
                                    <p:set>
                                      <p:cBhvr>
                                        <p:cTn id="37" dur="1" fill="hold">
                                          <p:stCondLst>
                                            <p:cond delay="0"/>
                                          </p:stCondLst>
                                        </p:cTn>
                                        <p:tgtEl>
                                          <p:spTgt spid="1502"/>
                                        </p:tgtEl>
                                        <p:attrNameLst>
                                          <p:attrName>style.visibility</p:attrName>
                                        </p:attrNameLst>
                                      </p:cBhvr>
                                      <p:to>
                                        <p:strVal val="visible"/>
                                      </p:to>
                                    </p:set>
                                    <p:animEffect transition="in" filter="fade">
                                      <p:cBhvr>
                                        <p:cTn id="38" dur="1000"/>
                                        <p:tgtEl>
                                          <p:spTgt spid="1502"/>
                                        </p:tgtEl>
                                      </p:cBhvr>
                                    </p:animEffect>
                                  </p:childTnLst>
                                </p:cTn>
                              </p:par>
                              <p:par>
                                <p:cTn id="39" presetID="10" presetClass="entr" presetSubtype="0" fill="hold" nodeType="withEffect">
                                  <p:stCondLst>
                                    <p:cond delay="0"/>
                                  </p:stCondLst>
                                  <p:childTnLst>
                                    <p:set>
                                      <p:cBhvr>
                                        <p:cTn id="40" dur="1" fill="hold">
                                          <p:stCondLst>
                                            <p:cond delay="0"/>
                                          </p:stCondLst>
                                        </p:cTn>
                                        <p:tgtEl>
                                          <p:spTgt spid="1503"/>
                                        </p:tgtEl>
                                        <p:attrNameLst>
                                          <p:attrName>style.visibility</p:attrName>
                                        </p:attrNameLst>
                                      </p:cBhvr>
                                      <p:to>
                                        <p:strVal val="visible"/>
                                      </p:to>
                                    </p:set>
                                    <p:animEffect transition="in" filter="fade">
                                      <p:cBhvr>
                                        <p:cTn id="41" dur="1000"/>
                                        <p:tgtEl>
                                          <p:spTgt spid="15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63"/>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81" name="Google Shape;1081;p63"/>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Patriots</a:t>
            </a:r>
            <a:endParaRPr dirty="0"/>
          </a:p>
        </p:txBody>
      </p:sp>
      <p:sp>
        <p:nvSpPr>
          <p:cNvPr id="1082" name="Google Shape;1082;p63"/>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dirty="0"/>
              <a:t>Loyalists</a:t>
            </a:r>
            <a:endParaRPr dirty="0"/>
          </a:p>
        </p:txBody>
      </p:sp>
      <p:sp>
        <p:nvSpPr>
          <p:cNvPr id="1084" name="Google Shape;1084;p63"/>
          <p:cNvSpPr txBox="1">
            <a:spLocks noGrp="1"/>
          </p:cNvSpPr>
          <p:nvPr>
            <p:ph type="subTitle" idx="5"/>
          </p:nvPr>
        </p:nvSpPr>
        <p:spPr>
          <a:xfrm>
            <a:off x="202019" y="1837597"/>
            <a:ext cx="4369977" cy="1156551"/>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Wanted Independence and believed it was worth fighting for</a:t>
            </a:r>
            <a:endParaRPr sz="2800" dirty="0"/>
          </a:p>
        </p:txBody>
      </p:sp>
      <p:sp>
        <p:nvSpPr>
          <p:cNvPr id="1085" name="Google Shape;1085;p63"/>
          <p:cNvSpPr txBox="1">
            <a:spLocks noGrp="1"/>
          </p:cNvSpPr>
          <p:nvPr>
            <p:ph type="subTitle" idx="6"/>
          </p:nvPr>
        </p:nvSpPr>
        <p:spPr>
          <a:xfrm>
            <a:off x="4572000" y="1837598"/>
            <a:ext cx="4274287" cy="1156552"/>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sz="2800" dirty="0"/>
              <a:t>Loyal to King George the III</a:t>
            </a:r>
            <a:endParaRPr sz="2800" dirty="0"/>
          </a:p>
        </p:txBody>
      </p:sp>
      <p:cxnSp>
        <p:nvCxnSpPr>
          <p:cNvPr id="1093" name="Google Shape;1093;p63"/>
          <p:cNvCxnSpPr/>
          <p:nvPr/>
        </p:nvCxnSpPr>
        <p:spPr>
          <a:xfrm>
            <a:off x="4572000" y="1495916"/>
            <a:ext cx="0" cy="26427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80"/>
                                        </p:tgtEl>
                                        <p:attrNameLst>
                                          <p:attrName>style.visibility</p:attrName>
                                        </p:attrNameLst>
                                      </p:cBhvr>
                                      <p:to>
                                        <p:strVal val="visible"/>
                                      </p:to>
                                    </p:set>
                                    <p:anim calcmode="lin" valueType="num">
                                      <p:cBhvr additive="base">
                                        <p:cTn id="7" dur="1000"/>
                                        <p:tgtEl>
                                          <p:spTgt spid="108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81"/>
                                        </p:tgtEl>
                                        <p:attrNameLst>
                                          <p:attrName>style.visibility</p:attrName>
                                        </p:attrNameLst>
                                      </p:cBhvr>
                                      <p:to>
                                        <p:strVal val="visible"/>
                                      </p:to>
                                    </p:set>
                                    <p:animEffect transition="in" filter="fade">
                                      <p:cBhvr>
                                        <p:cTn id="12" dur="1000"/>
                                        <p:tgtEl>
                                          <p:spTgt spid="1081"/>
                                        </p:tgtEl>
                                      </p:cBhvr>
                                    </p:animEffect>
                                  </p:childTnLst>
                                </p:cTn>
                              </p:par>
                              <p:par>
                                <p:cTn id="13" presetID="10" presetClass="entr" presetSubtype="0" fill="hold" nodeType="withEffect">
                                  <p:stCondLst>
                                    <p:cond delay="0"/>
                                  </p:stCondLst>
                                  <p:childTnLst>
                                    <p:set>
                                      <p:cBhvr>
                                        <p:cTn id="14" dur="1" fill="hold">
                                          <p:stCondLst>
                                            <p:cond delay="0"/>
                                          </p:stCondLst>
                                        </p:cTn>
                                        <p:tgtEl>
                                          <p:spTgt spid="1084"/>
                                        </p:tgtEl>
                                        <p:attrNameLst>
                                          <p:attrName>style.visibility</p:attrName>
                                        </p:attrNameLst>
                                      </p:cBhvr>
                                      <p:to>
                                        <p:strVal val="visible"/>
                                      </p:to>
                                    </p:set>
                                    <p:animEffect transition="in" filter="fade">
                                      <p:cBhvr>
                                        <p:cTn id="15" dur="1000"/>
                                        <p:tgtEl>
                                          <p:spTgt spid="10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082"/>
                                        </p:tgtEl>
                                        <p:attrNameLst>
                                          <p:attrName>style.visibility</p:attrName>
                                        </p:attrNameLst>
                                      </p:cBhvr>
                                      <p:to>
                                        <p:strVal val="visible"/>
                                      </p:to>
                                    </p:set>
                                    <p:animEffect transition="in" filter="fade">
                                      <p:cBhvr>
                                        <p:cTn id="20" dur="1000"/>
                                        <p:tgtEl>
                                          <p:spTgt spid="1082"/>
                                        </p:tgtEl>
                                      </p:cBhvr>
                                    </p:animEffect>
                                  </p:childTnLst>
                                </p:cTn>
                              </p:par>
                              <p:par>
                                <p:cTn id="21" presetID="10" presetClass="entr" presetSubtype="0" fill="hold" nodeType="withEffect">
                                  <p:stCondLst>
                                    <p:cond delay="0"/>
                                  </p:stCondLst>
                                  <p:childTnLst>
                                    <p:set>
                                      <p:cBhvr>
                                        <p:cTn id="22" dur="1" fill="hold">
                                          <p:stCondLst>
                                            <p:cond delay="0"/>
                                          </p:stCondLst>
                                        </p:cTn>
                                        <p:tgtEl>
                                          <p:spTgt spid="1085"/>
                                        </p:tgtEl>
                                        <p:attrNameLst>
                                          <p:attrName>style.visibility</p:attrName>
                                        </p:attrNameLst>
                                      </p:cBhvr>
                                      <p:to>
                                        <p:strVal val="visible"/>
                                      </p:to>
                                    </p:set>
                                    <p:animEffect transition="in" filter="fade">
                                      <p:cBhvr>
                                        <p:cTn id="23" dur="10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507"/>
        <p:cNvGrpSpPr/>
        <p:nvPr/>
      </p:nvGrpSpPr>
      <p:grpSpPr>
        <a:xfrm>
          <a:off x="0" y="0"/>
          <a:ext cx="0" cy="0"/>
          <a:chOff x="0" y="0"/>
          <a:chExt cx="0" cy="0"/>
        </a:xfrm>
      </p:grpSpPr>
      <p:sp>
        <p:nvSpPr>
          <p:cNvPr id="1508" name="Google Shape;1508;p94"/>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an infographic</a:t>
            </a:r>
            <a:endParaRPr/>
          </a:p>
        </p:txBody>
      </p:sp>
      <p:sp>
        <p:nvSpPr>
          <p:cNvPr id="1509" name="Google Shape;1509;p94"/>
          <p:cNvSpPr txBox="1">
            <a:spLocks noGrp="1"/>
          </p:cNvSpPr>
          <p:nvPr>
            <p:ph type="subTitle" idx="4294967295"/>
          </p:nvPr>
        </p:nvSpPr>
        <p:spPr>
          <a:xfrm>
            <a:off x="1001583" y="1902282"/>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Venus has a beautiful name</a:t>
            </a:r>
            <a:endParaRPr sz="1400"/>
          </a:p>
        </p:txBody>
      </p:sp>
      <p:sp>
        <p:nvSpPr>
          <p:cNvPr id="1510" name="Google Shape;1510;p94"/>
          <p:cNvSpPr txBox="1">
            <a:spLocks noGrp="1"/>
          </p:cNvSpPr>
          <p:nvPr>
            <p:ph type="subTitle" idx="4294967295"/>
          </p:nvPr>
        </p:nvSpPr>
        <p:spPr>
          <a:xfrm>
            <a:off x="1001583" y="2928198"/>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Jupiter is the biggest planet</a:t>
            </a:r>
            <a:endParaRPr sz="1400"/>
          </a:p>
        </p:txBody>
      </p:sp>
      <p:sp>
        <p:nvSpPr>
          <p:cNvPr id="1511" name="Google Shape;1511;p94"/>
          <p:cNvSpPr txBox="1">
            <a:spLocks noGrp="1"/>
          </p:cNvSpPr>
          <p:nvPr>
            <p:ph type="subTitle" idx="4294967295"/>
          </p:nvPr>
        </p:nvSpPr>
        <p:spPr>
          <a:xfrm>
            <a:off x="1001583" y="3954115"/>
            <a:ext cx="2751300" cy="6246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Saturn is the ringed planet</a:t>
            </a:r>
            <a:endParaRPr sz="1400"/>
          </a:p>
        </p:txBody>
      </p:sp>
      <p:sp>
        <p:nvSpPr>
          <p:cNvPr id="1512" name="Google Shape;1512;p94"/>
          <p:cNvSpPr txBox="1">
            <a:spLocks noGrp="1"/>
          </p:cNvSpPr>
          <p:nvPr>
            <p:ph type="title" idx="4294967295"/>
          </p:nvPr>
        </p:nvSpPr>
        <p:spPr>
          <a:xfrm>
            <a:off x="3752875" y="1554725"/>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01</a:t>
            </a:r>
            <a:endParaRPr/>
          </a:p>
        </p:txBody>
      </p:sp>
      <p:sp>
        <p:nvSpPr>
          <p:cNvPr id="1513" name="Google Shape;1513;p94"/>
          <p:cNvSpPr txBox="1">
            <a:spLocks noGrp="1"/>
          </p:cNvSpPr>
          <p:nvPr>
            <p:ph type="title" idx="4294967295"/>
          </p:nvPr>
        </p:nvSpPr>
        <p:spPr>
          <a:xfrm>
            <a:off x="3752875" y="2562623"/>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02</a:t>
            </a:r>
            <a:endParaRPr/>
          </a:p>
        </p:txBody>
      </p:sp>
      <p:sp>
        <p:nvSpPr>
          <p:cNvPr id="1514" name="Google Shape;1514;p94"/>
          <p:cNvSpPr txBox="1">
            <a:spLocks noGrp="1"/>
          </p:cNvSpPr>
          <p:nvPr>
            <p:ph type="title" idx="4294967295"/>
          </p:nvPr>
        </p:nvSpPr>
        <p:spPr>
          <a:xfrm>
            <a:off x="3752875" y="3646721"/>
            <a:ext cx="723900" cy="624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03</a:t>
            </a:r>
            <a:endParaRPr/>
          </a:p>
        </p:txBody>
      </p:sp>
      <p:sp>
        <p:nvSpPr>
          <p:cNvPr id="1515" name="Google Shape;1515;p94"/>
          <p:cNvSpPr txBox="1">
            <a:spLocks noGrp="1"/>
          </p:cNvSpPr>
          <p:nvPr>
            <p:ph type="subTitle" idx="4294967295"/>
          </p:nvPr>
        </p:nvSpPr>
        <p:spPr>
          <a:xfrm>
            <a:off x="1789383" y="1413150"/>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Venus</a:t>
            </a:r>
            <a:endParaRPr sz="2400" b="1">
              <a:latin typeface="Cedarville Cursive"/>
              <a:ea typeface="Cedarville Cursive"/>
              <a:cs typeface="Cedarville Cursive"/>
              <a:sym typeface="Cedarville Cursive"/>
            </a:endParaRPr>
          </a:p>
        </p:txBody>
      </p:sp>
      <p:sp>
        <p:nvSpPr>
          <p:cNvPr id="1516" name="Google Shape;1516;p94"/>
          <p:cNvSpPr txBox="1">
            <a:spLocks noGrp="1"/>
          </p:cNvSpPr>
          <p:nvPr>
            <p:ph type="subTitle" idx="4294967295"/>
          </p:nvPr>
        </p:nvSpPr>
        <p:spPr>
          <a:xfrm>
            <a:off x="1789383" y="2443490"/>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Jupiter</a:t>
            </a:r>
            <a:endParaRPr sz="2400" b="1">
              <a:latin typeface="Cedarville Cursive"/>
              <a:ea typeface="Cedarville Cursive"/>
              <a:cs typeface="Cedarville Cursive"/>
              <a:sym typeface="Cedarville Cursive"/>
            </a:endParaRPr>
          </a:p>
        </p:txBody>
      </p:sp>
      <p:sp>
        <p:nvSpPr>
          <p:cNvPr id="1517" name="Google Shape;1517;p94"/>
          <p:cNvSpPr txBox="1">
            <a:spLocks noGrp="1"/>
          </p:cNvSpPr>
          <p:nvPr>
            <p:ph type="subTitle" idx="4294967295"/>
          </p:nvPr>
        </p:nvSpPr>
        <p:spPr>
          <a:xfrm>
            <a:off x="1789383" y="3473831"/>
            <a:ext cx="19635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Saturn</a:t>
            </a:r>
            <a:endParaRPr sz="2400" b="1">
              <a:latin typeface="Cedarville Cursive"/>
              <a:ea typeface="Cedarville Cursive"/>
              <a:cs typeface="Cedarville Cursive"/>
              <a:sym typeface="Cedarville Cursive"/>
            </a:endParaRPr>
          </a:p>
        </p:txBody>
      </p:sp>
      <p:pic>
        <p:nvPicPr>
          <p:cNvPr id="1518" name="Google Shape;1518;p94"/>
          <p:cNvPicPr preferRelativeResize="0"/>
          <p:nvPr/>
        </p:nvPicPr>
        <p:blipFill rotWithShape="1">
          <a:blip r:embed="rId3">
            <a:alphaModFix amt="50000"/>
          </a:blip>
          <a:srcRect l="34996" r="11361" b="4543"/>
          <a:stretch/>
        </p:blipFill>
        <p:spPr>
          <a:xfrm flipH="1">
            <a:off x="4876800" y="1246350"/>
            <a:ext cx="3273600" cy="3273600"/>
          </a:xfrm>
          <a:prstGeom prst="ellipse">
            <a:avLst/>
          </a:prstGeom>
          <a:noFill/>
          <a:ln>
            <a:noFill/>
          </a:ln>
        </p:spPr>
      </p:pic>
      <p:cxnSp>
        <p:nvCxnSpPr>
          <p:cNvPr id="1519" name="Google Shape;1519;p94"/>
          <p:cNvCxnSpPr>
            <a:stCxn id="1512" idx="3"/>
          </p:cNvCxnSpPr>
          <p:nvPr/>
        </p:nvCxnSpPr>
        <p:spPr>
          <a:xfrm>
            <a:off x="4476775" y="1867025"/>
            <a:ext cx="1657200" cy="0"/>
          </a:xfrm>
          <a:prstGeom prst="straightConnector1">
            <a:avLst/>
          </a:prstGeom>
          <a:noFill/>
          <a:ln w="9525" cap="flat" cmpd="sng">
            <a:solidFill>
              <a:schemeClr val="dk2"/>
            </a:solidFill>
            <a:prstDash val="solid"/>
            <a:round/>
            <a:headEnd type="oval" w="med" len="med"/>
            <a:tailEnd type="oval" w="med" len="med"/>
          </a:ln>
        </p:spPr>
      </p:cxnSp>
      <p:cxnSp>
        <p:nvCxnSpPr>
          <p:cNvPr id="1520" name="Google Shape;1520;p94"/>
          <p:cNvCxnSpPr>
            <a:stCxn id="1513" idx="3"/>
          </p:cNvCxnSpPr>
          <p:nvPr/>
        </p:nvCxnSpPr>
        <p:spPr>
          <a:xfrm>
            <a:off x="4476775" y="2874923"/>
            <a:ext cx="2114400" cy="0"/>
          </a:xfrm>
          <a:prstGeom prst="straightConnector1">
            <a:avLst/>
          </a:prstGeom>
          <a:noFill/>
          <a:ln w="9525" cap="flat" cmpd="sng">
            <a:solidFill>
              <a:schemeClr val="dk2"/>
            </a:solidFill>
            <a:prstDash val="solid"/>
            <a:round/>
            <a:headEnd type="oval" w="med" len="med"/>
            <a:tailEnd type="oval" w="med" len="med"/>
          </a:ln>
        </p:spPr>
      </p:cxnSp>
      <p:cxnSp>
        <p:nvCxnSpPr>
          <p:cNvPr id="1521" name="Google Shape;1521;p94"/>
          <p:cNvCxnSpPr>
            <a:stCxn id="1514" idx="3"/>
          </p:cNvCxnSpPr>
          <p:nvPr/>
        </p:nvCxnSpPr>
        <p:spPr>
          <a:xfrm rot="10800000" flipH="1">
            <a:off x="4476775" y="3956621"/>
            <a:ext cx="1219200" cy="24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08"/>
                                        </p:tgtEl>
                                        <p:attrNameLst>
                                          <p:attrName>style.visibility</p:attrName>
                                        </p:attrNameLst>
                                      </p:cBhvr>
                                      <p:to>
                                        <p:strVal val="visible"/>
                                      </p:to>
                                    </p:set>
                                    <p:animEffect transition="in" filter="fade">
                                      <p:cBhvr>
                                        <p:cTn id="7" dur="1000"/>
                                        <p:tgtEl>
                                          <p:spTgt spid="15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525"/>
        <p:cNvGrpSpPr/>
        <p:nvPr/>
      </p:nvGrpSpPr>
      <p:grpSpPr>
        <a:xfrm>
          <a:off x="0" y="0"/>
          <a:ext cx="0" cy="0"/>
          <a:chOff x="0" y="0"/>
          <a:chExt cx="0" cy="0"/>
        </a:xfrm>
      </p:grpSpPr>
      <p:sp>
        <p:nvSpPr>
          <p:cNvPr id="1526" name="Google Shape;1526;p9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another infographic</a:t>
            </a:r>
            <a:endParaRPr/>
          </a:p>
        </p:txBody>
      </p:sp>
      <p:pic>
        <p:nvPicPr>
          <p:cNvPr id="1527" name="Google Shape;1527;p95"/>
          <p:cNvPicPr preferRelativeResize="0"/>
          <p:nvPr/>
        </p:nvPicPr>
        <p:blipFill rotWithShape="1">
          <a:blip r:embed="rId3">
            <a:alphaModFix amt="50000"/>
          </a:blip>
          <a:srcRect l="16626" r="16626"/>
          <a:stretch/>
        </p:blipFill>
        <p:spPr>
          <a:xfrm flipH="1">
            <a:off x="3267750" y="1555725"/>
            <a:ext cx="2608500" cy="2608500"/>
          </a:xfrm>
          <a:prstGeom prst="ellipse">
            <a:avLst/>
          </a:prstGeom>
          <a:noFill/>
          <a:ln>
            <a:noFill/>
          </a:ln>
        </p:spPr>
      </p:pic>
      <p:sp>
        <p:nvSpPr>
          <p:cNvPr id="1528" name="Google Shape;1528;p95"/>
          <p:cNvSpPr txBox="1">
            <a:spLocks noGrp="1"/>
          </p:cNvSpPr>
          <p:nvPr>
            <p:ph type="title" idx="4294967295"/>
          </p:nvPr>
        </p:nvSpPr>
        <p:spPr>
          <a:xfrm>
            <a:off x="1331800" y="15826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529" name="Google Shape;1529;p95"/>
          <p:cNvSpPr txBox="1">
            <a:spLocks noGrp="1"/>
          </p:cNvSpPr>
          <p:nvPr>
            <p:ph type="title" idx="4294967295"/>
          </p:nvPr>
        </p:nvSpPr>
        <p:spPr>
          <a:xfrm>
            <a:off x="1331800" y="31499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40%</a:t>
            </a:r>
            <a:endParaRPr sz="2400"/>
          </a:p>
        </p:txBody>
      </p:sp>
      <p:sp>
        <p:nvSpPr>
          <p:cNvPr id="1530" name="Google Shape;1530;p95"/>
          <p:cNvSpPr txBox="1">
            <a:spLocks noGrp="1"/>
          </p:cNvSpPr>
          <p:nvPr>
            <p:ph type="title" idx="4294967295"/>
          </p:nvPr>
        </p:nvSpPr>
        <p:spPr>
          <a:xfrm>
            <a:off x="6914900" y="15826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10%</a:t>
            </a:r>
            <a:endParaRPr sz="2400"/>
          </a:p>
        </p:txBody>
      </p:sp>
      <p:sp>
        <p:nvSpPr>
          <p:cNvPr id="1531" name="Google Shape;1531;p95"/>
          <p:cNvSpPr txBox="1">
            <a:spLocks noGrp="1"/>
          </p:cNvSpPr>
          <p:nvPr>
            <p:ph type="title" idx="4294967295"/>
          </p:nvPr>
        </p:nvSpPr>
        <p:spPr>
          <a:xfrm>
            <a:off x="6914900" y="3149925"/>
            <a:ext cx="897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25%</a:t>
            </a:r>
            <a:endParaRPr sz="2400"/>
          </a:p>
        </p:txBody>
      </p:sp>
      <p:sp>
        <p:nvSpPr>
          <p:cNvPr id="1532" name="Google Shape;1532;p95"/>
          <p:cNvSpPr txBox="1"/>
          <p:nvPr/>
        </p:nvSpPr>
        <p:spPr>
          <a:xfrm>
            <a:off x="1005550" y="1973577"/>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33" name="Google Shape;1533;p95"/>
          <p:cNvSpPr txBox="1"/>
          <p:nvPr/>
        </p:nvSpPr>
        <p:spPr>
          <a:xfrm>
            <a:off x="1005550" y="3547895"/>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534" name="Google Shape;1534;p95"/>
          <p:cNvSpPr txBox="1"/>
          <p:nvPr/>
        </p:nvSpPr>
        <p:spPr>
          <a:xfrm>
            <a:off x="6588650" y="1987614"/>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535" name="Google Shape;1535;p95"/>
          <p:cNvSpPr txBox="1"/>
          <p:nvPr/>
        </p:nvSpPr>
        <p:spPr>
          <a:xfrm>
            <a:off x="6588650" y="3536150"/>
            <a:ext cx="15498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cxnSp>
        <p:nvCxnSpPr>
          <p:cNvPr id="1536" name="Google Shape;1536;p95"/>
          <p:cNvCxnSpPr>
            <a:endCxn id="1528" idx="3"/>
          </p:cNvCxnSpPr>
          <p:nvPr/>
        </p:nvCxnSpPr>
        <p:spPr>
          <a:xfrm rot="10800000">
            <a:off x="2229100" y="1784675"/>
            <a:ext cx="2131200" cy="2937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37" name="Google Shape;1537;p95"/>
          <p:cNvCxnSpPr>
            <a:endCxn id="1531" idx="1"/>
          </p:cNvCxnSpPr>
          <p:nvPr/>
        </p:nvCxnSpPr>
        <p:spPr>
          <a:xfrm>
            <a:off x="4939100" y="2555175"/>
            <a:ext cx="1975800" cy="796800"/>
          </a:xfrm>
          <a:prstGeom prst="bentConnector3">
            <a:avLst>
              <a:gd name="adj1" fmla="val 50000"/>
            </a:avLst>
          </a:prstGeom>
          <a:noFill/>
          <a:ln w="9525" cap="flat" cmpd="sng">
            <a:solidFill>
              <a:schemeClr val="dk2"/>
            </a:solidFill>
            <a:prstDash val="solid"/>
            <a:round/>
            <a:headEnd type="oval" w="med" len="med"/>
            <a:tailEnd type="oval" w="med" len="med"/>
          </a:ln>
        </p:spPr>
      </p:cxnSp>
      <p:cxnSp>
        <p:nvCxnSpPr>
          <p:cNvPr id="1538" name="Google Shape;1538;p95"/>
          <p:cNvCxnSpPr>
            <a:stCxn id="1530" idx="1"/>
          </p:cNvCxnSpPr>
          <p:nvPr/>
        </p:nvCxnSpPr>
        <p:spPr>
          <a:xfrm rot="10800000">
            <a:off x="5109500" y="1784675"/>
            <a:ext cx="1805400" cy="0"/>
          </a:xfrm>
          <a:prstGeom prst="straightConnector1">
            <a:avLst/>
          </a:prstGeom>
          <a:noFill/>
          <a:ln w="9525" cap="flat" cmpd="sng">
            <a:solidFill>
              <a:schemeClr val="dk2"/>
            </a:solidFill>
            <a:prstDash val="solid"/>
            <a:round/>
            <a:headEnd type="oval" w="med" len="med"/>
            <a:tailEnd type="oval" w="med" len="med"/>
          </a:ln>
        </p:spPr>
      </p:cxnSp>
      <p:cxnSp>
        <p:nvCxnSpPr>
          <p:cNvPr id="1539" name="Google Shape;1539;p95"/>
          <p:cNvCxnSpPr>
            <a:stCxn id="1529" idx="3"/>
          </p:cNvCxnSpPr>
          <p:nvPr/>
        </p:nvCxnSpPr>
        <p:spPr>
          <a:xfrm rot="10800000" flipH="1">
            <a:off x="2229100" y="2929875"/>
            <a:ext cx="1518000" cy="422100"/>
          </a:xfrm>
          <a:prstGeom prst="bentConnector3">
            <a:avLst>
              <a:gd name="adj1" fmla="val 50000"/>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26"/>
                                        </p:tgtEl>
                                        <p:attrNameLst>
                                          <p:attrName>style.visibility</p:attrName>
                                        </p:attrNameLst>
                                      </p:cBhvr>
                                      <p:to>
                                        <p:strVal val="visible"/>
                                      </p:to>
                                    </p:set>
                                    <p:anim calcmode="lin" valueType="num">
                                      <p:cBhvr additive="base">
                                        <p:cTn id="7" dur="1000"/>
                                        <p:tgtEl>
                                          <p:spTgt spid="1526"/>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527"/>
                                        </p:tgtEl>
                                        <p:attrNameLst>
                                          <p:attrName>style.visibility</p:attrName>
                                        </p:attrNameLst>
                                      </p:cBhvr>
                                      <p:to>
                                        <p:strVal val="visible"/>
                                      </p:to>
                                    </p:set>
                                    <p:anim calcmode="lin" valueType="num">
                                      <p:cBhvr additive="base">
                                        <p:cTn id="12" dur="1000"/>
                                        <p:tgtEl>
                                          <p:spTgt spid="1527"/>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528"/>
                                        </p:tgtEl>
                                        <p:attrNameLst>
                                          <p:attrName>style.visibility</p:attrName>
                                        </p:attrNameLst>
                                      </p:cBhvr>
                                      <p:to>
                                        <p:strVal val="visible"/>
                                      </p:to>
                                    </p:set>
                                    <p:animEffect transition="in" filter="fade">
                                      <p:cBhvr>
                                        <p:cTn id="17" dur="1000"/>
                                        <p:tgtEl>
                                          <p:spTgt spid="1528"/>
                                        </p:tgtEl>
                                      </p:cBhvr>
                                    </p:animEffect>
                                  </p:childTnLst>
                                </p:cTn>
                              </p:par>
                              <p:par>
                                <p:cTn id="18" presetID="10" presetClass="entr" presetSubtype="0" fill="hold" nodeType="withEffect">
                                  <p:stCondLst>
                                    <p:cond delay="0"/>
                                  </p:stCondLst>
                                  <p:childTnLst>
                                    <p:set>
                                      <p:cBhvr>
                                        <p:cTn id="19" dur="1" fill="hold">
                                          <p:stCondLst>
                                            <p:cond delay="0"/>
                                          </p:stCondLst>
                                        </p:cTn>
                                        <p:tgtEl>
                                          <p:spTgt spid="1532"/>
                                        </p:tgtEl>
                                        <p:attrNameLst>
                                          <p:attrName>style.visibility</p:attrName>
                                        </p:attrNameLst>
                                      </p:cBhvr>
                                      <p:to>
                                        <p:strVal val="visible"/>
                                      </p:to>
                                    </p:set>
                                    <p:animEffect transition="in" filter="fade">
                                      <p:cBhvr>
                                        <p:cTn id="20" dur="1000"/>
                                        <p:tgtEl>
                                          <p:spTgt spid="1532"/>
                                        </p:tgtEl>
                                      </p:cBhvr>
                                    </p:animEffect>
                                  </p:childTnLst>
                                </p:cTn>
                              </p:par>
                              <p:par>
                                <p:cTn id="21" presetID="10" presetClass="entr" presetSubtype="0" fill="hold" nodeType="withEffect">
                                  <p:stCondLst>
                                    <p:cond delay="0"/>
                                  </p:stCondLst>
                                  <p:childTnLst>
                                    <p:set>
                                      <p:cBhvr>
                                        <p:cTn id="22" dur="1" fill="hold">
                                          <p:stCondLst>
                                            <p:cond delay="0"/>
                                          </p:stCondLst>
                                        </p:cTn>
                                        <p:tgtEl>
                                          <p:spTgt spid="1536"/>
                                        </p:tgtEl>
                                        <p:attrNameLst>
                                          <p:attrName>style.visibility</p:attrName>
                                        </p:attrNameLst>
                                      </p:cBhvr>
                                      <p:to>
                                        <p:strVal val="visible"/>
                                      </p:to>
                                    </p:set>
                                    <p:animEffect transition="in" filter="fade">
                                      <p:cBhvr>
                                        <p:cTn id="23" dur="1000"/>
                                        <p:tgtEl>
                                          <p:spTgt spid="1536"/>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530"/>
                                        </p:tgtEl>
                                        <p:attrNameLst>
                                          <p:attrName>style.visibility</p:attrName>
                                        </p:attrNameLst>
                                      </p:cBhvr>
                                      <p:to>
                                        <p:strVal val="visible"/>
                                      </p:to>
                                    </p:set>
                                    <p:animEffect transition="in" filter="fade">
                                      <p:cBhvr>
                                        <p:cTn id="28" dur="1000"/>
                                        <p:tgtEl>
                                          <p:spTgt spid="1530"/>
                                        </p:tgtEl>
                                      </p:cBhvr>
                                    </p:animEffect>
                                  </p:childTnLst>
                                </p:cTn>
                              </p:par>
                              <p:par>
                                <p:cTn id="29" presetID="10" presetClass="entr" presetSubtype="0" fill="hold" nodeType="withEffect">
                                  <p:stCondLst>
                                    <p:cond delay="0"/>
                                  </p:stCondLst>
                                  <p:childTnLst>
                                    <p:set>
                                      <p:cBhvr>
                                        <p:cTn id="30" dur="1" fill="hold">
                                          <p:stCondLst>
                                            <p:cond delay="0"/>
                                          </p:stCondLst>
                                        </p:cTn>
                                        <p:tgtEl>
                                          <p:spTgt spid="1534"/>
                                        </p:tgtEl>
                                        <p:attrNameLst>
                                          <p:attrName>style.visibility</p:attrName>
                                        </p:attrNameLst>
                                      </p:cBhvr>
                                      <p:to>
                                        <p:strVal val="visible"/>
                                      </p:to>
                                    </p:set>
                                    <p:animEffect transition="in" filter="fade">
                                      <p:cBhvr>
                                        <p:cTn id="31" dur="1000"/>
                                        <p:tgtEl>
                                          <p:spTgt spid="1534"/>
                                        </p:tgtEl>
                                      </p:cBhvr>
                                    </p:animEffect>
                                  </p:childTnLst>
                                </p:cTn>
                              </p:par>
                              <p:par>
                                <p:cTn id="32" presetID="10" presetClass="entr" presetSubtype="0" fill="hold" nodeType="withEffect">
                                  <p:stCondLst>
                                    <p:cond delay="0"/>
                                  </p:stCondLst>
                                  <p:childTnLst>
                                    <p:set>
                                      <p:cBhvr>
                                        <p:cTn id="33" dur="1" fill="hold">
                                          <p:stCondLst>
                                            <p:cond delay="0"/>
                                          </p:stCondLst>
                                        </p:cTn>
                                        <p:tgtEl>
                                          <p:spTgt spid="1538"/>
                                        </p:tgtEl>
                                        <p:attrNameLst>
                                          <p:attrName>style.visibility</p:attrName>
                                        </p:attrNameLst>
                                      </p:cBhvr>
                                      <p:to>
                                        <p:strVal val="visible"/>
                                      </p:to>
                                    </p:set>
                                    <p:animEffect transition="in" filter="fade">
                                      <p:cBhvr>
                                        <p:cTn id="34" dur="1000"/>
                                        <p:tgtEl>
                                          <p:spTgt spid="1538"/>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ntr" presetSubtype="0" fill="hold" nodeType="clickEffect">
                                  <p:stCondLst>
                                    <p:cond delay="0"/>
                                  </p:stCondLst>
                                  <p:childTnLst>
                                    <p:set>
                                      <p:cBhvr>
                                        <p:cTn id="38" dur="1" fill="hold">
                                          <p:stCondLst>
                                            <p:cond delay="0"/>
                                          </p:stCondLst>
                                        </p:cTn>
                                        <p:tgtEl>
                                          <p:spTgt spid="1529"/>
                                        </p:tgtEl>
                                        <p:attrNameLst>
                                          <p:attrName>style.visibility</p:attrName>
                                        </p:attrNameLst>
                                      </p:cBhvr>
                                      <p:to>
                                        <p:strVal val="visible"/>
                                      </p:to>
                                    </p:set>
                                    <p:animEffect transition="in" filter="fade">
                                      <p:cBhvr>
                                        <p:cTn id="39" dur="1000"/>
                                        <p:tgtEl>
                                          <p:spTgt spid="1529"/>
                                        </p:tgtEl>
                                      </p:cBhvr>
                                    </p:animEffect>
                                  </p:childTnLst>
                                </p:cTn>
                              </p:par>
                              <p:par>
                                <p:cTn id="40" presetID="10" presetClass="entr" presetSubtype="0" fill="hold" nodeType="withEffect">
                                  <p:stCondLst>
                                    <p:cond delay="0"/>
                                  </p:stCondLst>
                                  <p:childTnLst>
                                    <p:set>
                                      <p:cBhvr>
                                        <p:cTn id="41" dur="1" fill="hold">
                                          <p:stCondLst>
                                            <p:cond delay="0"/>
                                          </p:stCondLst>
                                        </p:cTn>
                                        <p:tgtEl>
                                          <p:spTgt spid="1533"/>
                                        </p:tgtEl>
                                        <p:attrNameLst>
                                          <p:attrName>style.visibility</p:attrName>
                                        </p:attrNameLst>
                                      </p:cBhvr>
                                      <p:to>
                                        <p:strVal val="visible"/>
                                      </p:to>
                                    </p:set>
                                    <p:animEffect transition="in" filter="fade">
                                      <p:cBhvr>
                                        <p:cTn id="42" dur="1000"/>
                                        <p:tgtEl>
                                          <p:spTgt spid="1533"/>
                                        </p:tgtEl>
                                      </p:cBhvr>
                                    </p:animEffect>
                                  </p:childTnLst>
                                </p:cTn>
                              </p:par>
                              <p:par>
                                <p:cTn id="43" presetID="10" presetClass="entr" presetSubtype="0" fill="hold" nodeType="withEffect">
                                  <p:stCondLst>
                                    <p:cond delay="0"/>
                                  </p:stCondLst>
                                  <p:childTnLst>
                                    <p:set>
                                      <p:cBhvr>
                                        <p:cTn id="44" dur="1" fill="hold">
                                          <p:stCondLst>
                                            <p:cond delay="0"/>
                                          </p:stCondLst>
                                        </p:cTn>
                                        <p:tgtEl>
                                          <p:spTgt spid="1539"/>
                                        </p:tgtEl>
                                        <p:attrNameLst>
                                          <p:attrName>style.visibility</p:attrName>
                                        </p:attrNameLst>
                                      </p:cBhvr>
                                      <p:to>
                                        <p:strVal val="visible"/>
                                      </p:to>
                                    </p:set>
                                    <p:animEffect transition="in" filter="fade">
                                      <p:cBhvr>
                                        <p:cTn id="45" dur="1000"/>
                                        <p:tgtEl>
                                          <p:spTgt spid="1539"/>
                                        </p:tgtEl>
                                      </p:cBhvr>
                                    </p:animEffect>
                                  </p:childTnLst>
                                </p:cTn>
                              </p:par>
                            </p:childTnLst>
                          </p:cTn>
                        </p:par>
                      </p:childTnLst>
                    </p:cTn>
                  </p:par>
                  <p:par>
                    <p:cTn id="46" fill="hold">
                      <p:stCondLst>
                        <p:cond delay="indefinite"/>
                      </p:stCondLst>
                      <p:childTnLst>
                        <p:par>
                          <p:cTn id="47" fill="hold">
                            <p:stCondLst>
                              <p:cond delay="0"/>
                            </p:stCondLst>
                            <p:childTnLst>
                              <p:par>
                                <p:cTn id="48" presetID="10" presetClass="entr" presetSubtype="0" fill="hold" nodeType="clickEffect">
                                  <p:stCondLst>
                                    <p:cond delay="0"/>
                                  </p:stCondLst>
                                  <p:childTnLst>
                                    <p:set>
                                      <p:cBhvr>
                                        <p:cTn id="49" dur="1" fill="hold">
                                          <p:stCondLst>
                                            <p:cond delay="0"/>
                                          </p:stCondLst>
                                        </p:cTn>
                                        <p:tgtEl>
                                          <p:spTgt spid="1531"/>
                                        </p:tgtEl>
                                        <p:attrNameLst>
                                          <p:attrName>style.visibility</p:attrName>
                                        </p:attrNameLst>
                                      </p:cBhvr>
                                      <p:to>
                                        <p:strVal val="visible"/>
                                      </p:to>
                                    </p:set>
                                    <p:animEffect transition="in" filter="fade">
                                      <p:cBhvr>
                                        <p:cTn id="50" dur="1000"/>
                                        <p:tgtEl>
                                          <p:spTgt spid="1531"/>
                                        </p:tgtEl>
                                      </p:cBhvr>
                                    </p:animEffect>
                                  </p:childTnLst>
                                </p:cTn>
                              </p:par>
                              <p:par>
                                <p:cTn id="51" presetID="10" presetClass="entr" presetSubtype="0" fill="hold" nodeType="withEffect">
                                  <p:stCondLst>
                                    <p:cond delay="0"/>
                                  </p:stCondLst>
                                  <p:childTnLst>
                                    <p:set>
                                      <p:cBhvr>
                                        <p:cTn id="52" dur="1" fill="hold">
                                          <p:stCondLst>
                                            <p:cond delay="0"/>
                                          </p:stCondLst>
                                        </p:cTn>
                                        <p:tgtEl>
                                          <p:spTgt spid="1535"/>
                                        </p:tgtEl>
                                        <p:attrNameLst>
                                          <p:attrName>style.visibility</p:attrName>
                                        </p:attrNameLst>
                                      </p:cBhvr>
                                      <p:to>
                                        <p:strVal val="visible"/>
                                      </p:to>
                                    </p:set>
                                    <p:animEffect transition="in" filter="fade">
                                      <p:cBhvr>
                                        <p:cTn id="53" dur="1000"/>
                                        <p:tgtEl>
                                          <p:spTgt spid="1535"/>
                                        </p:tgtEl>
                                      </p:cBhvr>
                                    </p:animEffect>
                                  </p:childTnLst>
                                </p:cTn>
                              </p:par>
                              <p:par>
                                <p:cTn id="54" presetID="10" presetClass="entr" presetSubtype="0" fill="hold" nodeType="withEffect">
                                  <p:stCondLst>
                                    <p:cond delay="0"/>
                                  </p:stCondLst>
                                  <p:childTnLst>
                                    <p:set>
                                      <p:cBhvr>
                                        <p:cTn id="55" dur="1" fill="hold">
                                          <p:stCondLst>
                                            <p:cond delay="0"/>
                                          </p:stCondLst>
                                        </p:cTn>
                                        <p:tgtEl>
                                          <p:spTgt spid="1537"/>
                                        </p:tgtEl>
                                        <p:attrNameLst>
                                          <p:attrName>style.visibility</p:attrName>
                                        </p:attrNameLst>
                                      </p:cBhvr>
                                      <p:to>
                                        <p:strVal val="visible"/>
                                      </p:to>
                                    </p:set>
                                    <p:animEffect transition="in" filter="fade">
                                      <p:cBhvr>
                                        <p:cTn id="56" dur="1000"/>
                                        <p:tgtEl>
                                          <p:spTgt spid="15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543"/>
        <p:cNvGrpSpPr/>
        <p:nvPr/>
      </p:nvGrpSpPr>
      <p:grpSpPr>
        <a:xfrm>
          <a:off x="0" y="0"/>
          <a:ext cx="0" cy="0"/>
          <a:chOff x="0" y="0"/>
          <a:chExt cx="0" cy="0"/>
        </a:xfrm>
      </p:grpSpPr>
      <p:sp>
        <p:nvSpPr>
          <p:cNvPr id="1544" name="Google Shape;1544;p96"/>
          <p:cNvSpPr txBox="1">
            <a:spLocks noGrp="1"/>
          </p:cNvSpPr>
          <p:nvPr>
            <p:ph type="title"/>
          </p:nvPr>
        </p:nvSpPr>
        <p:spPr>
          <a:xfrm>
            <a:off x="4120170" y="2201275"/>
            <a:ext cx="2581800" cy="84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History</a:t>
            </a:r>
            <a:endParaRPr/>
          </a:p>
        </p:txBody>
      </p:sp>
      <p:sp>
        <p:nvSpPr>
          <p:cNvPr id="1545" name="Google Shape;1545;p96"/>
          <p:cNvSpPr txBox="1">
            <a:spLocks noGrp="1"/>
          </p:cNvSpPr>
          <p:nvPr>
            <p:ph type="title" idx="2"/>
          </p:nvPr>
        </p:nvSpPr>
        <p:spPr>
          <a:xfrm>
            <a:off x="2442030" y="2201275"/>
            <a:ext cx="1598400" cy="84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544"/>
                                        </p:tgtEl>
                                        <p:attrNameLst>
                                          <p:attrName>style.visibility</p:attrName>
                                        </p:attrNameLst>
                                      </p:cBhvr>
                                      <p:to>
                                        <p:strVal val="visible"/>
                                      </p:to>
                                    </p:set>
                                    <p:animEffect transition="in" filter="fade">
                                      <p:cBhvr>
                                        <p:cTn id="7" dur="1000"/>
                                        <p:tgtEl>
                                          <p:spTgt spid="1544"/>
                                        </p:tgtEl>
                                      </p:cBhvr>
                                    </p:animEffect>
                                  </p:childTnLst>
                                </p:cTn>
                              </p:par>
                              <p:par>
                                <p:cTn id="8" presetID="10" presetClass="entr" presetSubtype="0" fill="hold" nodeType="withEffect">
                                  <p:stCondLst>
                                    <p:cond delay="0"/>
                                  </p:stCondLst>
                                  <p:childTnLst>
                                    <p:set>
                                      <p:cBhvr>
                                        <p:cTn id="9" dur="1" fill="hold">
                                          <p:stCondLst>
                                            <p:cond delay="0"/>
                                          </p:stCondLst>
                                        </p:cTn>
                                        <p:tgtEl>
                                          <p:spTgt spid="1545"/>
                                        </p:tgtEl>
                                        <p:attrNameLst>
                                          <p:attrName>style.visibility</p:attrName>
                                        </p:attrNameLst>
                                      </p:cBhvr>
                                      <p:to>
                                        <p:strVal val="visible"/>
                                      </p:to>
                                    </p:set>
                                    <p:animEffect transition="in" filter="fade">
                                      <p:cBhvr>
                                        <p:cTn id="10" dur="1000"/>
                                        <p:tgtEl>
                                          <p:spTgt spid="15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549"/>
        <p:cNvGrpSpPr/>
        <p:nvPr/>
      </p:nvGrpSpPr>
      <p:grpSpPr>
        <a:xfrm>
          <a:off x="0" y="0"/>
          <a:ext cx="0" cy="0"/>
          <a:chOff x="0" y="0"/>
          <a:chExt cx="0" cy="0"/>
        </a:xfrm>
      </p:grpSpPr>
      <p:graphicFrame>
        <p:nvGraphicFramePr>
          <p:cNvPr id="1550" name="Google Shape;1550;p97"/>
          <p:cNvGraphicFramePr/>
          <p:nvPr/>
        </p:nvGraphicFramePr>
        <p:xfrm>
          <a:off x="800100" y="1558875"/>
          <a:ext cx="3000000" cy="3000000"/>
        </p:xfrm>
        <a:graphic>
          <a:graphicData uri="http://schemas.openxmlformats.org/drawingml/2006/table">
            <a:tbl>
              <a:tblPr>
                <a:noFill/>
                <a:tableStyleId>{34DD5576-67AF-4232-88B0-02EF6F323FA4}</a:tableStyleId>
              </a:tblPr>
              <a:tblGrid>
                <a:gridCol w="1809750">
                  <a:extLst>
                    <a:ext uri="{9D8B030D-6E8A-4147-A177-3AD203B41FA5}">
                      <a16:colId xmlns:a16="http://schemas.microsoft.com/office/drawing/2014/main" val="20000"/>
                    </a:ext>
                  </a:extLst>
                </a:gridCol>
                <a:gridCol w="1809750">
                  <a:extLst>
                    <a:ext uri="{9D8B030D-6E8A-4147-A177-3AD203B41FA5}">
                      <a16:colId xmlns:a16="http://schemas.microsoft.com/office/drawing/2014/main" val="20001"/>
                    </a:ext>
                  </a:extLst>
                </a:gridCol>
                <a:gridCol w="1809900">
                  <a:extLst>
                    <a:ext uri="{9D8B030D-6E8A-4147-A177-3AD203B41FA5}">
                      <a16:colId xmlns:a16="http://schemas.microsoft.com/office/drawing/2014/main" val="20002"/>
                    </a:ext>
                  </a:extLst>
                </a:gridCol>
                <a:gridCol w="1809600">
                  <a:extLst>
                    <a:ext uri="{9D8B030D-6E8A-4147-A177-3AD203B41FA5}">
                      <a16:colId xmlns:a16="http://schemas.microsoft.com/office/drawing/2014/main" val="20003"/>
                    </a:ext>
                  </a:extLst>
                </a:gridCol>
              </a:tblGrid>
              <a:tr h="638325">
                <a:tc>
                  <a:txBody>
                    <a:bodyPr/>
                    <a:lstStyle/>
                    <a:p>
                      <a:pPr marL="0" lvl="0" indent="0" algn="ctr" rtl="0">
                        <a:spcBef>
                          <a:spcPts val="0"/>
                        </a:spcBef>
                        <a:spcAft>
                          <a:spcPts val="0"/>
                        </a:spcAft>
                        <a:buNone/>
                      </a:pPr>
                      <a:endParaRPr>
                        <a:solidFill>
                          <a:schemeClr val="dk2"/>
                        </a:solidFill>
                        <a:latin typeface="Merriweather"/>
                        <a:ea typeface="Merriweather"/>
                        <a:cs typeface="Merriweather"/>
                        <a:sym typeface="Merriweather"/>
                      </a:endParaRPr>
                    </a:p>
                  </a:txBody>
                  <a:tcPr marL="91425" marR="91425" marT="91425" marB="91425">
                    <a:lnL w="19050" cap="flat" cmpd="sng">
                      <a:solidFill>
                        <a:schemeClr val="dk2"/>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Mass</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Diameter</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accent3">
                          <a:alpha val="0"/>
                        </a:schemeClr>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sz="2400" b="1">
                          <a:solidFill>
                            <a:schemeClr val="dk2"/>
                          </a:solidFill>
                          <a:latin typeface="Cedarville Cursive"/>
                          <a:ea typeface="Cedarville Cursive"/>
                          <a:cs typeface="Cedarville Cursive"/>
                          <a:sym typeface="Cedarville Cursive"/>
                        </a:rPr>
                        <a:t>Gravity </a:t>
                      </a:r>
                      <a:endParaRPr sz="2400" b="1">
                        <a:solidFill>
                          <a:schemeClr val="dk2"/>
                        </a:solidFill>
                        <a:latin typeface="Cedarville Cursive"/>
                        <a:ea typeface="Cedarville Cursive"/>
                        <a:cs typeface="Cedarville Cursive"/>
                        <a:sym typeface="Cedarville Cursive"/>
                      </a:endParaRPr>
                    </a:p>
                  </a:txBody>
                  <a:tcPr marL="91425" marR="91425" marT="91425" marB="91425" anchor="ctr">
                    <a:lnL w="19050"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28575" cap="flat" cmpd="sng">
                      <a:solidFill>
                        <a:schemeClr val="accent3">
                          <a:alpha val="0"/>
                        </a:schemeClr>
                      </a:solidFill>
                      <a:prstDash val="solid"/>
                      <a:round/>
                      <a:headEnd type="none" w="sm" len="sm"/>
                      <a:tailEnd type="none" w="sm" len="sm"/>
                    </a:lnB>
                  </a:tcPr>
                </a:tc>
                <a:extLst>
                  <a:ext uri="{0D108BD9-81ED-4DB2-BD59-A6C34878D82A}">
                    <a16:rowId xmlns:a16="http://schemas.microsoft.com/office/drawing/2014/main" val="10000"/>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Mercury</a:t>
                      </a:r>
                      <a:endParaRPr b="1">
                        <a:solidFill>
                          <a:schemeClr val="dk2"/>
                        </a:solidFill>
                        <a:latin typeface="Montserrat"/>
                        <a:ea typeface="Montserrat"/>
                        <a:cs typeface="Montserrat"/>
                        <a:sym typeface="Montserrat"/>
                      </a:endParaRPr>
                    </a:p>
                  </a:txBody>
                  <a:tcPr marL="91425" marR="91425" marT="91425" marB="91425" anchor="b">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0.06</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b">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28575" cap="flat" cmpd="sng">
                      <a:solidFill>
                        <a:schemeClr val="accent3">
                          <a:alpha val="0"/>
                        </a:schemeClr>
                      </a:solidFill>
                      <a:prstDash val="solid"/>
                      <a:round/>
                      <a:headEnd type="none" w="sm" len="sm"/>
                      <a:tailEnd type="none" w="sm" len="sm"/>
                    </a:lnT>
                    <a:lnB w="9525" cap="flat" cmpd="sng">
                      <a:solidFill>
                        <a:schemeClr val="accent2">
                          <a:alpha val="0"/>
                        </a:schemeClr>
                      </a:solidFill>
                      <a:prstDash val="solid"/>
                      <a:round/>
                      <a:headEnd type="none" w="sm" len="sm"/>
                      <a:tailEnd type="none" w="sm" len="sm"/>
                    </a:lnB>
                  </a:tcPr>
                </a:tc>
                <a:extLst>
                  <a:ext uri="{0D108BD9-81ED-4DB2-BD59-A6C34878D82A}">
                    <a16:rowId xmlns:a16="http://schemas.microsoft.com/office/drawing/2014/main" val="10001"/>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Mars</a:t>
                      </a:r>
                      <a:endParaRPr b="1">
                        <a:solidFill>
                          <a:schemeClr val="dk2"/>
                        </a:solidFill>
                        <a:latin typeface="Montserrat"/>
                        <a:ea typeface="Montserrat"/>
                        <a:cs typeface="Montserrat"/>
                        <a:sym typeface="Montserrat"/>
                      </a:endParaRPr>
                    </a:p>
                  </a:txBody>
                  <a:tcPr marL="91425" marR="91425" marT="91425" marB="91425" anchor="ctr">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0.11</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0.53</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0.38</a:t>
                      </a:r>
                      <a:endParaRPr>
                        <a:solidFill>
                          <a:schemeClr val="dk2"/>
                        </a:solidFill>
                        <a:latin typeface="Montserrat"/>
                        <a:ea typeface="Montserrat"/>
                        <a:cs typeface="Montserrat"/>
                        <a:sym typeface="Montserrat"/>
                      </a:endParaRPr>
                    </a:p>
                  </a:txBody>
                  <a:tcPr marL="91425" marR="91425" marT="91425" marB="91425" anchor="ctr">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accent2">
                          <a:alpha val="0"/>
                        </a:schemeClr>
                      </a:solidFill>
                      <a:prstDash val="solid"/>
                      <a:round/>
                      <a:headEnd type="none" w="sm" len="sm"/>
                      <a:tailEnd type="none" w="sm" len="sm"/>
                    </a:lnT>
                    <a:lnB w="9525" cap="flat" cmpd="sng">
                      <a:solidFill>
                        <a:schemeClr val="accent1">
                          <a:alpha val="0"/>
                        </a:schemeClr>
                      </a:solidFill>
                      <a:prstDash val="solid"/>
                      <a:round/>
                      <a:headEnd type="none" w="sm" len="sm"/>
                      <a:tailEnd type="none" w="sm" len="sm"/>
                    </a:lnB>
                  </a:tcPr>
                </a:tc>
                <a:extLst>
                  <a:ext uri="{0D108BD9-81ED-4DB2-BD59-A6C34878D82A}">
                    <a16:rowId xmlns:a16="http://schemas.microsoft.com/office/drawing/2014/main" val="10002"/>
                  </a:ext>
                </a:extLst>
              </a:tr>
              <a:tr h="624600">
                <a:tc>
                  <a:txBody>
                    <a:bodyPr/>
                    <a:lstStyle/>
                    <a:p>
                      <a:pPr marL="0" lvl="0" indent="0" algn="ctr" rtl="0">
                        <a:spcBef>
                          <a:spcPts val="0"/>
                        </a:spcBef>
                        <a:spcAft>
                          <a:spcPts val="0"/>
                        </a:spcAft>
                        <a:buNone/>
                      </a:pPr>
                      <a:r>
                        <a:rPr lang="en" b="1">
                          <a:solidFill>
                            <a:schemeClr val="dk2"/>
                          </a:solidFill>
                          <a:latin typeface="Montserrat"/>
                          <a:ea typeface="Montserrat"/>
                          <a:cs typeface="Montserrat"/>
                          <a:sym typeface="Montserrat"/>
                        </a:rPr>
                        <a:t>Saturn</a:t>
                      </a:r>
                      <a:endParaRPr b="1">
                        <a:solidFill>
                          <a:schemeClr val="dk2"/>
                        </a:solidFill>
                        <a:latin typeface="Montserrat"/>
                        <a:ea typeface="Montserrat"/>
                        <a:cs typeface="Montserrat"/>
                        <a:sym typeface="Montserrat"/>
                      </a:endParaRPr>
                    </a:p>
                  </a:txBody>
                  <a:tcPr marL="91425" marR="91425" marT="91425" marB="91425">
                    <a:lnL w="19050" cap="flat" cmpd="sng">
                      <a:solidFill>
                        <a:schemeClr val="dk2"/>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95.2</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9.4</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9525" cap="flat" cmpd="sng">
                      <a:solidFill>
                        <a:schemeClr val="accent3">
                          <a:alpha val="0"/>
                        </a:schemeClr>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1.16</a:t>
                      </a:r>
                      <a:endParaRPr>
                        <a:solidFill>
                          <a:schemeClr val="dk2"/>
                        </a:solidFill>
                        <a:latin typeface="Montserrat"/>
                        <a:ea typeface="Montserrat"/>
                        <a:cs typeface="Montserrat"/>
                        <a:sym typeface="Montserrat"/>
                      </a:endParaRPr>
                    </a:p>
                  </a:txBody>
                  <a:tcPr marL="91425" marR="91425" marT="91425" marB="91425">
                    <a:lnL w="9525" cap="flat" cmpd="sng">
                      <a:solidFill>
                        <a:schemeClr val="accent3">
                          <a:alpha val="0"/>
                        </a:schemeClr>
                      </a:solidFill>
                      <a:prstDash val="solid"/>
                      <a:round/>
                      <a:headEnd type="none" w="sm" len="sm"/>
                      <a:tailEnd type="none" w="sm" len="sm"/>
                    </a:lnL>
                    <a:lnR w="19050" cap="flat" cmpd="sng">
                      <a:solidFill>
                        <a:schemeClr val="dk2"/>
                      </a:solidFill>
                      <a:prstDash val="solid"/>
                      <a:round/>
                      <a:headEnd type="none" w="sm" len="sm"/>
                      <a:tailEnd type="none" w="sm" len="sm"/>
                    </a:lnR>
                    <a:lnT w="9525" cap="flat" cmpd="sng">
                      <a:solidFill>
                        <a:schemeClr val="accent1">
                          <a:alpha val="0"/>
                        </a:schemeClr>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1551" name="Google Shape;1551;p97"/>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pSp>
        <p:nvGrpSpPr>
          <p:cNvPr id="1552" name="Google Shape;1552;p97"/>
          <p:cNvGrpSpPr/>
          <p:nvPr/>
        </p:nvGrpSpPr>
        <p:grpSpPr>
          <a:xfrm>
            <a:off x="1020851" y="4424651"/>
            <a:ext cx="7125277" cy="405104"/>
            <a:chOff x="0" y="4594287"/>
            <a:chExt cx="9660083" cy="549219"/>
          </a:xfrm>
        </p:grpSpPr>
        <p:sp>
          <p:nvSpPr>
            <p:cNvPr id="1553" name="Google Shape;1553;p97"/>
            <p:cNvSpPr/>
            <p:nvPr/>
          </p:nvSpPr>
          <p:spPr>
            <a:xfrm>
              <a:off x="0"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97"/>
            <p:cNvSpPr/>
            <p:nvPr/>
          </p:nvSpPr>
          <p:spPr>
            <a:xfrm>
              <a:off x="159531"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97"/>
            <p:cNvSpPr/>
            <p:nvPr/>
          </p:nvSpPr>
          <p:spPr>
            <a:xfrm>
              <a:off x="572076"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97"/>
            <p:cNvSpPr/>
            <p:nvPr/>
          </p:nvSpPr>
          <p:spPr>
            <a:xfrm>
              <a:off x="1963510"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97"/>
            <p:cNvSpPr/>
            <p:nvPr/>
          </p:nvSpPr>
          <p:spPr>
            <a:xfrm>
              <a:off x="2597891"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97"/>
            <p:cNvSpPr/>
            <p:nvPr/>
          </p:nvSpPr>
          <p:spPr>
            <a:xfrm>
              <a:off x="2045622"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97"/>
            <p:cNvSpPr/>
            <p:nvPr/>
          </p:nvSpPr>
          <p:spPr>
            <a:xfrm>
              <a:off x="1214939"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97"/>
            <p:cNvSpPr/>
            <p:nvPr/>
          </p:nvSpPr>
          <p:spPr>
            <a:xfrm>
              <a:off x="1492450"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97"/>
            <p:cNvSpPr/>
            <p:nvPr/>
          </p:nvSpPr>
          <p:spPr>
            <a:xfrm>
              <a:off x="3220025" y="4607681"/>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97"/>
            <p:cNvSpPr/>
            <p:nvPr/>
          </p:nvSpPr>
          <p:spPr>
            <a:xfrm>
              <a:off x="3379556" y="4752970"/>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97"/>
            <p:cNvSpPr/>
            <p:nvPr/>
          </p:nvSpPr>
          <p:spPr>
            <a:xfrm>
              <a:off x="3792101" y="4643101"/>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97"/>
            <p:cNvSpPr/>
            <p:nvPr/>
          </p:nvSpPr>
          <p:spPr>
            <a:xfrm>
              <a:off x="5183535" y="4622932"/>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97"/>
            <p:cNvSpPr/>
            <p:nvPr/>
          </p:nvSpPr>
          <p:spPr>
            <a:xfrm>
              <a:off x="5817916" y="4604387"/>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97"/>
            <p:cNvSpPr/>
            <p:nvPr/>
          </p:nvSpPr>
          <p:spPr>
            <a:xfrm>
              <a:off x="5265647" y="4680867"/>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97"/>
            <p:cNvSpPr/>
            <p:nvPr/>
          </p:nvSpPr>
          <p:spPr>
            <a:xfrm>
              <a:off x="4434964" y="4599424"/>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97"/>
            <p:cNvSpPr/>
            <p:nvPr/>
          </p:nvSpPr>
          <p:spPr>
            <a:xfrm>
              <a:off x="4712475" y="4643101"/>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97"/>
            <p:cNvSpPr/>
            <p:nvPr/>
          </p:nvSpPr>
          <p:spPr>
            <a:xfrm>
              <a:off x="6440050" y="4602544"/>
              <a:ext cx="1256522" cy="517284"/>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97"/>
            <p:cNvSpPr/>
            <p:nvPr/>
          </p:nvSpPr>
          <p:spPr>
            <a:xfrm>
              <a:off x="6599581" y="4747833"/>
              <a:ext cx="462635" cy="39053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97"/>
            <p:cNvSpPr/>
            <p:nvPr/>
          </p:nvSpPr>
          <p:spPr>
            <a:xfrm>
              <a:off x="7012126" y="4637963"/>
              <a:ext cx="600424" cy="423971"/>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97"/>
            <p:cNvSpPr/>
            <p:nvPr/>
          </p:nvSpPr>
          <p:spPr>
            <a:xfrm>
              <a:off x="8403560" y="4617795"/>
              <a:ext cx="1256522" cy="517284"/>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97"/>
            <p:cNvSpPr/>
            <p:nvPr/>
          </p:nvSpPr>
          <p:spPr>
            <a:xfrm>
              <a:off x="9037941" y="4599250"/>
              <a:ext cx="462590" cy="39058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97"/>
            <p:cNvSpPr/>
            <p:nvPr/>
          </p:nvSpPr>
          <p:spPr>
            <a:xfrm>
              <a:off x="8485672" y="4675730"/>
              <a:ext cx="601416" cy="423971"/>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97"/>
            <p:cNvSpPr/>
            <p:nvPr/>
          </p:nvSpPr>
          <p:spPr>
            <a:xfrm>
              <a:off x="7654989" y="4594287"/>
              <a:ext cx="834448" cy="538041"/>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97"/>
            <p:cNvSpPr/>
            <p:nvPr/>
          </p:nvSpPr>
          <p:spPr>
            <a:xfrm>
              <a:off x="7932500" y="4637964"/>
              <a:ext cx="219993" cy="412736"/>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51"/>
                                        </p:tgtEl>
                                        <p:attrNameLst>
                                          <p:attrName>style.visibility</p:attrName>
                                        </p:attrNameLst>
                                      </p:cBhvr>
                                      <p:to>
                                        <p:strVal val="visible"/>
                                      </p:to>
                                    </p:set>
                                    <p:anim calcmode="lin" valueType="num">
                                      <p:cBhvr additive="base">
                                        <p:cTn id="7" dur="1000"/>
                                        <p:tgtEl>
                                          <p:spTgt spid="1551"/>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nodeType="clickEffect">
                                  <p:stCondLst>
                                    <p:cond delay="0"/>
                                  </p:stCondLst>
                                  <p:childTnLst>
                                    <p:set>
                                      <p:cBhvr>
                                        <p:cTn id="11" dur="1" fill="hold">
                                          <p:stCondLst>
                                            <p:cond delay="0"/>
                                          </p:stCondLst>
                                        </p:cTn>
                                        <p:tgtEl>
                                          <p:spTgt spid="1550"/>
                                        </p:tgtEl>
                                        <p:attrNameLst>
                                          <p:attrName>style.visibility</p:attrName>
                                        </p:attrNameLst>
                                      </p:cBhvr>
                                      <p:to>
                                        <p:strVal val="visible"/>
                                      </p:to>
                                    </p:set>
                                    <p:anim calcmode="lin" valueType="num">
                                      <p:cBhvr additive="base">
                                        <p:cTn id="12" dur="1000"/>
                                        <p:tgtEl>
                                          <p:spTgt spid="1550"/>
                                        </p:tgtEl>
                                        <p:attrNameLst>
                                          <p:attrName>ppt_x</p:attrName>
                                        </p:attrNameLst>
                                      </p:cBhvr>
                                      <p:tavLst>
                                        <p:tav tm="0">
                                          <p:val>
                                            <p:strVal val="#ppt_x+1"/>
                                          </p:val>
                                        </p:tav>
                                        <p:tav tm="100000">
                                          <p:val>
                                            <p:strVal val="#ppt_x"/>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1580"/>
        <p:cNvGrpSpPr/>
        <p:nvPr/>
      </p:nvGrpSpPr>
      <p:grpSpPr>
        <a:xfrm>
          <a:off x="0" y="0"/>
          <a:ext cx="0" cy="0"/>
          <a:chOff x="0" y="0"/>
          <a:chExt cx="0" cy="0"/>
        </a:xfrm>
      </p:grpSpPr>
      <p:sp>
        <p:nvSpPr>
          <p:cNvPr id="1581" name="Google Shape;1581;p9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table</a:t>
            </a:r>
            <a:endParaRPr/>
          </a:p>
        </p:txBody>
      </p:sp>
      <p:graphicFrame>
        <p:nvGraphicFramePr>
          <p:cNvPr id="1582" name="Google Shape;1582;p98"/>
          <p:cNvGraphicFramePr/>
          <p:nvPr/>
        </p:nvGraphicFramePr>
        <p:xfrm>
          <a:off x="1331775" y="1699979"/>
          <a:ext cx="3000000" cy="3000000"/>
        </p:xfrm>
        <a:graphic>
          <a:graphicData uri="http://schemas.openxmlformats.org/drawingml/2006/table">
            <a:tbl>
              <a:tblPr>
                <a:noFill/>
                <a:tableStyleId>{34DD5576-67AF-4232-88B0-02EF6F323FA4}</a:tableStyleId>
              </a:tblPr>
              <a:tblGrid>
                <a:gridCol w="2029675">
                  <a:extLst>
                    <a:ext uri="{9D8B030D-6E8A-4147-A177-3AD203B41FA5}">
                      <a16:colId xmlns:a16="http://schemas.microsoft.com/office/drawing/2014/main" val="20000"/>
                    </a:ext>
                  </a:extLst>
                </a:gridCol>
                <a:gridCol w="2221850">
                  <a:extLst>
                    <a:ext uri="{9D8B030D-6E8A-4147-A177-3AD203B41FA5}">
                      <a16:colId xmlns:a16="http://schemas.microsoft.com/office/drawing/2014/main" val="20001"/>
                    </a:ext>
                  </a:extLst>
                </a:gridCol>
                <a:gridCol w="2228925">
                  <a:extLst>
                    <a:ext uri="{9D8B030D-6E8A-4147-A177-3AD203B41FA5}">
                      <a16:colId xmlns:a16="http://schemas.microsoft.com/office/drawing/2014/main" val="20002"/>
                    </a:ext>
                  </a:extLst>
                </a:gridCol>
              </a:tblGrid>
              <a:tr h="598025">
                <a:tc>
                  <a:txBody>
                    <a:bodyPr/>
                    <a:lstStyle/>
                    <a:p>
                      <a:pPr marL="114300" lvl="0" indent="0" algn="ctr" rtl="0">
                        <a:spcBef>
                          <a:spcPts val="0"/>
                        </a:spcBef>
                        <a:spcAft>
                          <a:spcPts val="0"/>
                        </a:spcAft>
                        <a:buNone/>
                      </a:pPr>
                      <a:endParaRPr sz="2400" b="1">
                        <a:latin typeface="Cedarville Cursive"/>
                        <a:ea typeface="Cedarville Cursive"/>
                        <a:cs typeface="Cedarville Cursive"/>
                        <a:sym typeface="Cedarville Cursive"/>
                      </a:endParaRPr>
                    </a:p>
                  </a:txBody>
                  <a:tcPr marL="91425" marR="816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Before</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After</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alpha val="0"/>
                        </a:srgbClr>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0"/>
                  </a:ext>
                </a:extLst>
              </a:tr>
              <a:tr h="598025">
                <a:tc>
                  <a:txBody>
                    <a:bodyPr/>
                    <a:lstStyle/>
                    <a:p>
                      <a:pPr marL="114300" lvl="0" indent="0" algn="ctr" rtl="0">
                        <a:spcBef>
                          <a:spcPts val="0"/>
                        </a:spcBef>
                        <a:spcAft>
                          <a:spcPts val="0"/>
                        </a:spcAft>
                        <a:buNone/>
                      </a:pPr>
                      <a:r>
                        <a:rPr lang="en" sz="2400" b="1">
                          <a:latin typeface="Cedarville Cursive"/>
                          <a:ea typeface="Cedarville Cursive"/>
                          <a:cs typeface="Cedarville Cursive"/>
                          <a:sym typeface="Cedarville Cursive"/>
                        </a:rPr>
                        <a:t>Freedom</a:t>
                      </a:r>
                      <a:endParaRPr sz="2400" b="1">
                        <a:solidFill>
                          <a:srgbClr val="000000"/>
                        </a:solidFill>
                        <a:latin typeface="Cedarville Cursive"/>
                        <a:ea typeface="Cedarville Cursive"/>
                        <a:cs typeface="Cedarville Cursive"/>
                        <a:sym typeface="Cedarville Cursive"/>
                      </a:endParaRPr>
                    </a:p>
                  </a:txBody>
                  <a:tcPr marL="91425" marR="816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Despite being red, Mars is a cold place</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Saturn is the ringed one and a gas giant</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1"/>
                  </a:ext>
                </a:extLst>
              </a:tr>
              <a:tr h="598025">
                <a:tc>
                  <a:txBody>
                    <a:bodyPr/>
                    <a:lstStyle/>
                    <a:p>
                      <a:pPr marL="0" lvl="0" indent="0" algn="ctr" rtl="0">
                        <a:spcBef>
                          <a:spcPts val="0"/>
                        </a:spcBef>
                        <a:spcAft>
                          <a:spcPts val="1600"/>
                        </a:spcAft>
                        <a:buNone/>
                      </a:pPr>
                      <a:r>
                        <a:rPr lang="en" sz="2400" b="1">
                          <a:solidFill>
                            <a:schemeClr val="dk2"/>
                          </a:solidFill>
                          <a:latin typeface="Cedarville Cursive"/>
                          <a:ea typeface="Cedarville Cursive"/>
                          <a:cs typeface="Cedarville Cursive"/>
                          <a:sym typeface="Cedarville Cursive"/>
                        </a:rPr>
                        <a:t>Independence</a:t>
                      </a:r>
                      <a:endParaRPr sz="2400" b="1">
                        <a:solidFill>
                          <a:srgbClr val="000000"/>
                        </a:solidFill>
                        <a:latin typeface="Cedarville Cursive"/>
                        <a:ea typeface="Cedarville Cursive"/>
                        <a:cs typeface="Cedarville Cursive"/>
                        <a:sym typeface="Cedarville Cursive"/>
                      </a:endParaRPr>
                    </a:p>
                  </a:txBody>
                  <a:tcPr marL="91425" marR="914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Mercury is the closest planet to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latin typeface="Montserrat"/>
                          <a:ea typeface="Montserrat"/>
                          <a:cs typeface="Montserrat"/>
                          <a:sym typeface="Montserrat"/>
                        </a:rPr>
                        <a:t>Jupiter is the biggest planet of them all</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solidFill>
                      <a:prstDash val="solid"/>
                      <a:round/>
                      <a:headEnd type="none" w="sm" len="sm"/>
                      <a:tailEnd type="none" w="sm" len="sm"/>
                    </a:lnB>
                  </a:tcPr>
                </a:tc>
                <a:extLst>
                  <a:ext uri="{0D108BD9-81ED-4DB2-BD59-A6C34878D82A}">
                    <a16:rowId xmlns:a16="http://schemas.microsoft.com/office/drawing/2014/main" val="10002"/>
                  </a:ext>
                </a:extLst>
              </a:tr>
              <a:tr h="598025">
                <a:tc>
                  <a:txBody>
                    <a:bodyPr/>
                    <a:lstStyle/>
                    <a:p>
                      <a:pPr marL="114300" marR="0" lvl="0" indent="0" algn="ctr" rtl="0">
                        <a:spcBef>
                          <a:spcPts val="0"/>
                        </a:spcBef>
                        <a:spcAft>
                          <a:spcPts val="0"/>
                        </a:spcAft>
                        <a:buNone/>
                      </a:pPr>
                      <a:r>
                        <a:rPr lang="en" sz="2400" b="1">
                          <a:latin typeface="Cedarville Cursive"/>
                          <a:ea typeface="Cedarville Cursive"/>
                          <a:cs typeface="Cedarville Cursive"/>
                          <a:sym typeface="Cedarville Cursive"/>
                        </a:rPr>
                        <a:t>Rights</a:t>
                      </a:r>
                      <a:endParaRPr sz="2400" b="1">
                        <a:solidFill>
                          <a:srgbClr val="000000"/>
                        </a:solidFill>
                        <a:latin typeface="Cedarville Cursive"/>
                        <a:ea typeface="Cedarville Cursive"/>
                        <a:cs typeface="Cedarville Cursive"/>
                        <a:sym typeface="Cedarville Cursive"/>
                      </a:endParaRPr>
                    </a:p>
                  </a:txBody>
                  <a:tcPr marL="91425" marR="91425" marT="91425" marB="91425" anchor="ctr">
                    <a:lnL w="19050" cap="flat" cmpd="sng">
                      <a:solidFill>
                        <a:srgbClr val="000000">
                          <a:alpha val="0"/>
                        </a:srgbClr>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5715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Venus is the second planet from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Clr>
                          <a:srgbClr val="000000"/>
                        </a:buClr>
                        <a:buSzPts val="1100"/>
                        <a:buFont typeface="Arial"/>
                        <a:buNone/>
                      </a:pPr>
                      <a:r>
                        <a:rPr lang="en">
                          <a:solidFill>
                            <a:srgbClr val="000000"/>
                          </a:solidFill>
                          <a:latin typeface="Montserrat"/>
                          <a:ea typeface="Montserrat"/>
                          <a:cs typeface="Montserrat"/>
                          <a:sym typeface="Montserrat"/>
                        </a:rPr>
                        <a:t>Neptune is the farthest from the Sun</a:t>
                      </a:r>
                      <a:endParaRPr>
                        <a:solidFill>
                          <a:srgbClr val="000000"/>
                        </a:solidFill>
                        <a:latin typeface="Montserrat"/>
                        <a:ea typeface="Montserrat"/>
                        <a:cs typeface="Montserrat"/>
                        <a:sym typeface="Montserrat"/>
                      </a:endParaRPr>
                    </a:p>
                  </a:txBody>
                  <a:tcPr marL="91425" marR="91425" marT="91425" marB="91425" anchor="ctr">
                    <a:lnL w="19050" cap="flat" cmpd="sng">
                      <a:solidFill>
                        <a:srgbClr val="000000"/>
                      </a:solidFill>
                      <a:prstDash val="solid"/>
                      <a:round/>
                      <a:headEnd type="none" w="sm" len="sm"/>
                      <a:tailEnd type="none" w="sm" len="sm"/>
                    </a:lnL>
                    <a:lnR w="19050" cap="flat" cmpd="sng">
                      <a:solidFill>
                        <a:srgbClr val="000000">
                          <a:alpha val="0"/>
                        </a:srgbClr>
                      </a:solidFill>
                      <a:prstDash val="solid"/>
                      <a:round/>
                      <a:headEnd type="none" w="sm" len="sm"/>
                      <a:tailEnd type="none" w="sm" len="sm"/>
                    </a:lnR>
                    <a:lnT w="19050" cap="flat" cmpd="sng">
                      <a:solidFill>
                        <a:srgbClr val="000000"/>
                      </a:solidFill>
                      <a:prstDash val="solid"/>
                      <a:round/>
                      <a:headEnd type="none" w="sm" len="sm"/>
                      <a:tailEnd type="none" w="sm" len="sm"/>
                    </a:lnT>
                    <a:lnB w="19050"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81"/>
                                        </p:tgtEl>
                                        <p:attrNameLst>
                                          <p:attrName>style.visibility</p:attrName>
                                        </p:attrNameLst>
                                      </p:cBhvr>
                                      <p:to>
                                        <p:strVal val="visible"/>
                                      </p:to>
                                    </p:set>
                                    <p:anim calcmode="lin" valueType="num">
                                      <p:cBhvr additive="base">
                                        <p:cTn id="7" dur="1000"/>
                                        <p:tgtEl>
                                          <p:spTgt spid="1581"/>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582"/>
                                        </p:tgtEl>
                                        <p:attrNameLst>
                                          <p:attrName>style.visibility</p:attrName>
                                        </p:attrNameLst>
                                      </p:cBhvr>
                                      <p:to>
                                        <p:strVal val="visible"/>
                                      </p:to>
                                    </p:set>
                                    <p:animEffect transition="in" filter="fade">
                                      <p:cBhvr>
                                        <p:cTn id="12" dur="1000"/>
                                        <p:tgtEl>
                                          <p:spTgt spid="1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586"/>
        <p:cNvGrpSpPr/>
        <p:nvPr/>
      </p:nvGrpSpPr>
      <p:grpSpPr>
        <a:xfrm>
          <a:off x="0" y="0"/>
          <a:ext cx="0" cy="0"/>
          <a:chOff x="0" y="0"/>
          <a:chExt cx="0" cy="0"/>
        </a:xfrm>
      </p:grpSpPr>
      <p:sp>
        <p:nvSpPr>
          <p:cNvPr id="1587" name="Google Shape;1587;p99"/>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is Emancipation Day?</a:t>
            </a:r>
            <a:endParaRPr sz="3000"/>
          </a:p>
        </p:txBody>
      </p:sp>
      <p:sp>
        <p:nvSpPr>
          <p:cNvPr id="1588" name="Google Shape;1588;p99"/>
          <p:cNvSpPr txBox="1">
            <a:spLocks noGrp="1"/>
          </p:cNvSpPr>
          <p:nvPr>
            <p:ph type="title" idx="4294967295"/>
          </p:nvPr>
        </p:nvSpPr>
        <p:spPr>
          <a:xfrm>
            <a:off x="6212371" y="2022945"/>
            <a:ext cx="2054100" cy="404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Main event</a:t>
            </a:r>
            <a:endParaRPr sz="2400"/>
          </a:p>
        </p:txBody>
      </p:sp>
      <p:sp>
        <p:nvSpPr>
          <p:cNvPr id="1589" name="Google Shape;1589;p99"/>
          <p:cNvSpPr txBox="1"/>
          <p:nvPr/>
        </p:nvSpPr>
        <p:spPr>
          <a:xfrm>
            <a:off x="6048175" y="2461100"/>
            <a:ext cx="2382600" cy="94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closest planet to the Sun and the smallest one in the Solar System</a:t>
            </a:r>
            <a:endParaRPr>
              <a:solidFill>
                <a:schemeClr val="dk2"/>
              </a:solidFill>
              <a:latin typeface="Montserrat"/>
              <a:ea typeface="Montserrat"/>
              <a:cs typeface="Montserrat"/>
              <a:sym typeface="Montserrat"/>
            </a:endParaRPr>
          </a:p>
        </p:txBody>
      </p:sp>
      <p:sp>
        <p:nvSpPr>
          <p:cNvPr id="1590" name="Google Shape;1590;p99"/>
          <p:cNvSpPr/>
          <p:nvPr/>
        </p:nvSpPr>
        <p:spPr>
          <a:xfrm rot="5400000">
            <a:off x="6139025" y="1544643"/>
            <a:ext cx="2200894" cy="231090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1" name="Google Shape;1591;p99"/>
          <p:cNvGrpSpPr/>
          <p:nvPr/>
        </p:nvGrpSpPr>
        <p:grpSpPr>
          <a:xfrm>
            <a:off x="704425" y="1479625"/>
            <a:ext cx="4839125" cy="2820525"/>
            <a:chOff x="1386250" y="1565200"/>
            <a:chExt cx="4839125" cy="2820525"/>
          </a:xfrm>
        </p:grpSpPr>
        <p:sp>
          <p:nvSpPr>
            <p:cNvPr id="1592" name="Google Shape;1592;p99"/>
            <p:cNvSpPr/>
            <p:nvPr/>
          </p:nvSpPr>
          <p:spPr>
            <a:xfrm>
              <a:off x="2256675" y="1717400"/>
              <a:ext cx="827550" cy="577000"/>
            </a:xfrm>
            <a:custGeom>
              <a:avLst/>
              <a:gdLst/>
              <a:ahLst/>
              <a:cxnLst/>
              <a:rect l="l" t="t" r="r" b="b"/>
              <a:pathLst>
                <a:path w="33102" h="23080" extrusionOk="0">
                  <a:moveTo>
                    <a:pt x="1486" y="1"/>
                  </a:moveTo>
                  <a:cubicBezTo>
                    <a:pt x="1465" y="43"/>
                    <a:pt x="1402" y="64"/>
                    <a:pt x="1381" y="127"/>
                  </a:cubicBezTo>
                  <a:cubicBezTo>
                    <a:pt x="1381" y="147"/>
                    <a:pt x="1360" y="147"/>
                    <a:pt x="1360" y="168"/>
                  </a:cubicBezTo>
                  <a:cubicBezTo>
                    <a:pt x="1319" y="210"/>
                    <a:pt x="1298" y="252"/>
                    <a:pt x="1277" y="273"/>
                  </a:cubicBezTo>
                  <a:cubicBezTo>
                    <a:pt x="1256" y="315"/>
                    <a:pt x="1256" y="336"/>
                    <a:pt x="1214" y="357"/>
                  </a:cubicBezTo>
                  <a:cubicBezTo>
                    <a:pt x="1193" y="378"/>
                    <a:pt x="1172" y="440"/>
                    <a:pt x="1130" y="461"/>
                  </a:cubicBezTo>
                  <a:cubicBezTo>
                    <a:pt x="1109" y="482"/>
                    <a:pt x="1109" y="524"/>
                    <a:pt x="1088" y="545"/>
                  </a:cubicBezTo>
                  <a:cubicBezTo>
                    <a:pt x="1067" y="566"/>
                    <a:pt x="1047" y="629"/>
                    <a:pt x="1005" y="650"/>
                  </a:cubicBezTo>
                  <a:cubicBezTo>
                    <a:pt x="984" y="671"/>
                    <a:pt x="984" y="691"/>
                    <a:pt x="963" y="754"/>
                  </a:cubicBezTo>
                  <a:cubicBezTo>
                    <a:pt x="942" y="796"/>
                    <a:pt x="900" y="838"/>
                    <a:pt x="879" y="880"/>
                  </a:cubicBezTo>
                  <a:cubicBezTo>
                    <a:pt x="858" y="901"/>
                    <a:pt x="858" y="963"/>
                    <a:pt x="837" y="984"/>
                  </a:cubicBezTo>
                  <a:cubicBezTo>
                    <a:pt x="795" y="1047"/>
                    <a:pt x="775" y="1068"/>
                    <a:pt x="754" y="1110"/>
                  </a:cubicBezTo>
                  <a:cubicBezTo>
                    <a:pt x="733" y="1152"/>
                    <a:pt x="733" y="1194"/>
                    <a:pt x="691" y="1215"/>
                  </a:cubicBezTo>
                  <a:cubicBezTo>
                    <a:pt x="670" y="1277"/>
                    <a:pt x="649" y="1298"/>
                    <a:pt x="607" y="1361"/>
                  </a:cubicBezTo>
                  <a:cubicBezTo>
                    <a:pt x="586" y="1382"/>
                    <a:pt x="586" y="1424"/>
                    <a:pt x="565" y="1466"/>
                  </a:cubicBezTo>
                  <a:cubicBezTo>
                    <a:pt x="544" y="1507"/>
                    <a:pt x="523" y="1528"/>
                    <a:pt x="523" y="1591"/>
                  </a:cubicBezTo>
                  <a:cubicBezTo>
                    <a:pt x="482" y="1612"/>
                    <a:pt x="482" y="1675"/>
                    <a:pt x="461" y="1696"/>
                  </a:cubicBezTo>
                  <a:cubicBezTo>
                    <a:pt x="440" y="1738"/>
                    <a:pt x="440" y="1800"/>
                    <a:pt x="419" y="1821"/>
                  </a:cubicBezTo>
                  <a:cubicBezTo>
                    <a:pt x="377" y="1842"/>
                    <a:pt x="377" y="1905"/>
                    <a:pt x="356" y="1926"/>
                  </a:cubicBezTo>
                  <a:cubicBezTo>
                    <a:pt x="335" y="1989"/>
                    <a:pt x="335" y="2031"/>
                    <a:pt x="314" y="2052"/>
                  </a:cubicBezTo>
                  <a:cubicBezTo>
                    <a:pt x="314" y="2093"/>
                    <a:pt x="272" y="2135"/>
                    <a:pt x="272" y="2156"/>
                  </a:cubicBezTo>
                  <a:cubicBezTo>
                    <a:pt x="251" y="2219"/>
                    <a:pt x="251" y="2261"/>
                    <a:pt x="251" y="2303"/>
                  </a:cubicBezTo>
                  <a:cubicBezTo>
                    <a:pt x="251" y="2324"/>
                    <a:pt x="230" y="2365"/>
                    <a:pt x="230" y="2407"/>
                  </a:cubicBezTo>
                  <a:cubicBezTo>
                    <a:pt x="230" y="2449"/>
                    <a:pt x="210" y="2512"/>
                    <a:pt x="210" y="2533"/>
                  </a:cubicBezTo>
                  <a:cubicBezTo>
                    <a:pt x="210" y="2554"/>
                    <a:pt x="210" y="2616"/>
                    <a:pt x="168" y="2637"/>
                  </a:cubicBezTo>
                  <a:lnTo>
                    <a:pt x="168" y="2763"/>
                  </a:lnTo>
                  <a:lnTo>
                    <a:pt x="168" y="2868"/>
                  </a:lnTo>
                  <a:lnTo>
                    <a:pt x="168" y="3035"/>
                  </a:lnTo>
                  <a:lnTo>
                    <a:pt x="168" y="3098"/>
                  </a:lnTo>
                  <a:cubicBezTo>
                    <a:pt x="168" y="3181"/>
                    <a:pt x="210" y="3265"/>
                    <a:pt x="230" y="3307"/>
                  </a:cubicBezTo>
                  <a:cubicBezTo>
                    <a:pt x="251" y="3391"/>
                    <a:pt x="251" y="3453"/>
                    <a:pt x="272" y="3516"/>
                  </a:cubicBezTo>
                  <a:cubicBezTo>
                    <a:pt x="419" y="3976"/>
                    <a:pt x="523" y="4228"/>
                    <a:pt x="628" y="4458"/>
                  </a:cubicBezTo>
                  <a:cubicBezTo>
                    <a:pt x="837" y="4981"/>
                    <a:pt x="879" y="5190"/>
                    <a:pt x="565" y="5713"/>
                  </a:cubicBezTo>
                  <a:cubicBezTo>
                    <a:pt x="377" y="6006"/>
                    <a:pt x="210" y="6132"/>
                    <a:pt x="42" y="6215"/>
                  </a:cubicBezTo>
                  <a:cubicBezTo>
                    <a:pt x="21" y="6215"/>
                    <a:pt x="21" y="6236"/>
                    <a:pt x="0" y="6236"/>
                  </a:cubicBezTo>
                  <a:cubicBezTo>
                    <a:pt x="21" y="6299"/>
                    <a:pt x="42" y="6404"/>
                    <a:pt x="126" y="6592"/>
                  </a:cubicBezTo>
                  <a:cubicBezTo>
                    <a:pt x="272" y="6927"/>
                    <a:pt x="335" y="7115"/>
                    <a:pt x="377" y="7178"/>
                  </a:cubicBezTo>
                  <a:cubicBezTo>
                    <a:pt x="377" y="7220"/>
                    <a:pt x="377" y="7220"/>
                    <a:pt x="419" y="7241"/>
                  </a:cubicBezTo>
                  <a:cubicBezTo>
                    <a:pt x="419" y="7261"/>
                    <a:pt x="523" y="7366"/>
                    <a:pt x="628" y="7471"/>
                  </a:cubicBezTo>
                  <a:cubicBezTo>
                    <a:pt x="733" y="7575"/>
                    <a:pt x="858" y="7764"/>
                    <a:pt x="1067" y="7994"/>
                  </a:cubicBezTo>
                  <a:cubicBezTo>
                    <a:pt x="1486" y="8475"/>
                    <a:pt x="1674" y="8517"/>
                    <a:pt x="1800" y="8538"/>
                  </a:cubicBezTo>
                  <a:cubicBezTo>
                    <a:pt x="2135" y="8622"/>
                    <a:pt x="2239" y="8831"/>
                    <a:pt x="2427" y="9584"/>
                  </a:cubicBezTo>
                  <a:cubicBezTo>
                    <a:pt x="2574" y="10212"/>
                    <a:pt x="2469" y="10630"/>
                    <a:pt x="2407" y="10902"/>
                  </a:cubicBezTo>
                  <a:cubicBezTo>
                    <a:pt x="2574" y="10944"/>
                    <a:pt x="2971" y="11007"/>
                    <a:pt x="3139" y="11007"/>
                  </a:cubicBezTo>
                  <a:cubicBezTo>
                    <a:pt x="3599" y="11049"/>
                    <a:pt x="3997" y="11091"/>
                    <a:pt x="4311" y="11091"/>
                  </a:cubicBezTo>
                  <a:lnTo>
                    <a:pt x="4708" y="11091"/>
                  </a:lnTo>
                  <a:cubicBezTo>
                    <a:pt x="4938" y="11091"/>
                    <a:pt x="5043" y="11216"/>
                    <a:pt x="5085" y="11467"/>
                  </a:cubicBezTo>
                  <a:cubicBezTo>
                    <a:pt x="5168" y="11969"/>
                    <a:pt x="4813" y="12179"/>
                    <a:pt x="4227" y="12513"/>
                  </a:cubicBezTo>
                  <a:lnTo>
                    <a:pt x="4039" y="12618"/>
                  </a:lnTo>
                  <a:cubicBezTo>
                    <a:pt x="3704" y="12827"/>
                    <a:pt x="3411" y="13015"/>
                    <a:pt x="3181" y="13204"/>
                  </a:cubicBezTo>
                  <a:lnTo>
                    <a:pt x="3055" y="13308"/>
                  </a:lnTo>
                  <a:lnTo>
                    <a:pt x="2888" y="13078"/>
                  </a:lnTo>
                  <a:lnTo>
                    <a:pt x="3034" y="13329"/>
                  </a:lnTo>
                  <a:lnTo>
                    <a:pt x="2930" y="13413"/>
                  </a:lnTo>
                  <a:cubicBezTo>
                    <a:pt x="2637" y="13643"/>
                    <a:pt x="2469" y="13727"/>
                    <a:pt x="2344" y="13769"/>
                  </a:cubicBezTo>
                  <a:cubicBezTo>
                    <a:pt x="2323" y="13769"/>
                    <a:pt x="2302" y="13811"/>
                    <a:pt x="2302" y="13811"/>
                  </a:cubicBezTo>
                  <a:lnTo>
                    <a:pt x="2197" y="14020"/>
                  </a:lnTo>
                  <a:cubicBezTo>
                    <a:pt x="2135" y="14166"/>
                    <a:pt x="2051" y="14292"/>
                    <a:pt x="1988" y="14396"/>
                  </a:cubicBezTo>
                  <a:cubicBezTo>
                    <a:pt x="1925" y="14480"/>
                    <a:pt x="1883" y="14606"/>
                    <a:pt x="1842" y="14668"/>
                  </a:cubicBezTo>
                  <a:cubicBezTo>
                    <a:pt x="1883" y="14689"/>
                    <a:pt x="1925" y="14710"/>
                    <a:pt x="2009" y="14773"/>
                  </a:cubicBezTo>
                  <a:cubicBezTo>
                    <a:pt x="2197" y="14857"/>
                    <a:pt x="2260" y="14857"/>
                    <a:pt x="2344" y="14857"/>
                  </a:cubicBezTo>
                  <a:cubicBezTo>
                    <a:pt x="2388" y="14845"/>
                    <a:pt x="2433" y="14838"/>
                    <a:pt x="2481" y="14838"/>
                  </a:cubicBezTo>
                  <a:cubicBezTo>
                    <a:pt x="2679" y="14838"/>
                    <a:pt x="2918" y="14954"/>
                    <a:pt x="3306" y="15275"/>
                  </a:cubicBezTo>
                  <a:cubicBezTo>
                    <a:pt x="3515" y="15422"/>
                    <a:pt x="3683" y="15526"/>
                    <a:pt x="3829" y="15631"/>
                  </a:cubicBezTo>
                  <a:cubicBezTo>
                    <a:pt x="4352" y="15966"/>
                    <a:pt x="4499" y="16154"/>
                    <a:pt x="4562" y="17409"/>
                  </a:cubicBezTo>
                  <a:cubicBezTo>
                    <a:pt x="4604" y="17744"/>
                    <a:pt x="4604" y="18121"/>
                    <a:pt x="4604" y="18435"/>
                  </a:cubicBezTo>
                  <a:cubicBezTo>
                    <a:pt x="4604" y="19627"/>
                    <a:pt x="4624" y="20360"/>
                    <a:pt x="5148" y="20674"/>
                  </a:cubicBezTo>
                  <a:cubicBezTo>
                    <a:pt x="5545" y="20925"/>
                    <a:pt x="5712" y="21071"/>
                    <a:pt x="5817" y="21176"/>
                  </a:cubicBezTo>
                  <a:lnTo>
                    <a:pt x="5880" y="21238"/>
                  </a:lnTo>
                  <a:cubicBezTo>
                    <a:pt x="5922" y="21238"/>
                    <a:pt x="6005" y="21197"/>
                    <a:pt x="6110" y="21176"/>
                  </a:cubicBezTo>
                  <a:cubicBezTo>
                    <a:pt x="6298" y="21134"/>
                    <a:pt x="6445" y="21071"/>
                    <a:pt x="6591" y="21050"/>
                  </a:cubicBezTo>
                  <a:cubicBezTo>
                    <a:pt x="6863" y="20946"/>
                    <a:pt x="7114" y="20862"/>
                    <a:pt x="7596" y="20862"/>
                  </a:cubicBezTo>
                  <a:lnTo>
                    <a:pt x="8642" y="20862"/>
                  </a:lnTo>
                  <a:cubicBezTo>
                    <a:pt x="8725" y="20862"/>
                    <a:pt x="8830" y="20862"/>
                    <a:pt x="8914" y="20883"/>
                  </a:cubicBezTo>
                  <a:lnTo>
                    <a:pt x="8997" y="20883"/>
                  </a:lnTo>
                  <a:cubicBezTo>
                    <a:pt x="9102" y="20883"/>
                    <a:pt x="9207" y="20925"/>
                    <a:pt x="9311" y="20925"/>
                  </a:cubicBezTo>
                  <a:lnTo>
                    <a:pt x="9374" y="20925"/>
                  </a:lnTo>
                  <a:cubicBezTo>
                    <a:pt x="9458" y="20925"/>
                    <a:pt x="9541" y="20946"/>
                    <a:pt x="9583" y="20946"/>
                  </a:cubicBezTo>
                  <a:cubicBezTo>
                    <a:pt x="9625" y="20946"/>
                    <a:pt x="9646" y="20946"/>
                    <a:pt x="9667" y="20966"/>
                  </a:cubicBezTo>
                  <a:cubicBezTo>
                    <a:pt x="9688" y="20966"/>
                    <a:pt x="9751" y="20966"/>
                    <a:pt x="9772" y="20987"/>
                  </a:cubicBezTo>
                  <a:cubicBezTo>
                    <a:pt x="9772" y="20966"/>
                    <a:pt x="9793" y="20946"/>
                    <a:pt x="9793" y="20925"/>
                  </a:cubicBezTo>
                  <a:lnTo>
                    <a:pt x="9793" y="20883"/>
                  </a:lnTo>
                  <a:lnTo>
                    <a:pt x="9876" y="20736"/>
                  </a:lnTo>
                  <a:lnTo>
                    <a:pt x="9897" y="20715"/>
                  </a:lnTo>
                  <a:cubicBezTo>
                    <a:pt x="9939" y="20653"/>
                    <a:pt x="9981" y="20611"/>
                    <a:pt x="10002" y="20548"/>
                  </a:cubicBezTo>
                  <a:cubicBezTo>
                    <a:pt x="10169" y="20339"/>
                    <a:pt x="10253" y="20150"/>
                    <a:pt x="10316" y="19983"/>
                  </a:cubicBezTo>
                  <a:cubicBezTo>
                    <a:pt x="10483" y="19606"/>
                    <a:pt x="10630" y="19188"/>
                    <a:pt x="11215" y="19167"/>
                  </a:cubicBezTo>
                  <a:cubicBezTo>
                    <a:pt x="11236" y="19083"/>
                    <a:pt x="11320" y="18958"/>
                    <a:pt x="11508" y="18958"/>
                  </a:cubicBezTo>
                  <a:cubicBezTo>
                    <a:pt x="11613" y="18958"/>
                    <a:pt x="11822" y="18979"/>
                    <a:pt x="12575" y="19188"/>
                  </a:cubicBezTo>
                  <a:cubicBezTo>
                    <a:pt x="13454" y="19418"/>
                    <a:pt x="13873" y="19606"/>
                    <a:pt x="14228" y="19774"/>
                  </a:cubicBezTo>
                  <a:cubicBezTo>
                    <a:pt x="14647" y="19983"/>
                    <a:pt x="14898" y="20088"/>
                    <a:pt x="15923" y="20109"/>
                  </a:cubicBezTo>
                  <a:cubicBezTo>
                    <a:pt x="16656" y="20130"/>
                    <a:pt x="16990" y="20192"/>
                    <a:pt x="17262" y="20234"/>
                  </a:cubicBezTo>
                  <a:cubicBezTo>
                    <a:pt x="17409" y="20255"/>
                    <a:pt x="17513" y="20297"/>
                    <a:pt x="17639" y="20297"/>
                  </a:cubicBezTo>
                  <a:lnTo>
                    <a:pt x="17827" y="20297"/>
                  </a:lnTo>
                  <a:cubicBezTo>
                    <a:pt x="18016" y="20255"/>
                    <a:pt x="18246" y="20234"/>
                    <a:pt x="18560" y="20192"/>
                  </a:cubicBezTo>
                  <a:cubicBezTo>
                    <a:pt x="18643" y="20192"/>
                    <a:pt x="18685" y="20150"/>
                    <a:pt x="18769" y="20130"/>
                  </a:cubicBezTo>
                  <a:cubicBezTo>
                    <a:pt x="19522" y="19983"/>
                    <a:pt x="19773" y="19795"/>
                    <a:pt x="19920" y="19669"/>
                  </a:cubicBezTo>
                  <a:cubicBezTo>
                    <a:pt x="20045" y="19565"/>
                    <a:pt x="20192" y="19460"/>
                    <a:pt x="20464" y="19460"/>
                  </a:cubicBezTo>
                  <a:cubicBezTo>
                    <a:pt x="20631" y="19460"/>
                    <a:pt x="20840" y="19481"/>
                    <a:pt x="21175" y="19585"/>
                  </a:cubicBezTo>
                  <a:cubicBezTo>
                    <a:pt x="21866" y="19774"/>
                    <a:pt x="21991" y="19878"/>
                    <a:pt x="22179" y="20109"/>
                  </a:cubicBezTo>
                  <a:cubicBezTo>
                    <a:pt x="22242" y="20213"/>
                    <a:pt x="22389" y="20360"/>
                    <a:pt x="23163" y="20674"/>
                  </a:cubicBezTo>
                  <a:cubicBezTo>
                    <a:pt x="23749" y="20925"/>
                    <a:pt x="24062" y="21071"/>
                    <a:pt x="24314" y="21197"/>
                  </a:cubicBezTo>
                  <a:cubicBezTo>
                    <a:pt x="24837" y="21469"/>
                    <a:pt x="25130" y="21615"/>
                    <a:pt x="26741" y="21971"/>
                  </a:cubicBezTo>
                  <a:cubicBezTo>
                    <a:pt x="28896" y="22410"/>
                    <a:pt x="30779" y="22954"/>
                    <a:pt x="31177" y="23080"/>
                  </a:cubicBezTo>
                  <a:lnTo>
                    <a:pt x="31721" y="22829"/>
                  </a:lnTo>
                  <a:lnTo>
                    <a:pt x="31972" y="19690"/>
                  </a:lnTo>
                  <a:lnTo>
                    <a:pt x="33101" y="6320"/>
                  </a:lnTo>
                  <a:cubicBezTo>
                    <a:pt x="23581" y="5295"/>
                    <a:pt x="17367" y="3893"/>
                    <a:pt x="17304" y="3872"/>
                  </a:cubicBezTo>
                  <a:cubicBezTo>
                    <a:pt x="14689" y="3474"/>
                    <a:pt x="6487" y="1382"/>
                    <a:pt x="6403" y="1361"/>
                  </a:cubicBezTo>
                  <a:cubicBezTo>
                    <a:pt x="5482" y="1110"/>
                    <a:pt x="3829" y="671"/>
                    <a:pt x="148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99"/>
            <p:cNvSpPr/>
            <p:nvPr/>
          </p:nvSpPr>
          <p:spPr>
            <a:xfrm>
              <a:off x="2449700" y="2211725"/>
              <a:ext cx="600000" cy="495925"/>
            </a:xfrm>
            <a:custGeom>
              <a:avLst/>
              <a:gdLst/>
              <a:ahLst/>
              <a:cxnLst/>
              <a:rect l="l" t="t" r="r" b="b"/>
              <a:pathLst>
                <a:path w="24000" h="19837" extrusionOk="0">
                  <a:moveTo>
                    <a:pt x="4185" y="1"/>
                  </a:moveTo>
                  <a:cubicBezTo>
                    <a:pt x="4080" y="147"/>
                    <a:pt x="3913" y="147"/>
                    <a:pt x="3829" y="147"/>
                  </a:cubicBezTo>
                  <a:lnTo>
                    <a:pt x="3725" y="147"/>
                  </a:lnTo>
                  <a:cubicBezTo>
                    <a:pt x="3698" y="146"/>
                    <a:pt x="3673" y="145"/>
                    <a:pt x="3649" y="145"/>
                  </a:cubicBezTo>
                  <a:cubicBezTo>
                    <a:pt x="3379" y="145"/>
                    <a:pt x="3315" y="259"/>
                    <a:pt x="3181" y="587"/>
                  </a:cubicBezTo>
                  <a:cubicBezTo>
                    <a:pt x="3097" y="796"/>
                    <a:pt x="2971" y="1068"/>
                    <a:pt x="2762" y="1319"/>
                  </a:cubicBezTo>
                  <a:cubicBezTo>
                    <a:pt x="2657" y="1382"/>
                    <a:pt x="2637" y="1445"/>
                    <a:pt x="2595" y="1486"/>
                  </a:cubicBezTo>
                  <a:lnTo>
                    <a:pt x="2657" y="1528"/>
                  </a:lnTo>
                  <a:lnTo>
                    <a:pt x="2678" y="1570"/>
                  </a:lnTo>
                  <a:cubicBezTo>
                    <a:pt x="2699" y="1591"/>
                    <a:pt x="2720" y="1612"/>
                    <a:pt x="2720" y="1633"/>
                  </a:cubicBezTo>
                  <a:cubicBezTo>
                    <a:pt x="2720" y="1675"/>
                    <a:pt x="2762" y="1675"/>
                    <a:pt x="2762" y="1696"/>
                  </a:cubicBezTo>
                  <a:cubicBezTo>
                    <a:pt x="2825" y="1947"/>
                    <a:pt x="2804" y="3077"/>
                    <a:pt x="900" y="12304"/>
                  </a:cubicBezTo>
                  <a:lnTo>
                    <a:pt x="502" y="15631"/>
                  </a:lnTo>
                  <a:lnTo>
                    <a:pt x="356" y="15714"/>
                  </a:lnTo>
                  <a:cubicBezTo>
                    <a:pt x="209" y="15756"/>
                    <a:pt x="42" y="15924"/>
                    <a:pt x="0" y="16028"/>
                  </a:cubicBezTo>
                  <a:cubicBezTo>
                    <a:pt x="0" y="16070"/>
                    <a:pt x="42" y="16154"/>
                    <a:pt x="63" y="16217"/>
                  </a:cubicBezTo>
                  <a:cubicBezTo>
                    <a:pt x="188" y="16426"/>
                    <a:pt x="251" y="16635"/>
                    <a:pt x="272" y="16802"/>
                  </a:cubicBezTo>
                  <a:cubicBezTo>
                    <a:pt x="356" y="17200"/>
                    <a:pt x="460" y="17639"/>
                    <a:pt x="2574" y="18037"/>
                  </a:cubicBezTo>
                  <a:cubicBezTo>
                    <a:pt x="3306" y="18162"/>
                    <a:pt x="4394" y="18246"/>
                    <a:pt x="5963" y="18246"/>
                  </a:cubicBezTo>
                  <a:lnTo>
                    <a:pt x="6214" y="18246"/>
                  </a:lnTo>
                  <a:cubicBezTo>
                    <a:pt x="7093" y="18246"/>
                    <a:pt x="8056" y="18225"/>
                    <a:pt x="8976" y="18204"/>
                  </a:cubicBezTo>
                  <a:cubicBezTo>
                    <a:pt x="9374" y="18204"/>
                    <a:pt x="9792" y="18162"/>
                    <a:pt x="10211" y="18162"/>
                  </a:cubicBezTo>
                  <a:cubicBezTo>
                    <a:pt x="10776" y="18162"/>
                    <a:pt x="11383" y="18142"/>
                    <a:pt x="11906" y="18142"/>
                  </a:cubicBezTo>
                  <a:cubicBezTo>
                    <a:pt x="13559" y="18142"/>
                    <a:pt x="14647" y="18225"/>
                    <a:pt x="15337" y="18414"/>
                  </a:cubicBezTo>
                  <a:cubicBezTo>
                    <a:pt x="15693" y="18518"/>
                    <a:pt x="16007" y="18581"/>
                    <a:pt x="16258" y="18644"/>
                  </a:cubicBezTo>
                  <a:cubicBezTo>
                    <a:pt x="16676" y="18748"/>
                    <a:pt x="16948" y="18853"/>
                    <a:pt x="17158" y="18895"/>
                  </a:cubicBezTo>
                  <a:cubicBezTo>
                    <a:pt x="17534" y="18999"/>
                    <a:pt x="17743" y="19083"/>
                    <a:pt x="18246" y="19167"/>
                  </a:cubicBezTo>
                  <a:cubicBezTo>
                    <a:pt x="18455" y="19209"/>
                    <a:pt x="18727" y="19251"/>
                    <a:pt x="19103" y="19313"/>
                  </a:cubicBezTo>
                  <a:cubicBezTo>
                    <a:pt x="19208" y="19355"/>
                    <a:pt x="19313" y="19355"/>
                    <a:pt x="19417" y="19376"/>
                  </a:cubicBezTo>
                  <a:cubicBezTo>
                    <a:pt x="19438" y="19376"/>
                    <a:pt x="19501" y="19376"/>
                    <a:pt x="19522" y="19397"/>
                  </a:cubicBezTo>
                  <a:cubicBezTo>
                    <a:pt x="19606" y="19397"/>
                    <a:pt x="19668" y="19418"/>
                    <a:pt x="19731" y="19418"/>
                  </a:cubicBezTo>
                  <a:cubicBezTo>
                    <a:pt x="19773" y="19418"/>
                    <a:pt x="19815" y="19418"/>
                    <a:pt x="19857" y="19460"/>
                  </a:cubicBezTo>
                  <a:cubicBezTo>
                    <a:pt x="19940" y="19460"/>
                    <a:pt x="20024" y="19481"/>
                    <a:pt x="20066" y="19481"/>
                  </a:cubicBezTo>
                  <a:cubicBezTo>
                    <a:pt x="20087" y="19481"/>
                    <a:pt x="20150" y="19481"/>
                    <a:pt x="20171" y="19502"/>
                  </a:cubicBezTo>
                  <a:cubicBezTo>
                    <a:pt x="20275" y="19523"/>
                    <a:pt x="20380" y="19523"/>
                    <a:pt x="20484" y="19564"/>
                  </a:cubicBezTo>
                  <a:lnTo>
                    <a:pt x="20568" y="19564"/>
                  </a:lnTo>
                  <a:cubicBezTo>
                    <a:pt x="20652" y="19564"/>
                    <a:pt x="20715" y="19585"/>
                    <a:pt x="20777" y="19585"/>
                  </a:cubicBezTo>
                  <a:cubicBezTo>
                    <a:pt x="20819" y="19585"/>
                    <a:pt x="20861" y="19585"/>
                    <a:pt x="20903" y="19606"/>
                  </a:cubicBezTo>
                  <a:cubicBezTo>
                    <a:pt x="20966" y="19606"/>
                    <a:pt x="21007" y="19627"/>
                    <a:pt x="21070" y="19627"/>
                  </a:cubicBezTo>
                  <a:cubicBezTo>
                    <a:pt x="21112" y="19627"/>
                    <a:pt x="21133" y="19627"/>
                    <a:pt x="21196" y="19669"/>
                  </a:cubicBezTo>
                  <a:cubicBezTo>
                    <a:pt x="21238" y="19669"/>
                    <a:pt x="21321" y="19690"/>
                    <a:pt x="21384" y="19690"/>
                  </a:cubicBezTo>
                  <a:cubicBezTo>
                    <a:pt x="21426" y="19690"/>
                    <a:pt x="21489" y="19690"/>
                    <a:pt x="21510" y="19711"/>
                  </a:cubicBezTo>
                  <a:cubicBezTo>
                    <a:pt x="21551" y="19711"/>
                    <a:pt x="21635" y="19732"/>
                    <a:pt x="21698" y="19732"/>
                  </a:cubicBezTo>
                  <a:lnTo>
                    <a:pt x="21803" y="19732"/>
                  </a:lnTo>
                  <a:cubicBezTo>
                    <a:pt x="21844" y="19732"/>
                    <a:pt x="21907" y="19732"/>
                    <a:pt x="21949" y="19774"/>
                  </a:cubicBezTo>
                  <a:lnTo>
                    <a:pt x="22033" y="19774"/>
                  </a:lnTo>
                  <a:cubicBezTo>
                    <a:pt x="22075" y="19774"/>
                    <a:pt x="22137" y="19774"/>
                    <a:pt x="22179" y="19795"/>
                  </a:cubicBezTo>
                  <a:lnTo>
                    <a:pt x="22242" y="19795"/>
                  </a:lnTo>
                  <a:cubicBezTo>
                    <a:pt x="22326" y="19795"/>
                    <a:pt x="22367" y="19815"/>
                    <a:pt x="22430" y="19815"/>
                  </a:cubicBezTo>
                  <a:cubicBezTo>
                    <a:pt x="22535" y="19815"/>
                    <a:pt x="22598" y="19836"/>
                    <a:pt x="22681" y="19836"/>
                  </a:cubicBezTo>
                  <a:lnTo>
                    <a:pt x="23330" y="11990"/>
                  </a:lnTo>
                  <a:lnTo>
                    <a:pt x="23330" y="11948"/>
                  </a:lnTo>
                  <a:lnTo>
                    <a:pt x="23393" y="11300"/>
                  </a:lnTo>
                  <a:lnTo>
                    <a:pt x="24000" y="3809"/>
                  </a:lnTo>
                  <a:lnTo>
                    <a:pt x="23539" y="4018"/>
                  </a:lnTo>
                  <a:lnTo>
                    <a:pt x="23476" y="3997"/>
                  </a:lnTo>
                  <a:cubicBezTo>
                    <a:pt x="23435" y="3997"/>
                    <a:pt x="21405" y="3370"/>
                    <a:pt x="18999" y="2867"/>
                  </a:cubicBezTo>
                  <a:cubicBezTo>
                    <a:pt x="17325" y="2533"/>
                    <a:pt x="17011" y="2344"/>
                    <a:pt x="16467" y="2093"/>
                  </a:cubicBezTo>
                  <a:cubicBezTo>
                    <a:pt x="16195" y="1947"/>
                    <a:pt x="15881" y="1800"/>
                    <a:pt x="15337" y="1591"/>
                  </a:cubicBezTo>
                  <a:cubicBezTo>
                    <a:pt x="14479" y="1256"/>
                    <a:pt x="14291" y="1047"/>
                    <a:pt x="14103" y="838"/>
                  </a:cubicBezTo>
                  <a:cubicBezTo>
                    <a:pt x="14019" y="733"/>
                    <a:pt x="13977" y="670"/>
                    <a:pt x="13391" y="524"/>
                  </a:cubicBezTo>
                  <a:cubicBezTo>
                    <a:pt x="13119" y="440"/>
                    <a:pt x="12931" y="419"/>
                    <a:pt x="12826" y="419"/>
                  </a:cubicBezTo>
                  <a:cubicBezTo>
                    <a:pt x="12722" y="419"/>
                    <a:pt x="12659" y="440"/>
                    <a:pt x="12554" y="524"/>
                  </a:cubicBezTo>
                  <a:cubicBezTo>
                    <a:pt x="12429" y="629"/>
                    <a:pt x="12282" y="754"/>
                    <a:pt x="11968" y="859"/>
                  </a:cubicBezTo>
                  <a:cubicBezTo>
                    <a:pt x="11780" y="942"/>
                    <a:pt x="11508" y="1005"/>
                    <a:pt x="11194" y="1068"/>
                  </a:cubicBezTo>
                  <a:cubicBezTo>
                    <a:pt x="10550" y="1194"/>
                    <a:pt x="10211" y="1237"/>
                    <a:pt x="9956" y="1237"/>
                  </a:cubicBezTo>
                  <a:cubicBezTo>
                    <a:pt x="9788" y="1237"/>
                    <a:pt x="9657" y="1218"/>
                    <a:pt x="9499" y="1193"/>
                  </a:cubicBezTo>
                  <a:cubicBezTo>
                    <a:pt x="9290" y="1173"/>
                    <a:pt x="9039" y="1110"/>
                    <a:pt x="8474" y="1089"/>
                  </a:cubicBezTo>
                  <a:lnTo>
                    <a:pt x="8244" y="1089"/>
                  </a:lnTo>
                  <a:cubicBezTo>
                    <a:pt x="8035" y="1089"/>
                    <a:pt x="7846" y="1068"/>
                    <a:pt x="7700" y="1068"/>
                  </a:cubicBezTo>
                  <a:cubicBezTo>
                    <a:pt x="7010" y="1005"/>
                    <a:pt x="6738" y="880"/>
                    <a:pt x="6361" y="691"/>
                  </a:cubicBezTo>
                  <a:cubicBezTo>
                    <a:pt x="6068" y="566"/>
                    <a:pt x="5733" y="419"/>
                    <a:pt x="5106" y="231"/>
                  </a:cubicBezTo>
                  <a:cubicBezTo>
                    <a:pt x="5001" y="210"/>
                    <a:pt x="4917" y="168"/>
                    <a:pt x="4813" y="147"/>
                  </a:cubicBezTo>
                  <a:cubicBezTo>
                    <a:pt x="4541" y="64"/>
                    <a:pt x="4331" y="22"/>
                    <a:pt x="418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99"/>
            <p:cNvSpPr/>
            <p:nvPr/>
          </p:nvSpPr>
          <p:spPr>
            <a:xfrm>
              <a:off x="3047575" y="2210175"/>
              <a:ext cx="580150" cy="353100"/>
            </a:xfrm>
            <a:custGeom>
              <a:avLst/>
              <a:gdLst/>
              <a:ahLst/>
              <a:cxnLst/>
              <a:rect l="l" t="t" r="r" b="b"/>
              <a:pathLst>
                <a:path w="23206" h="14124" extrusionOk="0">
                  <a:moveTo>
                    <a:pt x="13183" y="0"/>
                  </a:moveTo>
                  <a:cubicBezTo>
                    <a:pt x="13099" y="0"/>
                    <a:pt x="13057" y="0"/>
                    <a:pt x="12953" y="21"/>
                  </a:cubicBezTo>
                  <a:cubicBezTo>
                    <a:pt x="12806" y="42"/>
                    <a:pt x="12660" y="84"/>
                    <a:pt x="12346" y="105"/>
                  </a:cubicBezTo>
                  <a:cubicBezTo>
                    <a:pt x="11174" y="209"/>
                    <a:pt x="9333" y="314"/>
                    <a:pt x="7952" y="314"/>
                  </a:cubicBezTo>
                  <a:lnTo>
                    <a:pt x="5985" y="314"/>
                  </a:lnTo>
                  <a:cubicBezTo>
                    <a:pt x="5839" y="314"/>
                    <a:pt x="5650" y="314"/>
                    <a:pt x="5504" y="293"/>
                  </a:cubicBezTo>
                  <a:lnTo>
                    <a:pt x="4709" y="293"/>
                  </a:lnTo>
                  <a:cubicBezTo>
                    <a:pt x="3924" y="356"/>
                    <a:pt x="3139" y="377"/>
                    <a:pt x="2470" y="377"/>
                  </a:cubicBezTo>
                  <a:cubicBezTo>
                    <a:pt x="1800" y="377"/>
                    <a:pt x="1246" y="356"/>
                    <a:pt x="921" y="335"/>
                  </a:cubicBezTo>
                  <a:lnTo>
                    <a:pt x="649" y="3369"/>
                  </a:lnTo>
                  <a:lnTo>
                    <a:pt x="1" y="11382"/>
                  </a:lnTo>
                  <a:cubicBezTo>
                    <a:pt x="796" y="11424"/>
                    <a:pt x="2972" y="11529"/>
                    <a:pt x="5043" y="11675"/>
                  </a:cubicBezTo>
                  <a:lnTo>
                    <a:pt x="5106" y="11675"/>
                  </a:lnTo>
                  <a:cubicBezTo>
                    <a:pt x="5211" y="11675"/>
                    <a:pt x="5315" y="11696"/>
                    <a:pt x="5441" y="11696"/>
                  </a:cubicBezTo>
                  <a:lnTo>
                    <a:pt x="5546" y="11696"/>
                  </a:lnTo>
                  <a:cubicBezTo>
                    <a:pt x="5629" y="11696"/>
                    <a:pt x="5713" y="11696"/>
                    <a:pt x="5776" y="11717"/>
                  </a:cubicBezTo>
                  <a:lnTo>
                    <a:pt x="5985" y="11717"/>
                  </a:lnTo>
                  <a:cubicBezTo>
                    <a:pt x="6069" y="11717"/>
                    <a:pt x="6152" y="11717"/>
                    <a:pt x="6215" y="11738"/>
                  </a:cubicBezTo>
                  <a:lnTo>
                    <a:pt x="6299" y="11738"/>
                  </a:lnTo>
                  <a:cubicBezTo>
                    <a:pt x="6403" y="11738"/>
                    <a:pt x="6487" y="11738"/>
                    <a:pt x="6592" y="11780"/>
                  </a:cubicBezTo>
                  <a:lnTo>
                    <a:pt x="6780" y="11780"/>
                  </a:lnTo>
                  <a:cubicBezTo>
                    <a:pt x="6885" y="11780"/>
                    <a:pt x="6989" y="11780"/>
                    <a:pt x="7094" y="11801"/>
                  </a:cubicBezTo>
                  <a:cubicBezTo>
                    <a:pt x="7157" y="11801"/>
                    <a:pt x="7240" y="11801"/>
                    <a:pt x="7324" y="11822"/>
                  </a:cubicBezTo>
                  <a:lnTo>
                    <a:pt x="7450" y="11822"/>
                  </a:lnTo>
                  <a:cubicBezTo>
                    <a:pt x="7533" y="11822"/>
                    <a:pt x="7617" y="11822"/>
                    <a:pt x="7680" y="11843"/>
                  </a:cubicBezTo>
                  <a:lnTo>
                    <a:pt x="7784" y="11843"/>
                  </a:lnTo>
                  <a:cubicBezTo>
                    <a:pt x="7868" y="11843"/>
                    <a:pt x="7952" y="11843"/>
                    <a:pt x="8036" y="11885"/>
                  </a:cubicBezTo>
                  <a:lnTo>
                    <a:pt x="8098" y="11885"/>
                  </a:lnTo>
                  <a:cubicBezTo>
                    <a:pt x="8182" y="11885"/>
                    <a:pt x="8245" y="11885"/>
                    <a:pt x="8308" y="11906"/>
                  </a:cubicBezTo>
                  <a:lnTo>
                    <a:pt x="9500" y="11906"/>
                  </a:lnTo>
                  <a:cubicBezTo>
                    <a:pt x="9751" y="11926"/>
                    <a:pt x="9919" y="12010"/>
                    <a:pt x="10128" y="12094"/>
                  </a:cubicBezTo>
                  <a:cubicBezTo>
                    <a:pt x="10484" y="12219"/>
                    <a:pt x="10881" y="12366"/>
                    <a:pt x="12011" y="12366"/>
                  </a:cubicBezTo>
                  <a:cubicBezTo>
                    <a:pt x="12743" y="12366"/>
                    <a:pt x="13078" y="12345"/>
                    <a:pt x="13329" y="12324"/>
                  </a:cubicBezTo>
                  <a:cubicBezTo>
                    <a:pt x="13476" y="12303"/>
                    <a:pt x="13601" y="12303"/>
                    <a:pt x="13706" y="12303"/>
                  </a:cubicBezTo>
                  <a:cubicBezTo>
                    <a:pt x="13852" y="12303"/>
                    <a:pt x="14041" y="12324"/>
                    <a:pt x="14313" y="12345"/>
                  </a:cubicBezTo>
                  <a:cubicBezTo>
                    <a:pt x="14354" y="12345"/>
                    <a:pt x="14438" y="12366"/>
                    <a:pt x="14522" y="12366"/>
                  </a:cubicBezTo>
                  <a:cubicBezTo>
                    <a:pt x="15066" y="12471"/>
                    <a:pt x="15170" y="12512"/>
                    <a:pt x="15296" y="12533"/>
                  </a:cubicBezTo>
                  <a:cubicBezTo>
                    <a:pt x="15463" y="12554"/>
                    <a:pt x="15631" y="12617"/>
                    <a:pt x="16426" y="12763"/>
                  </a:cubicBezTo>
                  <a:cubicBezTo>
                    <a:pt x="17723" y="13035"/>
                    <a:pt x="17995" y="13161"/>
                    <a:pt x="18393" y="13370"/>
                  </a:cubicBezTo>
                  <a:cubicBezTo>
                    <a:pt x="18455" y="13412"/>
                    <a:pt x="18560" y="13454"/>
                    <a:pt x="18665" y="13517"/>
                  </a:cubicBezTo>
                  <a:cubicBezTo>
                    <a:pt x="18770" y="13561"/>
                    <a:pt x="18909" y="13579"/>
                    <a:pt x="19064" y="13579"/>
                  </a:cubicBezTo>
                  <a:cubicBezTo>
                    <a:pt x="19278" y="13579"/>
                    <a:pt x="19522" y="13544"/>
                    <a:pt x="19753" y="13496"/>
                  </a:cubicBezTo>
                  <a:cubicBezTo>
                    <a:pt x="19816" y="13496"/>
                    <a:pt x="19878" y="13475"/>
                    <a:pt x="19962" y="13475"/>
                  </a:cubicBezTo>
                  <a:cubicBezTo>
                    <a:pt x="20108" y="13454"/>
                    <a:pt x="20297" y="13412"/>
                    <a:pt x="20422" y="13412"/>
                  </a:cubicBezTo>
                  <a:cubicBezTo>
                    <a:pt x="20632" y="13412"/>
                    <a:pt x="20799" y="13475"/>
                    <a:pt x="20924" y="13559"/>
                  </a:cubicBezTo>
                  <a:cubicBezTo>
                    <a:pt x="21029" y="13600"/>
                    <a:pt x="21113" y="13684"/>
                    <a:pt x="21176" y="13726"/>
                  </a:cubicBezTo>
                  <a:cubicBezTo>
                    <a:pt x="21217" y="13768"/>
                    <a:pt x="21238" y="13768"/>
                    <a:pt x="21259" y="13789"/>
                  </a:cubicBezTo>
                  <a:cubicBezTo>
                    <a:pt x="21322" y="13831"/>
                    <a:pt x="21364" y="13872"/>
                    <a:pt x="21385" y="13893"/>
                  </a:cubicBezTo>
                  <a:cubicBezTo>
                    <a:pt x="21427" y="13914"/>
                    <a:pt x="21448" y="13914"/>
                    <a:pt x="21448" y="13935"/>
                  </a:cubicBezTo>
                  <a:lnTo>
                    <a:pt x="21552" y="14040"/>
                  </a:lnTo>
                  <a:lnTo>
                    <a:pt x="21594" y="14103"/>
                  </a:lnTo>
                  <a:lnTo>
                    <a:pt x="21636" y="14123"/>
                  </a:lnTo>
                  <a:lnTo>
                    <a:pt x="21699" y="14040"/>
                  </a:lnTo>
                  <a:lnTo>
                    <a:pt x="21740" y="14019"/>
                  </a:lnTo>
                  <a:lnTo>
                    <a:pt x="21824" y="13935"/>
                  </a:lnTo>
                  <a:lnTo>
                    <a:pt x="21866" y="13893"/>
                  </a:lnTo>
                  <a:cubicBezTo>
                    <a:pt x="21887" y="13872"/>
                    <a:pt x="21908" y="13831"/>
                    <a:pt x="21950" y="13789"/>
                  </a:cubicBezTo>
                  <a:cubicBezTo>
                    <a:pt x="21971" y="13768"/>
                    <a:pt x="21971" y="13726"/>
                    <a:pt x="21992" y="13726"/>
                  </a:cubicBezTo>
                  <a:cubicBezTo>
                    <a:pt x="22033" y="13705"/>
                    <a:pt x="22054" y="13663"/>
                    <a:pt x="22075" y="13621"/>
                  </a:cubicBezTo>
                  <a:cubicBezTo>
                    <a:pt x="22096" y="13600"/>
                    <a:pt x="22096" y="13579"/>
                    <a:pt x="22138" y="13559"/>
                  </a:cubicBezTo>
                  <a:cubicBezTo>
                    <a:pt x="22159" y="13517"/>
                    <a:pt x="22180" y="13475"/>
                    <a:pt x="22180" y="13454"/>
                  </a:cubicBezTo>
                  <a:cubicBezTo>
                    <a:pt x="22201" y="13412"/>
                    <a:pt x="22201" y="13391"/>
                    <a:pt x="22222" y="13370"/>
                  </a:cubicBezTo>
                  <a:cubicBezTo>
                    <a:pt x="22264" y="13307"/>
                    <a:pt x="22284" y="13287"/>
                    <a:pt x="22284" y="13245"/>
                  </a:cubicBezTo>
                  <a:cubicBezTo>
                    <a:pt x="22284" y="13203"/>
                    <a:pt x="22305" y="13182"/>
                    <a:pt x="22305" y="13161"/>
                  </a:cubicBezTo>
                  <a:cubicBezTo>
                    <a:pt x="22347" y="13077"/>
                    <a:pt x="22368" y="13035"/>
                    <a:pt x="22389" y="12952"/>
                  </a:cubicBezTo>
                  <a:cubicBezTo>
                    <a:pt x="22410" y="12889"/>
                    <a:pt x="22410" y="12847"/>
                    <a:pt x="22431" y="12784"/>
                  </a:cubicBezTo>
                  <a:cubicBezTo>
                    <a:pt x="22431" y="12763"/>
                    <a:pt x="22431" y="12743"/>
                    <a:pt x="22473" y="12722"/>
                  </a:cubicBezTo>
                  <a:cubicBezTo>
                    <a:pt x="22473" y="12659"/>
                    <a:pt x="22494" y="12638"/>
                    <a:pt x="22494" y="12575"/>
                  </a:cubicBezTo>
                  <a:cubicBezTo>
                    <a:pt x="22494" y="12554"/>
                    <a:pt x="22515" y="12512"/>
                    <a:pt x="22515" y="12471"/>
                  </a:cubicBezTo>
                  <a:cubicBezTo>
                    <a:pt x="22515" y="12429"/>
                    <a:pt x="22556" y="12408"/>
                    <a:pt x="22556" y="12345"/>
                  </a:cubicBezTo>
                  <a:cubicBezTo>
                    <a:pt x="22556" y="12324"/>
                    <a:pt x="22577" y="12261"/>
                    <a:pt x="22577" y="12219"/>
                  </a:cubicBezTo>
                  <a:cubicBezTo>
                    <a:pt x="22577" y="12157"/>
                    <a:pt x="22598" y="12115"/>
                    <a:pt x="22598" y="12052"/>
                  </a:cubicBezTo>
                  <a:cubicBezTo>
                    <a:pt x="22598" y="12010"/>
                    <a:pt x="22619" y="11947"/>
                    <a:pt x="22619" y="11926"/>
                  </a:cubicBezTo>
                  <a:cubicBezTo>
                    <a:pt x="22619" y="11885"/>
                    <a:pt x="22661" y="11822"/>
                    <a:pt x="22661" y="11738"/>
                  </a:cubicBezTo>
                  <a:cubicBezTo>
                    <a:pt x="22661" y="11696"/>
                    <a:pt x="22682" y="11634"/>
                    <a:pt x="22682" y="11592"/>
                  </a:cubicBezTo>
                  <a:cubicBezTo>
                    <a:pt x="22682" y="11529"/>
                    <a:pt x="22703" y="11466"/>
                    <a:pt x="22703" y="11403"/>
                  </a:cubicBezTo>
                  <a:cubicBezTo>
                    <a:pt x="22703" y="11362"/>
                    <a:pt x="22724" y="11299"/>
                    <a:pt x="22724" y="11215"/>
                  </a:cubicBezTo>
                  <a:cubicBezTo>
                    <a:pt x="22724" y="11152"/>
                    <a:pt x="22766" y="11090"/>
                    <a:pt x="22766" y="11006"/>
                  </a:cubicBezTo>
                  <a:cubicBezTo>
                    <a:pt x="22766" y="10964"/>
                    <a:pt x="22787" y="10880"/>
                    <a:pt x="22787" y="10838"/>
                  </a:cubicBezTo>
                  <a:lnTo>
                    <a:pt x="22787" y="10734"/>
                  </a:lnTo>
                  <a:lnTo>
                    <a:pt x="22724" y="10671"/>
                  </a:lnTo>
                  <a:cubicBezTo>
                    <a:pt x="22054" y="9834"/>
                    <a:pt x="22284" y="7616"/>
                    <a:pt x="22661" y="5963"/>
                  </a:cubicBezTo>
                  <a:cubicBezTo>
                    <a:pt x="22808" y="5294"/>
                    <a:pt x="22975" y="4875"/>
                    <a:pt x="23101" y="4603"/>
                  </a:cubicBezTo>
                  <a:cubicBezTo>
                    <a:pt x="23142" y="4499"/>
                    <a:pt x="23205" y="4373"/>
                    <a:pt x="23205" y="4352"/>
                  </a:cubicBezTo>
                  <a:cubicBezTo>
                    <a:pt x="23205" y="4310"/>
                    <a:pt x="23184" y="4268"/>
                    <a:pt x="23017" y="4038"/>
                  </a:cubicBezTo>
                  <a:cubicBezTo>
                    <a:pt x="22829" y="3766"/>
                    <a:pt x="22766" y="3683"/>
                    <a:pt x="22682" y="3641"/>
                  </a:cubicBezTo>
                  <a:cubicBezTo>
                    <a:pt x="22473" y="3432"/>
                    <a:pt x="22452" y="3348"/>
                    <a:pt x="22305" y="2678"/>
                  </a:cubicBezTo>
                  <a:cubicBezTo>
                    <a:pt x="22284" y="2532"/>
                    <a:pt x="22264" y="2427"/>
                    <a:pt x="22243" y="2302"/>
                  </a:cubicBezTo>
                  <a:cubicBezTo>
                    <a:pt x="22243" y="2281"/>
                    <a:pt x="22201" y="2218"/>
                    <a:pt x="22201" y="2197"/>
                  </a:cubicBezTo>
                  <a:cubicBezTo>
                    <a:pt x="22180" y="2113"/>
                    <a:pt x="22180" y="2071"/>
                    <a:pt x="22180" y="1988"/>
                  </a:cubicBezTo>
                  <a:cubicBezTo>
                    <a:pt x="22180" y="1946"/>
                    <a:pt x="22159" y="1904"/>
                    <a:pt x="22159" y="1883"/>
                  </a:cubicBezTo>
                  <a:cubicBezTo>
                    <a:pt x="22159" y="1841"/>
                    <a:pt x="22138" y="1779"/>
                    <a:pt x="22138" y="1737"/>
                  </a:cubicBezTo>
                  <a:cubicBezTo>
                    <a:pt x="22138" y="1695"/>
                    <a:pt x="22138" y="1653"/>
                    <a:pt x="22096" y="1632"/>
                  </a:cubicBezTo>
                  <a:cubicBezTo>
                    <a:pt x="22096" y="1590"/>
                    <a:pt x="22096" y="1569"/>
                    <a:pt x="22075" y="1548"/>
                  </a:cubicBezTo>
                  <a:lnTo>
                    <a:pt x="21678" y="1548"/>
                  </a:lnTo>
                  <a:cubicBezTo>
                    <a:pt x="21636" y="1548"/>
                    <a:pt x="21615" y="1548"/>
                    <a:pt x="21552" y="1527"/>
                  </a:cubicBezTo>
                  <a:lnTo>
                    <a:pt x="21531" y="1527"/>
                  </a:lnTo>
                  <a:cubicBezTo>
                    <a:pt x="21468" y="1527"/>
                    <a:pt x="21427" y="1527"/>
                    <a:pt x="21385" y="1486"/>
                  </a:cubicBezTo>
                  <a:lnTo>
                    <a:pt x="21364" y="1486"/>
                  </a:lnTo>
                  <a:cubicBezTo>
                    <a:pt x="21322" y="1486"/>
                    <a:pt x="21259" y="1465"/>
                    <a:pt x="21217" y="1465"/>
                  </a:cubicBezTo>
                  <a:cubicBezTo>
                    <a:pt x="20904" y="1423"/>
                    <a:pt x="20506" y="1381"/>
                    <a:pt x="20108" y="1318"/>
                  </a:cubicBezTo>
                  <a:lnTo>
                    <a:pt x="20088" y="1318"/>
                  </a:lnTo>
                  <a:cubicBezTo>
                    <a:pt x="20004" y="1318"/>
                    <a:pt x="19920" y="1276"/>
                    <a:pt x="19857" y="1276"/>
                  </a:cubicBezTo>
                  <a:cubicBezTo>
                    <a:pt x="19795" y="1276"/>
                    <a:pt x="19774" y="1276"/>
                    <a:pt x="19711" y="1255"/>
                  </a:cubicBezTo>
                  <a:cubicBezTo>
                    <a:pt x="19669" y="1255"/>
                    <a:pt x="19648" y="1255"/>
                    <a:pt x="19585" y="1235"/>
                  </a:cubicBezTo>
                  <a:cubicBezTo>
                    <a:pt x="19543" y="1235"/>
                    <a:pt x="19481" y="1214"/>
                    <a:pt x="19439" y="1214"/>
                  </a:cubicBezTo>
                  <a:cubicBezTo>
                    <a:pt x="19397" y="1214"/>
                    <a:pt x="19355" y="1214"/>
                    <a:pt x="19334" y="1172"/>
                  </a:cubicBezTo>
                  <a:cubicBezTo>
                    <a:pt x="19271" y="1172"/>
                    <a:pt x="19251" y="1172"/>
                    <a:pt x="19188" y="1151"/>
                  </a:cubicBezTo>
                  <a:cubicBezTo>
                    <a:pt x="19146" y="1151"/>
                    <a:pt x="19083" y="1130"/>
                    <a:pt x="19062" y="1130"/>
                  </a:cubicBezTo>
                  <a:cubicBezTo>
                    <a:pt x="19020" y="1130"/>
                    <a:pt x="18979" y="1130"/>
                    <a:pt x="18937" y="1109"/>
                  </a:cubicBezTo>
                  <a:cubicBezTo>
                    <a:pt x="18874" y="1109"/>
                    <a:pt x="18832" y="1067"/>
                    <a:pt x="18811" y="1067"/>
                  </a:cubicBezTo>
                  <a:cubicBezTo>
                    <a:pt x="18748" y="1067"/>
                    <a:pt x="18707" y="1046"/>
                    <a:pt x="18644" y="1046"/>
                  </a:cubicBezTo>
                  <a:cubicBezTo>
                    <a:pt x="18623" y="1046"/>
                    <a:pt x="18560" y="1046"/>
                    <a:pt x="18539" y="1025"/>
                  </a:cubicBezTo>
                  <a:cubicBezTo>
                    <a:pt x="18497" y="1025"/>
                    <a:pt x="18435" y="983"/>
                    <a:pt x="18393" y="983"/>
                  </a:cubicBezTo>
                  <a:cubicBezTo>
                    <a:pt x="18351" y="983"/>
                    <a:pt x="18309" y="983"/>
                    <a:pt x="18288" y="963"/>
                  </a:cubicBezTo>
                  <a:cubicBezTo>
                    <a:pt x="18225" y="963"/>
                    <a:pt x="18183" y="942"/>
                    <a:pt x="18121" y="942"/>
                  </a:cubicBezTo>
                  <a:cubicBezTo>
                    <a:pt x="18079" y="942"/>
                    <a:pt x="18037" y="942"/>
                    <a:pt x="17995" y="921"/>
                  </a:cubicBezTo>
                  <a:cubicBezTo>
                    <a:pt x="17932" y="921"/>
                    <a:pt x="17891" y="879"/>
                    <a:pt x="17828" y="879"/>
                  </a:cubicBezTo>
                  <a:cubicBezTo>
                    <a:pt x="17786" y="879"/>
                    <a:pt x="17765" y="879"/>
                    <a:pt x="17702" y="858"/>
                  </a:cubicBezTo>
                  <a:cubicBezTo>
                    <a:pt x="17660" y="858"/>
                    <a:pt x="17598" y="837"/>
                    <a:pt x="17556" y="837"/>
                  </a:cubicBezTo>
                  <a:cubicBezTo>
                    <a:pt x="17493" y="837"/>
                    <a:pt x="17472" y="837"/>
                    <a:pt x="17409" y="816"/>
                  </a:cubicBezTo>
                  <a:cubicBezTo>
                    <a:pt x="17367" y="816"/>
                    <a:pt x="17305" y="774"/>
                    <a:pt x="17263" y="774"/>
                  </a:cubicBezTo>
                  <a:cubicBezTo>
                    <a:pt x="17242" y="774"/>
                    <a:pt x="17179" y="774"/>
                    <a:pt x="17158" y="753"/>
                  </a:cubicBezTo>
                  <a:cubicBezTo>
                    <a:pt x="17095" y="753"/>
                    <a:pt x="17054" y="732"/>
                    <a:pt x="16991" y="732"/>
                  </a:cubicBezTo>
                  <a:cubicBezTo>
                    <a:pt x="16970" y="732"/>
                    <a:pt x="16928" y="732"/>
                    <a:pt x="16886" y="711"/>
                  </a:cubicBezTo>
                  <a:cubicBezTo>
                    <a:pt x="16844" y="711"/>
                    <a:pt x="16782" y="670"/>
                    <a:pt x="16719" y="670"/>
                  </a:cubicBezTo>
                  <a:cubicBezTo>
                    <a:pt x="16677" y="670"/>
                    <a:pt x="16656" y="670"/>
                    <a:pt x="16635" y="649"/>
                  </a:cubicBezTo>
                  <a:cubicBezTo>
                    <a:pt x="16572" y="649"/>
                    <a:pt x="16530" y="628"/>
                    <a:pt x="16447" y="628"/>
                  </a:cubicBezTo>
                  <a:cubicBezTo>
                    <a:pt x="16426" y="628"/>
                    <a:pt x="16405" y="628"/>
                    <a:pt x="16342" y="607"/>
                  </a:cubicBezTo>
                  <a:cubicBezTo>
                    <a:pt x="16300" y="607"/>
                    <a:pt x="16238" y="565"/>
                    <a:pt x="16196" y="565"/>
                  </a:cubicBezTo>
                  <a:cubicBezTo>
                    <a:pt x="16154" y="565"/>
                    <a:pt x="16133" y="565"/>
                    <a:pt x="16112" y="544"/>
                  </a:cubicBezTo>
                  <a:cubicBezTo>
                    <a:pt x="16049" y="544"/>
                    <a:pt x="16007" y="523"/>
                    <a:pt x="15945" y="523"/>
                  </a:cubicBezTo>
                  <a:cubicBezTo>
                    <a:pt x="15924" y="523"/>
                    <a:pt x="15903" y="523"/>
                    <a:pt x="15840" y="502"/>
                  </a:cubicBezTo>
                  <a:cubicBezTo>
                    <a:pt x="15798" y="502"/>
                    <a:pt x="15735" y="460"/>
                    <a:pt x="15694" y="460"/>
                  </a:cubicBezTo>
                  <a:cubicBezTo>
                    <a:pt x="15673" y="460"/>
                    <a:pt x="15610" y="460"/>
                    <a:pt x="15589" y="439"/>
                  </a:cubicBezTo>
                  <a:cubicBezTo>
                    <a:pt x="15526" y="439"/>
                    <a:pt x="15505" y="419"/>
                    <a:pt x="15463" y="419"/>
                  </a:cubicBezTo>
                  <a:cubicBezTo>
                    <a:pt x="15401" y="419"/>
                    <a:pt x="15380" y="398"/>
                    <a:pt x="15317" y="398"/>
                  </a:cubicBezTo>
                  <a:cubicBezTo>
                    <a:pt x="15296" y="398"/>
                    <a:pt x="15254" y="356"/>
                    <a:pt x="15212" y="356"/>
                  </a:cubicBezTo>
                  <a:cubicBezTo>
                    <a:pt x="15150" y="335"/>
                    <a:pt x="15087" y="335"/>
                    <a:pt x="15003" y="314"/>
                  </a:cubicBezTo>
                  <a:lnTo>
                    <a:pt x="14857" y="293"/>
                  </a:lnTo>
                  <a:cubicBezTo>
                    <a:pt x="14020" y="126"/>
                    <a:pt x="13601" y="42"/>
                    <a:pt x="13371" y="21"/>
                  </a:cubicBezTo>
                  <a:cubicBezTo>
                    <a:pt x="13287" y="21"/>
                    <a:pt x="13225" y="0"/>
                    <a:pt x="1318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99"/>
            <p:cNvSpPr/>
            <p:nvPr/>
          </p:nvSpPr>
          <p:spPr>
            <a:xfrm>
              <a:off x="3071650" y="1876950"/>
              <a:ext cx="525725" cy="355725"/>
            </a:xfrm>
            <a:custGeom>
              <a:avLst/>
              <a:gdLst/>
              <a:ahLst/>
              <a:cxnLst/>
              <a:rect l="l" t="t" r="r" b="b"/>
              <a:pathLst>
                <a:path w="21029" h="14229" extrusionOk="0">
                  <a:moveTo>
                    <a:pt x="1109" y="1"/>
                  </a:moveTo>
                  <a:lnTo>
                    <a:pt x="0" y="12994"/>
                  </a:lnTo>
                  <a:cubicBezTo>
                    <a:pt x="1319" y="13036"/>
                    <a:pt x="5733" y="13203"/>
                    <a:pt x="6947" y="13203"/>
                  </a:cubicBezTo>
                  <a:lnTo>
                    <a:pt x="7470" y="13203"/>
                  </a:lnTo>
                  <a:cubicBezTo>
                    <a:pt x="8746" y="13183"/>
                    <a:pt x="10232" y="13099"/>
                    <a:pt x="11278" y="12994"/>
                  </a:cubicBezTo>
                  <a:cubicBezTo>
                    <a:pt x="11571" y="12973"/>
                    <a:pt x="11718" y="12931"/>
                    <a:pt x="11864" y="12911"/>
                  </a:cubicBezTo>
                  <a:cubicBezTo>
                    <a:pt x="11969" y="12890"/>
                    <a:pt x="12073" y="12890"/>
                    <a:pt x="12178" y="12890"/>
                  </a:cubicBezTo>
                  <a:cubicBezTo>
                    <a:pt x="12408" y="12890"/>
                    <a:pt x="12764" y="12973"/>
                    <a:pt x="13956" y="13183"/>
                  </a:cubicBezTo>
                  <a:lnTo>
                    <a:pt x="14103" y="13203"/>
                  </a:lnTo>
                  <a:cubicBezTo>
                    <a:pt x="16300" y="13622"/>
                    <a:pt x="20171" y="14145"/>
                    <a:pt x="21029" y="14229"/>
                  </a:cubicBezTo>
                  <a:lnTo>
                    <a:pt x="21029" y="14166"/>
                  </a:lnTo>
                  <a:lnTo>
                    <a:pt x="21029" y="14082"/>
                  </a:lnTo>
                  <a:lnTo>
                    <a:pt x="21029" y="13978"/>
                  </a:lnTo>
                  <a:lnTo>
                    <a:pt x="21029" y="13915"/>
                  </a:lnTo>
                  <a:lnTo>
                    <a:pt x="21029" y="13810"/>
                  </a:lnTo>
                  <a:lnTo>
                    <a:pt x="21029" y="13706"/>
                  </a:lnTo>
                  <a:lnTo>
                    <a:pt x="21029" y="13601"/>
                  </a:lnTo>
                  <a:lnTo>
                    <a:pt x="21029" y="13496"/>
                  </a:lnTo>
                  <a:lnTo>
                    <a:pt x="21029" y="13350"/>
                  </a:lnTo>
                  <a:lnTo>
                    <a:pt x="21029" y="13245"/>
                  </a:lnTo>
                  <a:cubicBezTo>
                    <a:pt x="21029" y="13203"/>
                    <a:pt x="21029" y="13183"/>
                    <a:pt x="21008" y="13120"/>
                  </a:cubicBezTo>
                  <a:lnTo>
                    <a:pt x="21008" y="13015"/>
                  </a:lnTo>
                  <a:cubicBezTo>
                    <a:pt x="21008" y="12973"/>
                    <a:pt x="20987" y="12911"/>
                    <a:pt x="20987" y="12869"/>
                  </a:cubicBezTo>
                  <a:cubicBezTo>
                    <a:pt x="20987" y="12827"/>
                    <a:pt x="20987" y="12806"/>
                    <a:pt x="20945" y="12785"/>
                  </a:cubicBezTo>
                  <a:cubicBezTo>
                    <a:pt x="20924" y="12701"/>
                    <a:pt x="20924" y="12618"/>
                    <a:pt x="20903" y="12576"/>
                  </a:cubicBezTo>
                  <a:cubicBezTo>
                    <a:pt x="20673" y="11676"/>
                    <a:pt x="20673" y="11237"/>
                    <a:pt x="20736" y="9730"/>
                  </a:cubicBezTo>
                  <a:lnTo>
                    <a:pt x="20777" y="9354"/>
                  </a:lnTo>
                  <a:cubicBezTo>
                    <a:pt x="20798" y="8810"/>
                    <a:pt x="20819" y="8412"/>
                    <a:pt x="20861" y="8098"/>
                  </a:cubicBezTo>
                  <a:cubicBezTo>
                    <a:pt x="20903" y="7429"/>
                    <a:pt x="20924" y="7240"/>
                    <a:pt x="20694" y="6633"/>
                  </a:cubicBezTo>
                  <a:cubicBezTo>
                    <a:pt x="20610" y="6403"/>
                    <a:pt x="20505" y="6382"/>
                    <a:pt x="20359" y="6320"/>
                  </a:cubicBezTo>
                  <a:cubicBezTo>
                    <a:pt x="19773" y="6131"/>
                    <a:pt x="19669" y="5671"/>
                    <a:pt x="19941" y="4395"/>
                  </a:cubicBezTo>
                  <a:cubicBezTo>
                    <a:pt x="20254" y="2930"/>
                    <a:pt x="20401" y="1905"/>
                    <a:pt x="20464" y="1423"/>
                  </a:cubicBezTo>
                  <a:cubicBezTo>
                    <a:pt x="20422" y="1423"/>
                    <a:pt x="20380" y="1403"/>
                    <a:pt x="20317" y="1403"/>
                  </a:cubicBezTo>
                  <a:cubicBezTo>
                    <a:pt x="15484" y="1172"/>
                    <a:pt x="8453" y="628"/>
                    <a:pt x="8370" y="628"/>
                  </a:cubicBezTo>
                  <a:cubicBezTo>
                    <a:pt x="6026" y="440"/>
                    <a:pt x="3557" y="231"/>
                    <a:pt x="1109"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99"/>
            <p:cNvSpPr/>
            <p:nvPr/>
          </p:nvSpPr>
          <p:spPr>
            <a:xfrm>
              <a:off x="1698000" y="2341975"/>
              <a:ext cx="549275" cy="864175"/>
            </a:xfrm>
            <a:custGeom>
              <a:avLst/>
              <a:gdLst/>
              <a:ahLst/>
              <a:cxnLst/>
              <a:rect l="l" t="t" r="r" b="b"/>
              <a:pathLst>
                <a:path w="21971" h="34567" extrusionOk="0">
                  <a:moveTo>
                    <a:pt x="3704" y="1"/>
                  </a:moveTo>
                  <a:lnTo>
                    <a:pt x="1" y="12555"/>
                  </a:lnTo>
                  <a:cubicBezTo>
                    <a:pt x="733" y="13664"/>
                    <a:pt x="4123" y="18769"/>
                    <a:pt x="4374" y="19439"/>
                  </a:cubicBezTo>
                  <a:cubicBezTo>
                    <a:pt x="4520" y="19857"/>
                    <a:pt x="4604" y="20192"/>
                    <a:pt x="4688" y="20485"/>
                  </a:cubicBezTo>
                  <a:cubicBezTo>
                    <a:pt x="4730" y="20694"/>
                    <a:pt x="4751" y="20883"/>
                    <a:pt x="4834" y="21029"/>
                  </a:cubicBezTo>
                  <a:cubicBezTo>
                    <a:pt x="4918" y="21238"/>
                    <a:pt x="5064" y="21447"/>
                    <a:pt x="5462" y="21929"/>
                  </a:cubicBezTo>
                  <a:cubicBezTo>
                    <a:pt x="5692" y="22180"/>
                    <a:pt x="6006" y="22577"/>
                    <a:pt x="6424" y="23100"/>
                  </a:cubicBezTo>
                  <a:cubicBezTo>
                    <a:pt x="7533" y="24460"/>
                    <a:pt x="8161" y="25402"/>
                    <a:pt x="8726" y="26741"/>
                  </a:cubicBezTo>
                  <a:cubicBezTo>
                    <a:pt x="8810" y="26929"/>
                    <a:pt x="8893" y="27139"/>
                    <a:pt x="8977" y="27348"/>
                  </a:cubicBezTo>
                  <a:cubicBezTo>
                    <a:pt x="9207" y="27934"/>
                    <a:pt x="9521" y="28938"/>
                    <a:pt x="9856" y="29984"/>
                  </a:cubicBezTo>
                  <a:cubicBezTo>
                    <a:pt x="10253" y="31261"/>
                    <a:pt x="10860" y="33102"/>
                    <a:pt x="11174" y="33751"/>
                  </a:cubicBezTo>
                  <a:cubicBezTo>
                    <a:pt x="11216" y="33855"/>
                    <a:pt x="11237" y="33897"/>
                    <a:pt x="11300" y="33960"/>
                  </a:cubicBezTo>
                  <a:cubicBezTo>
                    <a:pt x="11342" y="33960"/>
                    <a:pt x="11404" y="33981"/>
                    <a:pt x="11446" y="34002"/>
                  </a:cubicBezTo>
                  <a:lnTo>
                    <a:pt x="11488" y="34002"/>
                  </a:lnTo>
                  <a:cubicBezTo>
                    <a:pt x="11530" y="34044"/>
                    <a:pt x="11614" y="34064"/>
                    <a:pt x="11655" y="34064"/>
                  </a:cubicBezTo>
                  <a:lnTo>
                    <a:pt x="11697" y="34064"/>
                  </a:lnTo>
                  <a:cubicBezTo>
                    <a:pt x="11760" y="34085"/>
                    <a:pt x="11823" y="34106"/>
                    <a:pt x="11906" y="34148"/>
                  </a:cubicBezTo>
                  <a:lnTo>
                    <a:pt x="11927" y="34148"/>
                  </a:lnTo>
                  <a:lnTo>
                    <a:pt x="12158" y="34211"/>
                  </a:lnTo>
                  <a:lnTo>
                    <a:pt x="12178" y="34211"/>
                  </a:lnTo>
                  <a:cubicBezTo>
                    <a:pt x="12346" y="34274"/>
                    <a:pt x="12534" y="34357"/>
                    <a:pt x="12681" y="34399"/>
                  </a:cubicBezTo>
                  <a:lnTo>
                    <a:pt x="12702" y="34399"/>
                  </a:lnTo>
                  <a:cubicBezTo>
                    <a:pt x="12785" y="34420"/>
                    <a:pt x="12869" y="34462"/>
                    <a:pt x="12911" y="34483"/>
                  </a:cubicBezTo>
                  <a:cubicBezTo>
                    <a:pt x="12994" y="34504"/>
                    <a:pt x="13057" y="34525"/>
                    <a:pt x="13099" y="34567"/>
                  </a:cubicBezTo>
                  <a:cubicBezTo>
                    <a:pt x="13120" y="34525"/>
                    <a:pt x="13120" y="34504"/>
                    <a:pt x="13162" y="34483"/>
                  </a:cubicBezTo>
                  <a:cubicBezTo>
                    <a:pt x="13183" y="34462"/>
                    <a:pt x="13183" y="34399"/>
                    <a:pt x="13204" y="34378"/>
                  </a:cubicBezTo>
                  <a:cubicBezTo>
                    <a:pt x="13225" y="34357"/>
                    <a:pt x="13225" y="34316"/>
                    <a:pt x="13266" y="34295"/>
                  </a:cubicBezTo>
                  <a:cubicBezTo>
                    <a:pt x="13287" y="34274"/>
                    <a:pt x="13287" y="34211"/>
                    <a:pt x="13308" y="34190"/>
                  </a:cubicBezTo>
                  <a:cubicBezTo>
                    <a:pt x="13308" y="34169"/>
                    <a:pt x="13329" y="34148"/>
                    <a:pt x="13329" y="34106"/>
                  </a:cubicBezTo>
                  <a:cubicBezTo>
                    <a:pt x="13329" y="34085"/>
                    <a:pt x="13371" y="34064"/>
                    <a:pt x="13371" y="34002"/>
                  </a:cubicBezTo>
                  <a:cubicBezTo>
                    <a:pt x="13371" y="33981"/>
                    <a:pt x="13392" y="33960"/>
                    <a:pt x="13392" y="33939"/>
                  </a:cubicBezTo>
                  <a:cubicBezTo>
                    <a:pt x="13392" y="33897"/>
                    <a:pt x="13413" y="33876"/>
                    <a:pt x="13413" y="33834"/>
                  </a:cubicBezTo>
                  <a:cubicBezTo>
                    <a:pt x="13413" y="33792"/>
                    <a:pt x="13434" y="33771"/>
                    <a:pt x="13434" y="33751"/>
                  </a:cubicBezTo>
                  <a:cubicBezTo>
                    <a:pt x="13434" y="33730"/>
                    <a:pt x="13476" y="33688"/>
                    <a:pt x="13476" y="33646"/>
                  </a:cubicBezTo>
                  <a:cubicBezTo>
                    <a:pt x="13476" y="33625"/>
                    <a:pt x="13476" y="33583"/>
                    <a:pt x="13497" y="33562"/>
                  </a:cubicBezTo>
                  <a:lnTo>
                    <a:pt x="13497" y="33479"/>
                  </a:lnTo>
                  <a:lnTo>
                    <a:pt x="13497" y="33416"/>
                  </a:lnTo>
                  <a:lnTo>
                    <a:pt x="13497" y="33332"/>
                  </a:lnTo>
                  <a:lnTo>
                    <a:pt x="13497" y="33248"/>
                  </a:lnTo>
                  <a:lnTo>
                    <a:pt x="13497" y="33165"/>
                  </a:lnTo>
                  <a:lnTo>
                    <a:pt x="13497" y="33102"/>
                  </a:lnTo>
                  <a:lnTo>
                    <a:pt x="13497" y="33018"/>
                  </a:lnTo>
                  <a:lnTo>
                    <a:pt x="13497" y="32935"/>
                  </a:lnTo>
                  <a:lnTo>
                    <a:pt x="13497" y="32851"/>
                  </a:lnTo>
                  <a:lnTo>
                    <a:pt x="13497" y="32788"/>
                  </a:lnTo>
                  <a:lnTo>
                    <a:pt x="13497" y="32704"/>
                  </a:lnTo>
                  <a:lnTo>
                    <a:pt x="13497" y="32642"/>
                  </a:lnTo>
                  <a:lnTo>
                    <a:pt x="13497" y="32579"/>
                  </a:lnTo>
                  <a:lnTo>
                    <a:pt x="13497" y="32516"/>
                  </a:lnTo>
                  <a:cubicBezTo>
                    <a:pt x="13497" y="32495"/>
                    <a:pt x="13497" y="32474"/>
                    <a:pt x="13476" y="32432"/>
                  </a:cubicBezTo>
                  <a:lnTo>
                    <a:pt x="13476" y="32391"/>
                  </a:lnTo>
                  <a:cubicBezTo>
                    <a:pt x="13476" y="32370"/>
                    <a:pt x="13476" y="32328"/>
                    <a:pt x="13434" y="32307"/>
                  </a:cubicBezTo>
                  <a:lnTo>
                    <a:pt x="13434" y="32286"/>
                  </a:lnTo>
                  <a:cubicBezTo>
                    <a:pt x="13434" y="32265"/>
                    <a:pt x="13413" y="32202"/>
                    <a:pt x="13413" y="32181"/>
                  </a:cubicBezTo>
                  <a:cubicBezTo>
                    <a:pt x="13392" y="32056"/>
                    <a:pt x="13371" y="31951"/>
                    <a:pt x="13371" y="31867"/>
                  </a:cubicBezTo>
                  <a:cubicBezTo>
                    <a:pt x="13308" y="31344"/>
                    <a:pt x="13538" y="30340"/>
                    <a:pt x="13727" y="29963"/>
                  </a:cubicBezTo>
                  <a:cubicBezTo>
                    <a:pt x="13831" y="29712"/>
                    <a:pt x="14020" y="29587"/>
                    <a:pt x="14250" y="29587"/>
                  </a:cubicBezTo>
                  <a:cubicBezTo>
                    <a:pt x="14480" y="29587"/>
                    <a:pt x="14689" y="29754"/>
                    <a:pt x="14836" y="29901"/>
                  </a:cubicBezTo>
                  <a:cubicBezTo>
                    <a:pt x="14899" y="29963"/>
                    <a:pt x="15401" y="30173"/>
                    <a:pt x="15715" y="30173"/>
                  </a:cubicBezTo>
                  <a:lnTo>
                    <a:pt x="15819" y="30173"/>
                  </a:lnTo>
                  <a:cubicBezTo>
                    <a:pt x="15924" y="30089"/>
                    <a:pt x="15945" y="30026"/>
                    <a:pt x="15945" y="30026"/>
                  </a:cubicBezTo>
                  <a:cubicBezTo>
                    <a:pt x="15945" y="30005"/>
                    <a:pt x="15987" y="29963"/>
                    <a:pt x="15987" y="29901"/>
                  </a:cubicBezTo>
                  <a:cubicBezTo>
                    <a:pt x="16007" y="29775"/>
                    <a:pt x="16007" y="29587"/>
                    <a:pt x="15987" y="29461"/>
                  </a:cubicBezTo>
                  <a:lnTo>
                    <a:pt x="15987" y="29378"/>
                  </a:lnTo>
                  <a:lnTo>
                    <a:pt x="15987" y="29357"/>
                  </a:lnTo>
                  <a:lnTo>
                    <a:pt x="15987" y="29294"/>
                  </a:lnTo>
                  <a:lnTo>
                    <a:pt x="16677" y="26720"/>
                  </a:lnTo>
                  <a:lnTo>
                    <a:pt x="16740" y="26574"/>
                  </a:lnTo>
                  <a:cubicBezTo>
                    <a:pt x="16740" y="26323"/>
                    <a:pt x="17368" y="23289"/>
                    <a:pt x="17598" y="22012"/>
                  </a:cubicBezTo>
                  <a:cubicBezTo>
                    <a:pt x="17598" y="21971"/>
                    <a:pt x="17598" y="21950"/>
                    <a:pt x="17640" y="21929"/>
                  </a:cubicBezTo>
                  <a:cubicBezTo>
                    <a:pt x="17640" y="21887"/>
                    <a:pt x="17660" y="21824"/>
                    <a:pt x="17660" y="21761"/>
                  </a:cubicBezTo>
                  <a:cubicBezTo>
                    <a:pt x="17660" y="21719"/>
                    <a:pt x="17681" y="21678"/>
                    <a:pt x="17681" y="21636"/>
                  </a:cubicBezTo>
                  <a:cubicBezTo>
                    <a:pt x="17681" y="21594"/>
                    <a:pt x="17702" y="21531"/>
                    <a:pt x="17702" y="21510"/>
                  </a:cubicBezTo>
                  <a:cubicBezTo>
                    <a:pt x="17723" y="21385"/>
                    <a:pt x="17765" y="21175"/>
                    <a:pt x="17786" y="20966"/>
                  </a:cubicBezTo>
                  <a:cubicBezTo>
                    <a:pt x="17870" y="20339"/>
                    <a:pt x="17912" y="19878"/>
                    <a:pt x="18058" y="19627"/>
                  </a:cubicBezTo>
                  <a:cubicBezTo>
                    <a:pt x="18079" y="19523"/>
                    <a:pt x="18100" y="18999"/>
                    <a:pt x="18100" y="18686"/>
                  </a:cubicBezTo>
                  <a:cubicBezTo>
                    <a:pt x="18121" y="17953"/>
                    <a:pt x="18121" y="17430"/>
                    <a:pt x="18246" y="17137"/>
                  </a:cubicBezTo>
                  <a:cubicBezTo>
                    <a:pt x="18351" y="16907"/>
                    <a:pt x="18539" y="16572"/>
                    <a:pt x="18665" y="16279"/>
                  </a:cubicBezTo>
                  <a:lnTo>
                    <a:pt x="18958" y="15693"/>
                  </a:lnTo>
                  <a:lnTo>
                    <a:pt x="18958" y="15673"/>
                  </a:lnTo>
                  <a:lnTo>
                    <a:pt x="18958" y="15652"/>
                  </a:lnTo>
                  <a:cubicBezTo>
                    <a:pt x="18958" y="15631"/>
                    <a:pt x="18958" y="15589"/>
                    <a:pt x="18979" y="15568"/>
                  </a:cubicBezTo>
                  <a:cubicBezTo>
                    <a:pt x="18979" y="15547"/>
                    <a:pt x="18979" y="15547"/>
                    <a:pt x="19020" y="15526"/>
                  </a:cubicBezTo>
                  <a:cubicBezTo>
                    <a:pt x="19020" y="15484"/>
                    <a:pt x="19041" y="15463"/>
                    <a:pt x="19041" y="15442"/>
                  </a:cubicBezTo>
                  <a:cubicBezTo>
                    <a:pt x="19062" y="15359"/>
                    <a:pt x="19083" y="15254"/>
                    <a:pt x="19146" y="15129"/>
                  </a:cubicBezTo>
                  <a:cubicBezTo>
                    <a:pt x="19146" y="15108"/>
                    <a:pt x="19167" y="15066"/>
                    <a:pt x="19167" y="15045"/>
                  </a:cubicBezTo>
                  <a:cubicBezTo>
                    <a:pt x="19167" y="15003"/>
                    <a:pt x="19188" y="14961"/>
                    <a:pt x="19188" y="14919"/>
                  </a:cubicBezTo>
                  <a:cubicBezTo>
                    <a:pt x="19230" y="14857"/>
                    <a:pt x="19230" y="14815"/>
                    <a:pt x="19251" y="14752"/>
                  </a:cubicBezTo>
                  <a:cubicBezTo>
                    <a:pt x="19251" y="14731"/>
                    <a:pt x="19272" y="14710"/>
                    <a:pt x="19272" y="14689"/>
                  </a:cubicBezTo>
                  <a:cubicBezTo>
                    <a:pt x="19292" y="14605"/>
                    <a:pt x="19334" y="14543"/>
                    <a:pt x="19334" y="14480"/>
                  </a:cubicBezTo>
                  <a:cubicBezTo>
                    <a:pt x="19397" y="14187"/>
                    <a:pt x="19502" y="13852"/>
                    <a:pt x="19648" y="13476"/>
                  </a:cubicBezTo>
                  <a:lnTo>
                    <a:pt x="19795" y="13015"/>
                  </a:lnTo>
                  <a:cubicBezTo>
                    <a:pt x="19899" y="12660"/>
                    <a:pt x="20004" y="12283"/>
                    <a:pt x="20129" y="11906"/>
                  </a:cubicBezTo>
                  <a:cubicBezTo>
                    <a:pt x="20653" y="10149"/>
                    <a:pt x="21259" y="8224"/>
                    <a:pt x="21657" y="6947"/>
                  </a:cubicBezTo>
                  <a:cubicBezTo>
                    <a:pt x="21782" y="6487"/>
                    <a:pt x="21887" y="6131"/>
                    <a:pt x="21971" y="5901"/>
                  </a:cubicBezTo>
                  <a:cubicBezTo>
                    <a:pt x="21741" y="5755"/>
                    <a:pt x="21552" y="5608"/>
                    <a:pt x="21364" y="5441"/>
                  </a:cubicBezTo>
                  <a:cubicBezTo>
                    <a:pt x="21259" y="5378"/>
                    <a:pt x="21176" y="5294"/>
                    <a:pt x="21113" y="5211"/>
                  </a:cubicBezTo>
                  <a:cubicBezTo>
                    <a:pt x="21029" y="5127"/>
                    <a:pt x="20925" y="5106"/>
                    <a:pt x="20841" y="5085"/>
                  </a:cubicBezTo>
                  <a:lnTo>
                    <a:pt x="20799" y="5085"/>
                  </a:lnTo>
                  <a:cubicBezTo>
                    <a:pt x="20820" y="5211"/>
                    <a:pt x="20820" y="5378"/>
                    <a:pt x="20736" y="5525"/>
                  </a:cubicBezTo>
                  <a:cubicBezTo>
                    <a:pt x="20611" y="5734"/>
                    <a:pt x="20401" y="5755"/>
                    <a:pt x="20276" y="5755"/>
                  </a:cubicBezTo>
                  <a:cubicBezTo>
                    <a:pt x="20088" y="5755"/>
                    <a:pt x="19816" y="5713"/>
                    <a:pt x="19460" y="5629"/>
                  </a:cubicBezTo>
                  <a:cubicBezTo>
                    <a:pt x="17995" y="5294"/>
                    <a:pt x="17807" y="5190"/>
                    <a:pt x="17242" y="4813"/>
                  </a:cubicBezTo>
                  <a:cubicBezTo>
                    <a:pt x="17137" y="4771"/>
                    <a:pt x="17033" y="4688"/>
                    <a:pt x="16886" y="4604"/>
                  </a:cubicBezTo>
                  <a:cubicBezTo>
                    <a:pt x="16363" y="4290"/>
                    <a:pt x="15903" y="3976"/>
                    <a:pt x="15568" y="3746"/>
                  </a:cubicBezTo>
                  <a:cubicBezTo>
                    <a:pt x="15380" y="3621"/>
                    <a:pt x="15191" y="3516"/>
                    <a:pt x="15150" y="3495"/>
                  </a:cubicBezTo>
                  <a:cubicBezTo>
                    <a:pt x="15087" y="3453"/>
                    <a:pt x="15045" y="3411"/>
                    <a:pt x="14982" y="3349"/>
                  </a:cubicBezTo>
                  <a:cubicBezTo>
                    <a:pt x="14878" y="3286"/>
                    <a:pt x="14752" y="3139"/>
                    <a:pt x="14585" y="3139"/>
                  </a:cubicBezTo>
                  <a:cubicBezTo>
                    <a:pt x="14522" y="3139"/>
                    <a:pt x="14438" y="3181"/>
                    <a:pt x="14355" y="3202"/>
                  </a:cubicBezTo>
                  <a:cubicBezTo>
                    <a:pt x="14250" y="3244"/>
                    <a:pt x="14124" y="3286"/>
                    <a:pt x="13957" y="3286"/>
                  </a:cubicBezTo>
                  <a:cubicBezTo>
                    <a:pt x="13894" y="3286"/>
                    <a:pt x="13831" y="3286"/>
                    <a:pt x="13748" y="3244"/>
                  </a:cubicBezTo>
                  <a:lnTo>
                    <a:pt x="13727" y="3244"/>
                  </a:lnTo>
                  <a:cubicBezTo>
                    <a:pt x="13643" y="3244"/>
                    <a:pt x="13601" y="3223"/>
                    <a:pt x="13518" y="3202"/>
                  </a:cubicBezTo>
                  <a:lnTo>
                    <a:pt x="13497" y="3202"/>
                  </a:lnTo>
                  <a:cubicBezTo>
                    <a:pt x="13434" y="3181"/>
                    <a:pt x="13371" y="3139"/>
                    <a:pt x="13308" y="3139"/>
                  </a:cubicBezTo>
                  <a:lnTo>
                    <a:pt x="13287" y="3139"/>
                  </a:lnTo>
                  <a:cubicBezTo>
                    <a:pt x="13225" y="3118"/>
                    <a:pt x="13162" y="3097"/>
                    <a:pt x="13099" y="3077"/>
                  </a:cubicBezTo>
                  <a:lnTo>
                    <a:pt x="13078" y="3077"/>
                  </a:lnTo>
                  <a:cubicBezTo>
                    <a:pt x="12953" y="3014"/>
                    <a:pt x="12848" y="2972"/>
                    <a:pt x="12743" y="2909"/>
                  </a:cubicBezTo>
                  <a:cubicBezTo>
                    <a:pt x="12681" y="2888"/>
                    <a:pt x="12660" y="2867"/>
                    <a:pt x="12597" y="2825"/>
                  </a:cubicBezTo>
                  <a:cubicBezTo>
                    <a:pt x="12576" y="2805"/>
                    <a:pt x="12555" y="2805"/>
                    <a:pt x="12534" y="2784"/>
                  </a:cubicBezTo>
                  <a:lnTo>
                    <a:pt x="9961" y="1968"/>
                  </a:lnTo>
                  <a:lnTo>
                    <a:pt x="370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99"/>
            <p:cNvSpPr/>
            <p:nvPr/>
          </p:nvSpPr>
          <p:spPr>
            <a:xfrm>
              <a:off x="1386250" y="2244175"/>
              <a:ext cx="657550" cy="1215150"/>
            </a:xfrm>
            <a:custGeom>
              <a:avLst/>
              <a:gdLst/>
              <a:ahLst/>
              <a:cxnLst/>
              <a:rect l="l" t="t" r="r" b="b"/>
              <a:pathLst>
                <a:path w="26302" h="48606" extrusionOk="0">
                  <a:moveTo>
                    <a:pt x="3683" y="0"/>
                  </a:moveTo>
                  <a:cubicBezTo>
                    <a:pt x="3662" y="649"/>
                    <a:pt x="3578" y="1883"/>
                    <a:pt x="3223" y="2950"/>
                  </a:cubicBezTo>
                  <a:cubicBezTo>
                    <a:pt x="2930" y="3787"/>
                    <a:pt x="2428" y="4331"/>
                    <a:pt x="1884" y="4917"/>
                  </a:cubicBezTo>
                  <a:cubicBezTo>
                    <a:pt x="1444" y="5419"/>
                    <a:pt x="963" y="5901"/>
                    <a:pt x="649" y="6591"/>
                  </a:cubicBezTo>
                  <a:cubicBezTo>
                    <a:pt x="461" y="6947"/>
                    <a:pt x="419" y="7135"/>
                    <a:pt x="398" y="7219"/>
                  </a:cubicBezTo>
                  <a:cubicBezTo>
                    <a:pt x="419" y="7219"/>
                    <a:pt x="440" y="7240"/>
                    <a:pt x="440" y="7240"/>
                  </a:cubicBezTo>
                  <a:cubicBezTo>
                    <a:pt x="628" y="7344"/>
                    <a:pt x="942" y="7533"/>
                    <a:pt x="1130" y="8077"/>
                  </a:cubicBezTo>
                  <a:cubicBezTo>
                    <a:pt x="1298" y="8600"/>
                    <a:pt x="1465" y="8872"/>
                    <a:pt x="1591" y="9081"/>
                  </a:cubicBezTo>
                  <a:cubicBezTo>
                    <a:pt x="1716" y="9311"/>
                    <a:pt x="1863" y="9499"/>
                    <a:pt x="1884" y="9834"/>
                  </a:cubicBezTo>
                  <a:cubicBezTo>
                    <a:pt x="1904" y="10253"/>
                    <a:pt x="1570" y="10818"/>
                    <a:pt x="733" y="12031"/>
                  </a:cubicBezTo>
                  <a:cubicBezTo>
                    <a:pt x="419" y="12471"/>
                    <a:pt x="105" y="12952"/>
                    <a:pt x="21" y="13119"/>
                  </a:cubicBezTo>
                  <a:lnTo>
                    <a:pt x="0" y="13182"/>
                  </a:lnTo>
                  <a:cubicBezTo>
                    <a:pt x="21" y="13224"/>
                    <a:pt x="231" y="13370"/>
                    <a:pt x="398" y="13475"/>
                  </a:cubicBezTo>
                  <a:cubicBezTo>
                    <a:pt x="628" y="13621"/>
                    <a:pt x="942" y="13831"/>
                    <a:pt x="1256" y="14165"/>
                  </a:cubicBezTo>
                  <a:cubicBezTo>
                    <a:pt x="1758" y="14668"/>
                    <a:pt x="1800" y="14793"/>
                    <a:pt x="1925" y="15358"/>
                  </a:cubicBezTo>
                  <a:cubicBezTo>
                    <a:pt x="2009" y="15714"/>
                    <a:pt x="2176" y="16320"/>
                    <a:pt x="2616" y="17576"/>
                  </a:cubicBezTo>
                  <a:cubicBezTo>
                    <a:pt x="2700" y="17806"/>
                    <a:pt x="2762" y="17994"/>
                    <a:pt x="2825" y="18183"/>
                  </a:cubicBezTo>
                  <a:cubicBezTo>
                    <a:pt x="2951" y="18036"/>
                    <a:pt x="3139" y="17806"/>
                    <a:pt x="3453" y="17660"/>
                  </a:cubicBezTo>
                  <a:cubicBezTo>
                    <a:pt x="3578" y="17576"/>
                    <a:pt x="3683" y="17513"/>
                    <a:pt x="3788" y="17513"/>
                  </a:cubicBezTo>
                  <a:cubicBezTo>
                    <a:pt x="4122" y="17513"/>
                    <a:pt x="4164" y="17932"/>
                    <a:pt x="4185" y="18120"/>
                  </a:cubicBezTo>
                  <a:cubicBezTo>
                    <a:pt x="4206" y="18350"/>
                    <a:pt x="4227" y="18664"/>
                    <a:pt x="4415" y="19124"/>
                  </a:cubicBezTo>
                  <a:cubicBezTo>
                    <a:pt x="4750" y="19898"/>
                    <a:pt x="4729" y="20170"/>
                    <a:pt x="4415" y="20631"/>
                  </a:cubicBezTo>
                  <a:cubicBezTo>
                    <a:pt x="4311" y="20819"/>
                    <a:pt x="4164" y="21049"/>
                    <a:pt x="3976" y="21530"/>
                  </a:cubicBezTo>
                  <a:cubicBezTo>
                    <a:pt x="3850" y="21907"/>
                    <a:pt x="3683" y="22263"/>
                    <a:pt x="3453" y="22263"/>
                  </a:cubicBezTo>
                  <a:cubicBezTo>
                    <a:pt x="3181" y="22263"/>
                    <a:pt x="3118" y="21907"/>
                    <a:pt x="3034" y="21593"/>
                  </a:cubicBezTo>
                  <a:cubicBezTo>
                    <a:pt x="2972" y="21342"/>
                    <a:pt x="2867" y="20966"/>
                    <a:pt x="2741" y="20840"/>
                  </a:cubicBezTo>
                  <a:cubicBezTo>
                    <a:pt x="2721" y="20819"/>
                    <a:pt x="2700" y="20798"/>
                    <a:pt x="2658" y="20798"/>
                  </a:cubicBezTo>
                  <a:cubicBezTo>
                    <a:pt x="2637" y="20840"/>
                    <a:pt x="2637" y="20903"/>
                    <a:pt x="2637" y="20966"/>
                  </a:cubicBezTo>
                  <a:cubicBezTo>
                    <a:pt x="2741" y="21175"/>
                    <a:pt x="2930" y="21593"/>
                    <a:pt x="3076" y="22409"/>
                  </a:cubicBezTo>
                  <a:cubicBezTo>
                    <a:pt x="3181" y="22891"/>
                    <a:pt x="3223" y="22995"/>
                    <a:pt x="3244" y="23037"/>
                  </a:cubicBezTo>
                  <a:lnTo>
                    <a:pt x="3265" y="23037"/>
                  </a:lnTo>
                  <a:cubicBezTo>
                    <a:pt x="3348" y="23100"/>
                    <a:pt x="3453" y="23204"/>
                    <a:pt x="3578" y="23372"/>
                  </a:cubicBezTo>
                  <a:cubicBezTo>
                    <a:pt x="3662" y="23518"/>
                    <a:pt x="3704" y="23581"/>
                    <a:pt x="3767" y="23644"/>
                  </a:cubicBezTo>
                  <a:cubicBezTo>
                    <a:pt x="3955" y="23895"/>
                    <a:pt x="3955" y="23999"/>
                    <a:pt x="3955" y="24481"/>
                  </a:cubicBezTo>
                  <a:cubicBezTo>
                    <a:pt x="3955" y="24690"/>
                    <a:pt x="3955" y="25108"/>
                    <a:pt x="3641" y="25108"/>
                  </a:cubicBezTo>
                  <a:cubicBezTo>
                    <a:pt x="3599" y="25108"/>
                    <a:pt x="3557" y="25108"/>
                    <a:pt x="3537" y="25087"/>
                  </a:cubicBezTo>
                  <a:cubicBezTo>
                    <a:pt x="3486" y="25073"/>
                    <a:pt x="3424" y="25063"/>
                    <a:pt x="3353" y="25063"/>
                  </a:cubicBezTo>
                  <a:cubicBezTo>
                    <a:pt x="3220" y="25063"/>
                    <a:pt x="3051" y="25097"/>
                    <a:pt x="2846" y="25192"/>
                  </a:cubicBezTo>
                  <a:cubicBezTo>
                    <a:pt x="3076" y="25359"/>
                    <a:pt x="3432" y="25631"/>
                    <a:pt x="3746" y="26029"/>
                  </a:cubicBezTo>
                  <a:cubicBezTo>
                    <a:pt x="4206" y="26615"/>
                    <a:pt x="4269" y="26824"/>
                    <a:pt x="4227" y="27243"/>
                  </a:cubicBezTo>
                  <a:cubicBezTo>
                    <a:pt x="4206" y="27431"/>
                    <a:pt x="4206" y="27661"/>
                    <a:pt x="4290" y="28184"/>
                  </a:cubicBezTo>
                  <a:cubicBezTo>
                    <a:pt x="4332" y="28435"/>
                    <a:pt x="4415" y="28875"/>
                    <a:pt x="4436" y="28958"/>
                  </a:cubicBezTo>
                  <a:cubicBezTo>
                    <a:pt x="4520" y="29021"/>
                    <a:pt x="4625" y="29168"/>
                    <a:pt x="4834" y="29586"/>
                  </a:cubicBezTo>
                  <a:cubicBezTo>
                    <a:pt x="5127" y="30235"/>
                    <a:pt x="5148" y="30277"/>
                    <a:pt x="5169" y="30841"/>
                  </a:cubicBezTo>
                  <a:cubicBezTo>
                    <a:pt x="5210" y="31113"/>
                    <a:pt x="5231" y="31616"/>
                    <a:pt x="5315" y="32515"/>
                  </a:cubicBezTo>
                  <a:cubicBezTo>
                    <a:pt x="5441" y="33666"/>
                    <a:pt x="5315" y="34545"/>
                    <a:pt x="5252" y="35068"/>
                  </a:cubicBezTo>
                  <a:cubicBezTo>
                    <a:pt x="5252" y="35152"/>
                    <a:pt x="5231" y="35256"/>
                    <a:pt x="5231" y="35340"/>
                  </a:cubicBezTo>
                  <a:cubicBezTo>
                    <a:pt x="5231" y="35340"/>
                    <a:pt x="5252" y="35340"/>
                    <a:pt x="5273" y="35298"/>
                  </a:cubicBezTo>
                  <a:cubicBezTo>
                    <a:pt x="5420" y="35256"/>
                    <a:pt x="5587" y="35194"/>
                    <a:pt x="5775" y="35194"/>
                  </a:cubicBezTo>
                  <a:cubicBezTo>
                    <a:pt x="6842" y="35194"/>
                    <a:pt x="8349" y="36240"/>
                    <a:pt x="8809" y="36805"/>
                  </a:cubicBezTo>
                  <a:cubicBezTo>
                    <a:pt x="9081" y="37119"/>
                    <a:pt x="9249" y="37370"/>
                    <a:pt x="9395" y="37600"/>
                  </a:cubicBezTo>
                  <a:cubicBezTo>
                    <a:pt x="9521" y="37851"/>
                    <a:pt x="9646" y="38018"/>
                    <a:pt x="9855" y="38228"/>
                  </a:cubicBezTo>
                  <a:cubicBezTo>
                    <a:pt x="10023" y="38395"/>
                    <a:pt x="10044" y="38416"/>
                    <a:pt x="10065" y="38416"/>
                  </a:cubicBezTo>
                  <a:lnTo>
                    <a:pt x="10086" y="38416"/>
                  </a:lnTo>
                  <a:cubicBezTo>
                    <a:pt x="10190" y="38416"/>
                    <a:pt x="10358" y="38437"/>
                    <a:pt x="10609" y="38583"/>
                  </a:cubicBezTo>
                  <a:cubicBezTo>
                    <a:pt x="10692" y="38604"/>
                    <a:pt x="10755" y="38625"/>
                    <a:pt x="10797" y="38646"/>
                  </a:cubicBezTo>
                  <a:cubicBezTo>
                    <a:pt x="11195" y="38813"/>
                    <a:pt x="11215" y="38834"/>
                    <a:pt x="12011" y="39755"/>
                  </a:cubicBezTo>
                  <a:cubicBezTo>
                    <a:pt x="12157" y="39943"/>
                    <a:pt x="12366" y="40173"/>
                    <a:pt x="12596" y="40466"/>
                  </a:cubicBezTo>
                  <a:cubicBezTo>
                    <a:pt x="13956" y="42077"/>
                    <a:pt x="14626" y="45321"/>
                    <a:pt x="14856" y="46555"/>
                  </a:cubicBezTo>
                  <a:cubicBezTo>
                    <a:pt x="14877" y="46639"/>
                    <a:pt x="14877" y="46723"/>
                    <a:pt x="14898" y="46764"/>
                  </a:cubicBezTo>
                  <a:cubicBezTo>
                    <a:pt x="15672" y="47036"/>
                    <a:pt x="20171" y="48020"/>
                    <a:pt x="23016" y="48606"/>
                  </a:cubicBezTo>
                  <a:lnTo>
                    <a:pt x="23037" y="48606"/>
                  </a:lnTo>
                  <a:cubicBezTo>
                    <a:pt x="23058" y="48606"/>
                    <a:pt x="23058" y="48564"/>
                    <a:pt x="23100" y="48564"/>
                  </a:cubicBezTo>
                  <a:cubicBezTo>
                    <a:pt x="23121" y="48564"/>
                    <a:pt x="23142" y="48543"/>
                    <a:pt x="23163" y="48543"/>
                  </a:cubicBezTo>
                  <a:cubicBezTo>
                    <a:pt x="23205" y="48543"/>
                    <a:pt x="23205" y="48522"/>
                    <a:pt x="23226" y="48522"/>
                  </a:cubicBezTo>
                  <a:cubicBezTo>
                    <a:pt x="23247" y="48522"/>
                    <a:pt x="23267" y="48480"/>
                    <a:pt x="23309" y="48459"/>
                  </a:cubicBezTo>
                  <a:cubicBezTo>
                    <a:pt x="23330" y="48459"/>
                    <a:pt x="23330" y="48438"/>
                    <a:pt x="23351" y="48438"/>
                  </a:cubicBezTo>
                  <a:cubicBezTo>
                    <a:pt x="23372" y="48417"/>
                    <a:pt x="23414" y="48417"/>
                    <a:pt x="23456" y="48375"/>
                  </a:cubicBezTo>
                  <a:cubicBezTo>
                    <a:pt x="23477" y="48375"/>
                    <a:pt x="23477" y="48355"/>
                    <a:pt x="23519" y="48355"/>
                  </a:cubicBezTo>
                  <a:cubicBezTo>
                    <a:pt x="23540" y="48334"/>
                    <a:pt x="23581" y="48334"/>
                    <a:pt x="23623" y="48313"/>
                  </a:cubicBezTo>
                  <a:cubicBezTo>
                    <a:pt x="23644" y="48313"/>
                    <a:pt x="23644" y="48271"/>
                    <a:pt x="23665" y="48271"/>
                  </a:cubicBezTo>
                  <a:cubicBezTo>
                    <a:pt x="23686" y="48250"/>
                    <a:pt x="23749" y="48250"/>
                    <a:pt x="23770" y="48229"/>
                  </a:cubicBezTo>
                  <a:cubicBezTo>
                    <a:pt x="23791" y="48229"/>
                    <a:pt x="23791" y="48208"/>
                    <a:pt x="23832" y="48208"/>
                  </a:cubicBezTo>
                  <a:cubicBezTo>
                    <a:pt x="23853" y="48166"/>
                    <a:pt x="23895" y="48145"/>
                    <a:pt x="23937" y="48145"/>
                  </a:cubicBezTo>
                  <a:lnTo>
                    <a:pt x="23958" y="48124"/>
                  </a:lnTo>
                  <a:cubicBezTo>
                    <a:pt x="24000" y="48103"/>
                    <a:pt x="24042" y="48062"/>
                    <a:pt x="24063" y="48041"/>
                  </a:cubicBezTo>
                  <a:cubicBezTo>
                    <a:pt x="24167" y="47957"/>
                    <a:pt x="24167" y="47936"/>
                    <a:pt x="24167" y="47936"/>
                  </a:cubicBezTo>
                  <a:cubicBezTo>
                    <a:pt x="24167" y="47894"/>
                    <a:pt x="24104" y="47706"/>
                    <a:pt x="24063" y="47539"/>
                  </a:cubicBezTo>
                  <a:lnTo>
                    <a:pt x="24063" y="47518"/>
                  </a:lnTo>
                  <a:cubicBezTo>
                    <a:pt x="23979" y="47580"/>
                    <a:pt x="23853" y="47622"/>
                    <a:pt x="23728" y="47622"/>
                  </a:cubicBezTo>
                  <a:cubicBezTo>
                    <a:pt x="23540" y="47622"/>
                    <a:pt x="23414" y="47539"/>
                    <a:pt x="23330" y="47413"/>
                  </a:cubicBezTo>
                  <a:cubicBezTo>
                    <a:pt x="23205" y="47183"/>
                    <a:pt x="23267" y="46911"/>
                    <a:pt x="23372" y="46681"/>
                  </a:cubicBezTo>
                  <a:cubicBezTo>
                    <a:pt x="23435" y="46534"/>
                    <a:pt x="23477" y="46367"/>
                    <a:pt x="23519" y="46178"/>
                  </a:cubicBezTo>
                  <a:cubicBezTo>
                    <a:pt x="23560" y="45906"/>
                    <a:pt x="23560" y="45697"/>
                    <a:pt x="23581" y="45488"/>
                  </a:cubicBezTo>
                  <a:cubicBezTo>
                    <a:pt x="23623" y="45279"/>
                    <a:pt x="23644" y="45070"/>
                    <a:pt x="23665" y="44756"/>
                  </a:cubicBezTo>
                  <a:cubicBezTo>
                    <a:pt x="23686" y="44484"/>
                    <a:pt x="23749" y="44191"/>
                    <a:pt x="24000" y="44191"/>
                  </a:cubicBezTo>
                  <a:cubicBezTo>
                    <a:pt x="24104" y="44191"/>
                    <a:pt x="24188" y="44274"/>
                    <a:pt x="24251" y="44295"/>
                  </a:cubicBezTo>
                  <a:cubicBezTo>
                    <a:pt x="24314" y="44379"/>
                    <a:pt x="24460" y="44484"/>
                    <a:pt x="24774" y="44505"/>
                  </a:cubicBezTo>
                  <a:lnTo>
                    <a:pt x="25025" y="44505"/>
                  </a:lnTo>
                  <a:lnTo>
                    <a:pt x="25025" y="44400"/>
                  </a:lnTo>
                  <a:cubicBezTo>
                    <a:pt x="25025" y="44295"/>
                    <a:pt x="25046" y="44170"/>
                    <a:pt x="25130" y="44044"/>
                  </a:cubicBezTo>
                  <a:cubicBezTo>
                    <a:pt x="25192" y="43982"/>
                    <a:pt x="25234" y="43856"/>
                    <a:pt x="25297" y="43710"/>
                  </a:cubicBezTo>
                  <a:cubicBezTo>
                    <a:pt x="25318" y="43647"/>
                    <a:pt x="25318" y="43605"/>
                    <a:pt x="25339" y="43542"/>
                  </a:cubicBezTo>
                  <a:cubicBezTo>
                    <a:pt x="25464" y="43207"/>
                    <a:pt x="25611" y="42789"/>
                    <a:pt x="25841" y="42412"/>
                  </a:cubicBezTo>
                  <a:cubicBezTo>
                    <a:pt x="25988" y="42161"/>
                    <a:pt x="26155" y="41994"/>
                    <a:pt x="26301" y="41952"/>
                  </a:cubicBezTo>
                  <a:cubicBezTo>
                    <a:pt x="26092" y="41513"/>
                    <a:pt x="25841" y="40927"/>
                    <a:pt x="25569" y="40696"/>
                  </a:cubicBezTo>
                  <a:lnTo>
                    <a:pt x="25444" y="40571"/>
                  </a:lnTo>
                  <a:lnTo>
                    <a:pt x="25423" y="40529"/>
                  </a:lnTo>
                  <a:lnTo>
                    <a:pt x="25339" y="40383"/>
                  </a:lnTo>
                  <a:lnTo>
                    <a:pt x="25339" y="40362"/>
                  </a:lnTo>
                  <a:cubicBezTo>
                    <a:pt x="25318" y="40299"/>
                    <a:pt x="25318" y="40257"/>
                    <a:pt x="25297" y="40194"/>
                  </a:cubicBezTo>
                  <a:lnTo>
                    <a:pt x="25297" y="40173"/>
                  </a:lnTo>
                  <a:cubicBezTo>
                    <a:pt x="25297" y="40111"/>
                    <a:pt x="25255" y="40069"/>
                    <a:pt x="25255" y="39985"/>
                  </a:cubicBezTo>
                  <a:lnTo>
                    <a:pt x="25255" y="39964"/>
                  </a:lnTo>
                  <a:lnTo>
                    <a:pt x="25255" y="39797"/>
                  </a:lnTo>
                  <a:lnTo>
                    <a:pt x="25255" y="39776"/>
                  </a:lnTo>
                  <a:cubicBezTo>
                    <a:pt x="25255" y="39734"/>
                    <a:pt x="25255" y="39650"/>
                    <a:pt x="25297" y="39588"/>
                  </a:cubicBezTo>
                  <a:lnTo>
                    <a:pt x="25297" y="39546"/>
                  </a:lnTo>
                  <a:cubicBezTo>
                    <a:pt x="25297" y="39483"/>
                    <a:pt x="25318" y="39441"/>
                    <a:pt x="25318" y="39378"/>
                  </a:cubicBezTo>
                  <a:lnTo>
                    <a:pt x="25318" y="39357"/>
                  </a:lnTo>
                  <a:cubicBezTo>
                    <a:pt x="25339" y="39316"/>
                    <a:pt x="25339" y="39253"/>
                    <a:pt x="25360" y="39169"/>
                  </a:cubicBezTo>
                  <a:lnTo>
                    <a:pt x="25360" y="39148"/>
                  </a:lnTo>
                  <a:cubicBezTo>
                    <a:pt x="24900" y="38960"/>
                    <a:pt x="23979" y="38625"/>
                    <a:pt x="23665" y="38541"/>
                  </a:cubicBezTo>
                  <a:cubicBezTo>
                    <a:pt x="23309" y="38437"/>
                    <a:pt x="22933" y="37474"/>
                    <a:pt x="21887" y="34189"/>
                  </a:cubicBezTo>
                  <a:cubicBezTo>
                    <a:pt x="21552" y="33143"/>
                    <a:pt x="21238" y="32160"/>
                    <a:pt x="21029" y="31574"/>
                  </a:cubicBezTo>
                  <a:cubicBezTo>
                    <a:pt x="20401" y="29963"/>
                    <a:pt x="19773" y="29021"/>
                    <a:pt x="18560" y="27515"/>
                  </a:cubicBezTo>
                  <a:cubicBezTo>
                    <a:pt x="18141" y="26992"/>
                    <a:pt x="17869" y="26615"/>
                    <a:pt x="17618" y="26364"/>
                  </a:cubicBezTo>
                  <a:cubicBezTo>
                    <a:pt x="17179" y="25841"/>
                    <a:pt x="16990" y="25611"/>
                    <a:pt x="16865" y="25255"/>
                  </a:cubicBezTo>
                  <a:cubicBezTo>
                    <a:pt x="16781" y="25046"/>
                    <a:pt x="16739" y="24836"/>
                    <a:pt x="16677" y="24627"/>
                  </a:cubicBezTo>
                  <a:cubicBezTo>
                    <a:pt x="16635" y="24376"/>
                    <a:pt x="16551" y="24062"/>
                    <a:pt x="16405" y="23665"/>
                  </a:cubicBezTo>
                  <a:cubicBezTo>
                    <a:pt x="16237" y="23246"/>
                    <a:pt x="14354" y="20338"/>
                    <a:pt x="12806" y="18015"/>
                  </a:cubicBezTo>
                  <a:cubicBezTo>
                    <a:pt x="12534" y="17576"/>
                    <a:pt x="12241" y="17178"/>
                    <a:pt x="12011" y="16781"/>
                  </a:cubicBezTo>
                  <a:lnTo>
                    <a:pt x="11906" y="16634"/>
                  </a:lnTo>
                  <a:lnTo>
                    <a:pt x="15693" y="3787"/>
                  </a:lnTo>
                  <a:lnTo>
                    <a:pt x="3683"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99"/>
            <p:cNvSpPr/>
            <p:nvPr/>
          </p:nvSpPr>
          <p:spPr>
            <a:xfrm>
              <a:off x="1982575" y="3017825"/>
              <a:ext cx="551350" cy="683175"/>
            </a:xfrm>
            <a:custGeom>
              <a:avLst/>
              <a:gdLst/>
              <a:ahLst/>
              <a:cxnLst/>
              <a:rect l="l" t="t" r="r" b="b"/>
              <a:pathLst>
                <a:path w="22054" h="27327" extrusionOk="0">
                  <a:moveTo>
                    <a:pt x="5859" y="0"/>
                  </a:moveTo>
                  <a:lnTo>
                    <a:pt x="5189" y="2323"/>
                  </a:lnTo>
                  <a:cubicBezTo>
                    <a:pt x="5189" y="2427"/>
                    <a:pt x="5231" y="2616"/>
                    <a:pt x="5189" y="2783"/>
                  </a:cubicBezTo>
                  <a:cubicBezTo>
                    <a:pt x="5189" y="2846"/>
                    <a:pt x="5189" y="2929"/>
                    <a:pt x="5168" y="2971"/>
                  </a:cubicBezTo>
                  <a:cubicBezTo>
                    <a:pt x="5127" y="3348"/>
                    <a:pt x="5064" y="3473"/>
                    <a:pt x="4771" y="3704"/>
                  </a:cubicBezTo>
                  <a:cubicBezTo>
                    <a:pt x="4666" y="3787"/>
                    <a:pt x="4541" y="3829"/>
                    <a:pt x="4394" y="3829"/>
                  </a:cubicBezTo>
                  <a:cubicBezTo>
                    <a:pt x="4018" y="3829"/>
                    <a:pt x="3306" y="3599"/>
                    <a:pt x="3139" y="3369"/>
                  </a:cubicBezTo>
                  <a:cubicBezTo>
                    <a:pt x="3097" y="3306"/>
                    <a:pt x="2992" y="3264"/>
                    <a:pt x="2951" y="3264"/>
                  </a:cubicBezTo>
                  <a:cubicBezTo>
                    <a:pt x="2930" y="3264"/>
                    <a:pt x="2930" y="3264"/>
                    <a:pt x="2930" y="3285"/>
                  </a:cubicBezTo>
                  <a:cubicBezTo>
                    <a:pt x="2783" y="3599"/>
                    <a:pt x="2616" y="4457"/>
                    <a:pt x="2637" y="4771"/>
                  </a:cubicBezTo>
                  <a:cubicBezTo>
                    <a:pt x="2637" y="4833"/>
                    <a:pt x="2658" y="4917"/>
                    <a:pt x="2679" y="4980"/>
                  </a:cubicBezTo>
                  <a:cubicBezTo>
                    <a:pt x="2825" y="5608"/>
                    <a:pt x="3076" y="6905"/>
                    <a:pt x="2197" y="8181"/>
                  </a:cubicBezTo>
                  <a:cubicBezTo>
                    <a:pt x="2135" y="8307"/>
                    <a:pt x="1883" y="8955"/>
                    <a:pt x="2135" y="9206"/>
                  </a:cubicBezTo>
                  <a:cubicBezTo>
                    <a:pt x="2658" y="9667"/>
                    <a:pt x="3181" y="11048"/>
                    <a:pt x="3244" y="11215"/>
                  </a:cubicBezTo>
                  <a:lnTo>
                    <a:pt x="3620" y="12261"/>
                  </a:lnTo>
                  <a:lnTo>
                    <a:pt x="2846" y="11655"/>
                  </a:lnTo>
                  <a:lnTo>
                    <a:pt x="2783" y="11655"/>
                  </a:lnTo>
                  <a:cubicBezTo>
                    <a:pt x="2679" y="11655"/>
                    <a:pt x="2574" y="11780"/>
                    <a:pt x="2511" y="11927"/>
                  </a:cubicBezTo>
                  <a:cubicBezTo>
                    <a:pt x="2323" y="12240"/>
                    <a:pt x="2197" y="12596"/>
                    <a:pt x="2051" y="12931"/>
                  </a:cubicBezTo>
                  <a:cubicBezTo>
                    <a:pt x="2030" y="13015"/>
                    <a:pt x="2009" y="13077"/>
                    <a:pt x="1988" y="13140"/>
                  </a:cubicBezTo>
                  <a:cubicBezTo>
                    <a:pt x="1904" y="13328"/>
                    <a:pt x="1842" y="13496"/>
                    <a:pt x="1779" y="13600"/>
                  </a:cubicBezTo>
                  <a:lnTo>
                    <a:pt x="1779" y="13663"/>
                  </a:lnTo>
                  <a:cubicBezTo>
                    <a:pt x="1737" y="14144"/>
                    <a:pt x="1528" y="14333"/>
                    <a:pt x="1088" y="14333"/>
                  </a:cubicBezTo>
                  <a:lnTo>
                    <a:pt x="942" y="14333"/>
                  </a:lnTo>
                  <a:cubicBezTo>
                    <a:pt x="691" y="14291"/>
                    <a:pt x="523" y="14249"/>
                    <a:pt x="419" y="14186"/>
                  </a:cubicBezTo>
                  <a:cubicBezTo>
                    <a:pt x="377" y="14396"/>
                    <a:pt x="356" y="14563"/>
                    <a:pt x="356" y="14709"/>
                  </a:cubicBezTo>
                  <a:cubicBezTo>
                    <a:pt x="335" y="14919"/>
                    <a:pt x="314" y="15128"/>
                    <a:pt x="272" y="15442"/>
                  </a:cubicBezTo>
                  <a:cubicBezTo>
                    <a:pt x="251" y="15630"/>
                    <a:pt x="210" y="15797"/>
                    <a:pt x="168" y="15944"/>
                  </a:cubicBezTo>
                  <a:cubicBezTo>
                    <a:pt x="231" y="15902"/>
                    <a:pt x="314" y="15818"/>
                    <a:pt x="419" y="15818"/>
                  </a:cubicBezTo>
                  <a:cubicBezTo>
                    <a:pt x="670" y="15818"/>
                    <a:pt x="754" y="16132"/>
                    <a:pt x="795" y="16321"/>
                  </a:cubicBezTo>
                  <a:lnTo>
                    <a:pt x="858" y="16446"/>
                  </a:lnTo>
                  <a:cubicBezTo>
                    <a:pt x="1005" y="16948"/>
                    <a:pt x="1109" y="17367"/>
                    <a:pt x="628" y="17743"/>
                  </a:cubicBezTo>
                  <a:cubicBezTo>
                    <a:pt x="461" y="17890"/>
                    <a:pt x="231" y="18015"/>
                    <a:pt x="0" y="18120"/>
                  </a:cubicBezTo>
                  <a:lnTo>
                    <a:pt x="11718" y="25799"/>
                  </a:lnTo>
                  <a:lnTo>
                    <a:pt x="18769" y="27326"/>
                  </a:lnTo>
                  <a:lnTo>
                    <a:pt x="21656" y="6842"/>
                  </a:lnTo>
                  <a:lnTo>
                    <a:pt x="22054" y="3369"/>
                  </a:lnTo>
                  <a:cubicBezTo>
                    <a:pt x="21531" y="3243"/>
                    <a:pt x="20338" y="2929"/>
                    <a:pt x="19187" y="2657"/>
                  </a:cubicBezTo>
                  <a:lnTo>
                    <a:pt x="19166" y="2657"/>
                  </a:lnTo>
                  <a:cubicBezTo>
                    <a:pt x="19083" y="2636"/>
                    <a:pt x="19041" y="2636"/>
                    <a:pt x="18957" y="2616"/>
                  </a:cubicBezTo>
                  <a:lnTo>
                    <a:pt x="18915" y="2616"/>
                  </a:lnTo>
                  <a:cubicBezTo>
                    <a:pt x="18832" y="2595"/>
                    <a:pt x="18769" y="2595"/>
                    <a:pt x="18706" y="2553"/>
                  </a:cubicBezTo>
                  <a:cubicBezTo>
                    <a:pt x="18664" y="2553"/>
                    <a:pt x="18664" y="2553"/>
                    <a:pt x="18643" y="2532"/>
                  </a:cubicBezTo>
                  <a:cubicBezTo>
                    <a:pt x="18329" y="2448"/>
                    <a:pt x="18037" y="2406"/>
                    <a:pt x="17765" y="2323"/>
                  </a:cubicBezTo>
                  <a:cubicBezTo>
                    <a:pt x="17723" y="2323"/>
                    <a:pt x="17702" y="2323"/>
                    <a:pt x="17681" y="2302"/>
                  </a:cubicBezTo>
                  <a:cubicBezTo>
                    <a:pt x="17618" y="2302"/>
                    <a:pt x="17576" y="2260"/>
                    <a:pt x="17513" y="2260"/>
                  </a:cubicBezTo>
                  <a:cubicBezTo>
                    <a:pt x="17492" y="2260"/>
                    <a:pt x="17472" y="2260"/>
                    <a:pt x="17451" y="2239"/>
                  </a:cubicBezTo>
                  <a:cubicBezTo>
                    <a:pt x="17388" y="2239"/>
                    <a:pt x="17325" y="2218"/>
                    <a:pt x="17283" y="2218"/>
                  </a:cubicBezTo>
                  <a:cubicBezTo>
                    <a:pt x="17262" y="2218"/>
                    <a:pt x="17200" y="2197"/>
                    <a:pt x="17179" y="2197"/>
                  </a:cubicBezTo>
                  <a:cubicBezTo>
                    <a:pt x="17137" y="2197"/>
                    <a:pt x="17074" y="2155"/>
                    <a:pt x="17032" y="2155"/>
                  </a:cubicBezTo>
                  <a:cubicBezTo>
                    <a:pt x="16990" y="2155"/>
                    <a:pt x="16948" y="2155"/>
                    <a:pt x="16928" y="2134"/>
                  </a:cubicBezTo>
                  <a:cubicBezTo>
                    <a:pt x="16865" y="2134"/>
                    <a:pt x="16802" y="2113"/>
                    <a:pt x="16781" y="2113"/>
                  </a:cubicBezTo>
                  <a:cubicBezTo>
                    <a:pt x="16739" y="2113"/>
                    <a:pt x="16697" y="2092"/>
                    <a:pt x="16676" y="2092"/>
                  </a:cubicBezTo>
                  <a:cubicBezTo>
                    <a:pt x="16635" y="2092"/>
                    <a:pt x="16551" y="2051"/>
                    <a:pt x="16509" y="2051"/>
                  </a:cubicBezTo>
                  <a:cubicBezTo>
                    <a:pt x="16446" y="2051"/>
                    <a:pt x="16404" y="2030"/>
                    <a:pt x="16363" y="2030"/>
                  </a:cubicBezTo>
                  <a:cubicBezTo>
                    <a:pt x="16342" y="2030"/>
                    <a:pt x="16321" y="2030"/>
                    <a:pt x="16258" y="2009"/>
                  </a:cubicBezTo>
                  <a:cubicBezTo>
                    <a:pt x="16216" y="2009"/>
                    <a:pt x="16174" y="2009"/>
                    <a:pt x="16153" y="1988"/>
                  </a:cubicBezTo>
                  <a:lnTo>
                    <a:pt x="16049" y="1988"/>
                  </a:lnTo>
                  <a:cubicBezTo>
                    <a:pt x="16028" y="1988"/>
                    <a:pt x="15965" y="1988"/>
                    <a:pt x="15944" y="1946"/>
                  </a:cubicBezTo>
                  <a:lnTo>
                    <a:pt x="15400" y="1946"/>
                  </a:lnTo>
                  <a:cubicBezTo>
                    <a:pt x="14438" y="1925"/>
                    <a:pt x="14249" y="1820"/>
                    <a:pt x="13977" y="1528"/>
                  </a:cubicBezTo>
                  <a:cubicBezTo>
                    <a:pt x="13873" y="1423"/>
                    <a:pt x="13768" y="1318"/>
                    <a:pt x="13454" y="1172"/>
                  </a:cubicBezTo>
                  <a:lnTo>
                    <a:pt x="13329" y="1088"/>
                  </a:lnTo>
                  <a:cubicBezTo>
                    <a:pt x="13182" y="1004"/>
                    <a:pt x="13015" y="963"/>
                    <a:pt x="12889" y="879"/>
                  </a:cubicBezTo>
                  <a:cubicBezTo>
                    <a:pt x="12367" y="635"/>
                    <a:pt x="11903" y="507"/>
                    <a:pt x="11039" y="507"/>
                  </a:cubicBezTo>
                  <a:cubicBezTo>
                    <a:pt x="10864" y="507"/>
                    <a:pt x="10673" y="513"/>
                    <a:pt x="10462" y="523"/>
                  </a:cubicBezTo>
                  <a:lnTo>
                    <a:pt x="10253" y="523"/>
                  </a:lnTo>
                  <a:cubicBezTo>
                    <a:pt x="8788" y="523"/>
                    <a:pt x="6549" y="126"/>
                    <a:pt x="585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99"/>
            <p:cNvSpPr/>
            <p:nvPr/>
          </p:nvSpPr>
          <p:spPr>
            <a:xfrm>
              <a:off x="2461200" y="3105700"/>
              <a:ext cx="588500" cy="595300"/>
            </a:xfrm>
            <a:custGeom>
              <a:avLst/>
              <a:gdLst/>
              <a:ahLst/>
              <a:cxnLst/>
              <a:rect l="l" t="t" r="r" b="b"/>
              <a:pathLst>
                <a:path w="23540" h="23812" extrusionOk="0">
                  <a:moveTo>
                    <a:pt x="3348" y="0"/>
                  </a:moveTo>
                  <a:lnTo>
                    <a:pt x="3076" y="1862"/>
                  </a:lnTo>
                  <a:lnTo>
                    <a:pt x="0" y="23811"/>
                  </a:lnTo>
                  <a:lnTo>
                    <a:pt x="2365" y="23602"/>
                  </a:lnTo>
                  <a:lnTo>
                    <a:pt x="2365" y="22033"/>
                  </a:lnTo>
                  <a:lnTo>
                    <a:pt x="8558" y="22556"/>
                  </a:lnTo>
                  <a:lnTo>
                    <a:pt x="8684" y="22577"/>
                  </a:lnTo>
                  <a:cubicBezTo>
                    <a:pt x="8767" y="22577"/>
                    <a:pt x="16886" y="23518"/>
                    <a:pt x="20192" y="23518"/>
                  </a:cubicBezTo>
                  <a:cubicBezTo>
                    <a:pt x="20945" y="23518"/>
                    <a:pt x="21238" y="23477"/>
                    <a:pt x="21343" y="23456"/>
                  </a:cubicBezTo>
                  <a:cubicBezTo>
                    <a:pt x="21510" y="22472"/>
                    <a:pt x="22305" y="15212"/>
                    <a:pt x="23372" y="4227"/>
                  </a:cubicBezTo>
                  <a:lnTo>
                    <a:pt x="23540" y="2532"/>
                  </a:lnTo>
                  <a:cubicBezTo>
                    <a:pt x="22703" y="2490"/>
                    <a:pt x="21803" y="2448"/>
                    <a:pt x="20840" y="2365"/>
                  </a:cubicBezTo>
                  <a:lnTo>
                    <a:pt x="20819" y="2365"/>
                  </a:lnTo>
                  <a:cubicBezTo>
                    <a:pt x="20610" y="2344"/>
                    <a:pt x="20401" y="2344"/>
                    <a:pt x="20150" y="2323"/>
                  </a:cubicBezTo>
                  <a:lnTo>
                    <a:pt x="20024" y="2323"/>
                  </a:lnTo>
                  <a:cubicBezTo>
                    <a:pt x="19815" y="2281"/>
                    <a:pt x="19627" y="2281"/>
                    <a:pt x="19418" y="2260"/>
                  </a:cubicBezTo>
                  <a:cubicBezTo>
                    <a:pt x="19376" y="2260"/>
                    <a:pt x="19292" y="2260"/>
                    <a:pt x="19250" y="2239"/>
                  </a:cubicBezTo>
                  <a:cubicBezTo>
                    <a:pt x="19062" y="2218"/>
                    <a:pt x="18853" y="2176"/>
                    <a:pt x="18643" y="2176"/>
                  </a:cubicBezTo>
                  <a:cubicBezTo>
                    <a:pt x="18581" y="2176"/>
                    <a:pt x="18518" y="2155"/>
                    <a:pt x="18455" y="2155"/>
                  </a:cubicBezTo>
                  <a:cubicBezTo>
                    <a:pt x="18288" y="2134"/>
                    <a:pt x="18058" y="2114"/>
                    <a:pt x="17890" y="2114"/>
                  </a:cubicBezTo>
                  <a:cubicBezTo>
                    <a:pt x="17806" y="2114"/>
                    <a:pt x="17723" y="2072"/>
                    <a:pt x="17681" y="2072"/>
                  </a:cubicBezTo>
                  <a:cubicBezTo>
                    <a:pt x="17493" y="2051"/>
                    <a:pt x="17304" y="2030"/>
                    <a:pt x="17116" y="2030"/>
                  </a:cubicBezTo>
                  <a:cubicBezTo>
                    <a:pt x="17053" y="2030"/>
                    <a:pt x="16970" y="2009"/>
                    <a:pt x="16886" y="2009"/>
                  </a:cubicBezTo>
                  <a:cubicBezTo>
                    <a:pt x="16739" y="1967"/>
                    <a:pt x="16572" y="1967"/>
                    <a:pt x="16426" y="1946"/>
                  </a:cubicBezTo>
                  <a:cubicBezTo>
                    <a:pt x="16321" y="1946"/>
                    <a:pt x="16216" y="1925"/>
                    <a:pt x="16133" y="1925"/>
                  </a:cubicBezTo>
                  <a:cubicBezTo>
                    <a:pt x="15965" y="1883"/>
                    <a:pt x="15819" y="1862"/>
                    <a:pt x="15630" y="1862"/>
                  </a:cubicBezTo>
                  <a:cubicBezTo>
                    <a:pt x="15547" y="1862"/>
                    <a:pt x="15484" y="1842"/>
                    <a:pt x="15400" y="1842"/>
                  </a:cubicBezTo>
                  <a:lnTo>
                    <a:pt x="14856" y="1758"/>
                  </a:lnTo>
                  <a:cubicBezTo>
                    <a:pt x="14773" y="1758"/>
                    <a:pt x="14689" y="1737"/>
                    <a:pt x="14584" y="1737"/>
                  </a:cubicBezTo>
                  <a:lnTo>
                    <a:pt x="14040" y="1653"/>
                  </a:lnTo>
                  <a:cubicBezTo>
                    <a:pt x="13957" y="1653"/>
                    <a:pt x="13873" y="1632"/>
                    <a:pt x="13810" y="1632"/>
                  </a:cubicBezTo>
                  <a:cubicBezTo>
                    <a:pt x="13622" y="1611"/>
                    <a:pt x="13433" y="1570"/>
                    <a:pt x="13224" y="1549"/>
                  </a:cubicBezTo>
                  <a:cubicBezTo>
                    <a:pt x="13140" y="1549"/>
                    <a:pt x="13078" y="1528"/>
                    <a:pt x="12994" y="1528"/>
                  </a:cubicBezTo>
                  <a:cubicBezTo>
                    <a:pt x="12806" y="1507"/>
                    <a:pt x="12596" y="1465"/>
                    <a:pt x="12429" y="1444"/>
                  </a:cubicBezTo>
                  <a:cubicBezTo>
                    <a:pt x="12345" y="1444"/>
                    <a:pt x="12283" y="1423"/>
                    <a:pt x="12199" y="1423"/>
                  </a:cubicBezTo>
                  <a:lnTo>
                    <a:pt x="11655" y="1339"/>
                  </a:lnTo>
                  <a:cubicBezTo>
                    <a:pt x="11613" y="1339"/>
                    <a:pt x="11529" y="1318"/>
                    <a:pt x="11488" y="1318"/>
                  </a:cubicBezTo>
                  <a:lnTo>
                    <a:pt x="10923" y="1235"/>
                  </a:lnTo>
                  <a:cubicBezTo>
                    <a:pt x="10881" y="1235"/>
                    <a:pt x="10860" y="1235"/>
                    <a:pt x="10797" y="1214"/>
                  </a:cubicBezTo>
                  <a:cubicBezTo>
                    <a:pt x="10588" y="1193"/>
                    <a:pt x="10379" y="1151"/>
                    <a:pt x="10169" y="1109"/>
                  </a:cubicBezTo>
                  <a:lnTo>
                    <a:pt x="10086" y="1109"/>
                  </a:lnTo>
                  <a:cubicBezTo>
                    <a:pt x="9876" y="1088"/>
                    <a:pt x="9667" y="1046"/>
                    <a:pt x="9458" y="1005"/>
                  </a:cubicBezTo>
                  <a:lnTo>
                    <a:pt x="9374" y="1005"/>
                  </a:lnTo>
                  <a:cubicBezTo>
                    <a:pt x="9165" y="984"/>
                    <a:pt x="8956" y="942"/>
                    <a:pt x="8747" y="900"/>
                  </a:cubicBezTo>
                  <a:lnTo>
                    <a:pt x="8705" y="900"/>
                  </a:lnTo>
                  <a:cubicBezTo>
                    <a:pt x="8495" y="879"/>
                    <a:pt x="8286" y="837"/>
                    <a:pt x="8077" y="795"/>
                  </a:cubicBezTo>
                  <a:lnTo>
                    <a:pt x="8056" y="795"/>
                  </a:lnTo>
                  <a:cubicBezTo>
                    <a:pt x="5775" y="419"/>
                    <a:pt x="4018" y="147"/>
                    <a:pt x="3390" y="0"/>
                  </a:cubicBezTo>
                  <a:lnTo>
                    <a:pt x="3390" y="42"/>
                  </a:lnTo>
                  <a:lnTo>
                    <a:pt x="3348"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99"/>
            <p:cNvSpPr/>
            <p:nvPr/>
          </p:nvSpPr>
          <p:spPr>
            <a:xfrm>
              <a:off x="3152725" y="2871350"/>
              <a:ext cx="597400" cy="298175"/>
            </a:xfrm>
            <a:custGeom>
              <a:avLst/>
              <a:gdLst/>
              <a:ahLst/>
              <a:cxnLst/>
              <a:rect l="l" t="t" r="r" b="b"/>
              <a:pathLst>
                <a:path w="23896" h="11927" extrusionOk="0">
                  <a:moveTo>
                    <a:pt x="921" y="0"/>
                  </a:moveTo>
                  <a:lnTo>
                    <a:pt x="189" y="8788"/>
                  </a:lnTo>
                  <a:lnTo>
                    <a:pt x="0" y="11048"/>
                  </a:lnTo>
                  <a:lnTo>
                    <a:pt x="23498" y="11927"/>
                  </a:lnTo>
                  <a:lnTo>
                    <a:pt x="23707" y="11801"/>
                  </a:lnTo>
                  <a:lnTo>
                    <a:pt x="23895" y="4415"/>
                  </a:lnTo>
                  <a:cubicBezTo>
                    <a:pt x="23707" y="4227"/>
                    <a:pt x="23414" y="3892"/>
                    <a:pt x="23330" y="3599"/>
                  </a:cubicBezTo>
                  <a:cubicBezTo>
                    <a:pt x="23309" y="3495"/>
                    <a:pt x="22996" y="3285"/>
                    <a:pt x="22598" y="3160"/>
                  </a:cubicBezTo>
                  <a:cubicBezTo>
                    <a:pt x="22180" y="3034"/>
                    <a:pt x="21887" y="2344"/>
                    <a:pt x="21866" y="2218"/>
                  </a:cubicBezTo>
                  <a:lnTo>
                    <a:pt x="21824" y="2072"/>
                  </a:lnTo>
                  <a:lnTo>
                    <a:pt x="22305" y="858"/>
                  </a:lnTo>
                  <a:lnTo>
                    <a:pt x="21322" y="314"/>
                  </a:lnTo>
                  <a:lnTo>
                    <a:pt x="921"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99"/>
            <p:cNvSpPr/>
            <p:nvPr/>
          </p:nvSpPr>
          <p:spPr>
            <a:xfrm>
              <a:off x="3030325" y="2510950"/>
              <a:ext cx="639750" cy="350475"/>
            </a:xfrm>
            <a:custGeom>
              <a:avLst/>
              <a:gdLst/>
              <a:ahLst/>
              <a:cxnLst/>
              <a:rect l="l" t="t" r="r" b="b"/>
              <a:pathLst>
                <a:path w="25590" h="14019" extrusionOk="0">
                  <a:moveTo>
                    <a:pt x="670" y="0"/>
                  </a:moveTo>
                  <a:lnTo>
                    <a:pt x="0" y="7867"/>
                  </a:lnTo>
                  <a:cubicBezTo>
                    <a:pt x="84" y="7867"/>
                    <a:pt x="168" y="7909"/>
                    <a:pt x="210" y="7909"/>
                  </a:cubicBezTo>
                  <a:cubicBezTo>
                    <a:pt x="314" y="7909"/>
                    <a:pt x="419" y="7930"/>
                    <a:pt x="523" y="7930"/>
                  </a:cubicBezTo>
                  <a:cubicBezTo>
                    <a:pt x="628" y="7930"/>
                    <a:pt x="733" y="7951"/>
                    <a:pt x="879" y="7951"/>
                  </a:cubicBezTo>
                  <a:cubicBezTo>
                    <a:pt x="984" y="7951"/>
                    <a:pt x="1088" y="7972"/>
                    <a:pt x="1193" y="7972"/>
                  </a:cubicBezTo>
                  <a:cubicBezTo>
                    <a:pt x="1298" y="7972"/>
                    <a:pt x="1402" y="8014"/>
                    <a:pt x="1507" y="8014"/>
                  </a:cubicBezTo>
                  <a:cubicBezTo>
                    <a:pt x="1611" y="8014"/>
                    <a:pt x="1674" y="8035"/>
                    <a:pt x="1779" y="8035"/>
                  </a:cubicBezTo>
                  <a:cubicBezTo>
                    <a:pt x="1883" y="8035"/>
                    <a:pt x="1988" y="8056"/>
                    <a:pt x="2072" y="8056"/>
                  </a:cubicBezTo>
                  <a:cubicBezTo>
                    <a:pt x="2155" y="8056"/>
                    <a:pt x="2260" y="8077"/>
                    <a:pt x="2344" y="8077"/>
                  </a:cubicBezTo>
                  <a:cubicBezTo>
                    <a:pt x="2407" y="8077"/>
                    <a:pt x="2511" y="8118"/>
                    <a:pt x="2595" y="8118"/>
                  </a:cubicBezTo>
                  <a:cubicBezTo>
                    <a:pt x="2679" y="8118"/>
                    <a:pt x="2762" y="8139"/>
                    <a:pt x="2825" y="8139"/>
                  </a:cubicBezTo>
                  <a:cubicBezTo>
                    <a:pt x="2909" y="8139"/>
                    <a:pt x="2992" y="8160"/>
                    <a:pt x="3076" y="8160"/>
                  </a:cubicBezTo>
                  <a:cubicBezTo>
                    <a:pt x="3139" y="8160"/>
                    <a:pt x="3223" y="8181"/>
                    <a:pt x="3285" y="8181"/>
                  </a:cubicBezTo>
                  <a:cubicBezTo>
                    <a:pt x="3348" y="8181"/>
                    <a:pt x="3432" y="8223"/>
                    <a:pt x="3516" y="8223"/>
                  </a:cubicBezTo>
                  <a:cubicBezTo>
                    <a:pt x="3599" y="8223"/>
                    <a:pt x="3641" y="8244"/>
                    <a:pt x="3725" y="8244"/>
                  </a:cubicBezTo>
                  <a:cubicBezTo>
                    <a:pt x="3808" y="8244"/>
                    <a:pt x="3850" y="8265"/>
                    <a:pt x="3934" y="8265"/>
                  </a:cubicBezTo>
                  <a:cubicBezTo>
                    <a:pt x="3976" y="8265"/>
                    <a:pt x="4039" y="8286"/>
                    <a:pt x="4122" y="8286"/>
                  </a:cubicBezTo>
                  <a:cubicBezTo>
                    <a:pt x="4185" y="8286"/>
                    <a:pt x="4248" y="8328"/>
                    <a:pt x="4332" y="8328"/>
                  </a:cubicBezTo>
                  <a:cubicBezTo>
                    <a:pt x="4373" y="8328"/>
                    <a:pt x="4436" y="8349"/>
                    <a:pt x="4478" y="8349"/>
                  </a:cubicBezTo>
                  <a:cubicBezTo>
                    <a:pt x="4541" y="8349"/>
                    <a:pt x="4604" y="8370"/>
                    <a:pt x="4666" y="8370"/>
                  </a:cubicBezTo>
                  <a:cubicBezTo>
                    <a:pt x="4708" y="8370"/>
                    <a:pt x="4750" y="8370"/>
                    <a:pt x="4792" y="8390"/>
                  </a:cubicBezTo>
                  <a:cubicBezTo>
                    <a:pt x="4855" y="8390"/>
                    <a:pt x="4896" y="8432"/>
                    <a:pt x="4959" y="8432"/>
                  </a:cubicBezTo>
                  <a:cubicBezTo>
                    <a:pt x="4980" y="8432"/>
                    <a:pt x="5022" y="8432"/>
                    <a:pt x="5064" y="8453"/>
                  </a:cubicBezTo>
                  <a:cubicBezTo>
                    <a:pt x="5106" y="8453"/>
                    <a:pt x="5127" y="8474"/>
                    <a:pt x="5189" y="8474"/>
                  </a:cubicBezTo>
                  <a:cubicBezTo>
                    <a:pt x="5210" y="8474"/>
                    <a:pt x="5231" y="8474"/>
                    <a:pt x="5273" y="8495"/>
                  </a:cubicBezTo>
                  <a:cubicBezTo>
                    <a:pt x="5315" y="8495"/>
                    <a:pt x="5336" y="8537"/>
                    <a:pt x="5378" y="8537"/>
                  </a:cubicBezTo>
                  <a:cubicBezTo>
                    <a:pt x="5399" y="8537"/>
                    <a:pt x="5420" y="8537"/>
                    <a:pt x="5440" y="8558"/>
                  </a:cubicBezTo>
                  <a:cubicBezTo>
                    <a:pt x="5482" y="8558"/>
                    <a:pt x="5503" y="8579"/>
                    <a:pt x="5524" y="8579"/>
                  </a:cubicBezTo>
                  <a:cubicBezTo>
                    <a:pt x="5545" y="8579"/>
                    <a:pt x="5545" y="8579"/>
                    <a:pt x="5587" y="8600"/>
                  </a:cubicBezTo>
                  <a:cubicBezTo>
                    <a:pt x="5608" y="8600"/>
                    <a:pt x="5629" y="8642"/>
                    <a:pt x="5650" y="8642"/>
                  </a:cubicBezTo>
                  <a:lnTo>
                    <a:pt x="5692" y="8642"/>
                  </a:lnTo>
                  <a:cubicBezTo>
                    <a:pt x="5713" y="8642"/>
                    <a:pt x="5733" y="8662"/>
                    <a:pt x="5733" y="8662"/>
                  </a:cubicBezTo>
                  <a:cubicBezTo>
                    <a:pt x="5713" y="8662"/>
                    <a:pt x="5733" y="8662"/>
                    <a:pt x="5733" y="8683"/>
                  </a:cubicBezTo>
                  <a:lnTo>
                    <a:pt x="5775" y="8704"/>
                  </a:lnTo>
                  <a:lnTo>
                    <a:pt x="5775" y="8746"/>
                  </a:lnTo>
                  <a:lnTo>
                    <a:pt x="5775" y="8767"/>
                  </a:lnTo>
                  <a:lnTo>
                    <a:pt x="5775" y="8788"/>
                  </a:lnTo>
                  <a:lnTo>
                    <a:pt x="5775" y="8809"/>
                  </a:lnTo>
                  <a:lnTo>
                    <a:pt x="5775" y="8851"/>
                  </a:lnTo>
                  <a:lnTo>
                    <a:pt x="5775" y="8872"/>
                  </a:lnTo>
                  <a:lnTo>
                    <a:pt x="5775" y="8893"/>
                  </a:lnTo>
                  <a:lnTo>
                    <a:pt x="5775" y="8914"/>
                  </a:lnTo>
                  <a:lnTo>
                    <a:pt x="5775" y="8955"/>
                  </a:lnTo>
                  <a:lnTo>
                    <a:pt x="5775" y="8976"/>
                  </a:lnTo>
                  <a:lnTo>
                    <a:pt x="5775" y="8997"/>
                  </a:lnTo>
                  <a:lnTo>
                    <a:pt x="5775" y="9018"/>
                  </a:lnTo>
                  <a:lnTo>
                    <a:pt x="5775" y="9060"/>
                  </a:lnTo>
                  <a:lnTo>
                    <a:pt x="5775" y="9102"/>
                  </a:lnTo>
                  <a:lnTo>
                    <a:pt x="5775" y="9165"/>
                  </a:lnTo>
                  <a:lnTo>
                    <a:pt x="5775" y="9206"/>
                  </a:lnTo>
                  <a:lnTo>
                    <a:pt x="5775" y="9269"/>
                  </a:lnTo>
                  <a:lnTo>
                    <a:pt x="5775" y="9311"/>
                  </a:lnTo>
                  <a:lnTo>
                    <a:pt x="5775" y="9374"/>
                  </a:lnTo>
                  <a:lnTo>
                    <a:pt x="5775" y="9437"/>
                  </a:lnTo>
                  <a:lnTo>
                    <a:pt x="5775" y="9499"/>
                  </a:lnTo>
                  <a:lnTo>
                    <a:pt x="5775" y="9583"/>
                  </a:lnTo>
                  <a:lnTo>
                    <a:pt x="5775" y="9625"/>
                  </a:lnTo>
                  <a:lnTo>
                    <a:pt x="5775" y="9709"/>
                  </a:lnTo>
                  <a:lnTo>
                    <a:pt x="5775" y="9751"/>
                  </a:lnTo>
                  <a:lnTo>
                    <a:pt x="5775" y="9855"/>
                  </a:lnTo>
                  <a:lnTo>
                    <a:pt x="5775" y="9939"/>
                  </a:lnTo>
                  <a:lnTo>
                    <a:pt x="5775" y="10043"/>
                  </a:lnTo>
                  <a:lnTo>
                    <a:pt x="5775" y="10127"/>
                  </a:lnTo>
                  <a:lnTo>
                    <a:pt x="5775" y="10232"/>
                  </a:lnTo>
                  <a:lnTo>
                    <a:pt x="5775" y="10315"/>
                  </a:lnTo>
                  <a:lnTo>
                    <a:pt x="5775" y="10441"/>
                  </a:lnTo>
                  <a:lnTo>
                    <a:pt x="5775" y="10525"/>
                  </a:lnTo>
                  <a:lnTo>
                    <a:pt x="5775" y="10650"/>
                  </a:lnTo>
                  <a:lnTo>
                    <a:pt x="5775" y="10755"/>
                  </a:lnTo>
                  <a:lnTo>
                    <a:pt x="5775" y="10901"/>
                  </a:lnTo>
                  <a:lnTo>
                    <a:pt x="5775" y="11006"/>
                  </a:lnTo>
                  <a:lnTo>
                    <a:pt x="5775" y="11194"/>
                  </a:lnTo>
                  <a:lnTo>
                    <a:pt x="5775" y="11299"/>
                  </a:lnTo>
                  <a:lnTo>
                    <a:pt x="5775" y="11487"/>
                  </a:lnTo>
                  <a:lnTo>
                    <a:pt x="5775" y="11592"/>
                  </a:lnTo>
                  <a:lnTo>
                    <a:pt x="5775" y="11801"/>
                  </a:lnTo>
                  <a:lnTo>
                    <a:pt x="5775" y="11906"/>
                  </a:lnTo>
                  <a:lnTo>
                    <a:pt x="5775" y="12136"/>
                  </a:lnTo>
                  <a:lnTo>
                    <a:pt x="5775" y="12240"/>
                  </a:lnTo>
                  <a:lnTo>
                    <a:pt x="5775" y="12471"/>
                  </a:lnTo>
                  <a:lnTo>
                    <a:pt x="5775" y="12617"/>
                  </a:lnTo>
                  <a:lnTo>
                    <a:pt x="5775" y="12847"/>
                  </a:lnTo>
                  <a:lnTo>
                    <a:pt x="5775" y="12994"/>
                  </a:lnTo>
                  <a:lnTo>
                    <a:pt x="5775" y="13266"/>
                  </a:lnTo>
                  <a:lnTo>
                    <a:pt x="5775" y="13412"/>
                  </a:lnTo>
                  <a:lnTo>
                    <a:pt x="5775" y="13705"/>
                  </a:lnTo>
                  <a:lnTo>
                    <a:pt x="5775" y="13726"/>
                  </a:lnTo>
                  <a:lnTo>
                    <a:pt x="25590" y="14019"/>
                  </a:lnTo>
                  <a:lnTo>
                    <a:pt x="25590" y="13998"/>
                  </a:lnTo>
                  <a:cubicBezTo>
                    <a:pt x="25569" y="13935"/>
                    <a:pt x="25548" y="13914"/>
                    <a:pt x="25506" y="13872"/>
                  </a:cubicBezTo>
                  <a:cubicBezTo>
                    <a:pt x="25506" y="13831"/>
                    <a:pt x="25485" y="13831"/>
                    <a:pt x="25485" y="13810"/>
                  </a:cubicBezTo>
                  <a:cubicBezTo>
                    <a:pt x="25464" y="13768"/>
                    <a:pt x="25402" y="13684"/>
                    <a:pt x="25381" y="13621"/>
                  </a:cubicBezTo>
                  <a:cubicBezTo>
                    <a:pt x="25381" y="13600"/>
                    <a:pt x="25360" y="13600"/>
                    <a:pt x="25360" y="13580"/>
                  </a:cubicBezTo>
                  <a:lnTo>
                    <a:pt x="25276" y="13412"/>
                  </a:lnTo>
                  <a:cubicBezTo>
                    <a:pt x="25255" y="13391"/>
                    <a:pt x="25255" y="13370"/>
                    <a:pt x="25234" y="13349"/>
                  </a:cubicBezTo>
                  <a:lnTo>
                    <a:pt x="25151" y="13182"/>
                  </a:lnTo>
                  <a:cubicBezTo>
                    <a:pt x="25130" y="13161"/>
                    <a:pt x="25130" y="13140"/>
                    <a:pt x="25088" y="13077"/>
                  </a:cubicBezTo>
                  <a:lnTo>
                    <a:pt x="25025" y="12931"/>
                  </a:lnTo>
                  <a:cubicBezTo>
                    <a:pt x="24983" y="12889"/>
                    <a:pt x="24983" y="12868"/>
                    <a:pt x="24962" y="12826"/>
                  </a:cubicBezTo>
                  <a:cubicBezTo>
                    <a:pt x="24941" y="12764"/>
                    <a:pt x="24920" y="12722"/>
                    <a:pt x="24920" y="12659"/>
                  </a:cubicBezTo>
                  <a:cubicBezTo>
                    <a:pt x="24920" y="12638"/>
                    <a:pt x="24879" y="12575"/>
                    <a:pt x="24879" y="12554"/>
                  </a:cubicBezTo>
                  <a:cubicBezTo>
                    <a:pt x="24858" y="12512"/>
                    <a:pt x="24837" y="12429"/>
                    <a:pt x="24837" y="12366"/>
                  </a:cubicBezTo>
                  <a:cubicBezTo>
                    <a:pt x="24837" y="12345"/>
                    <a:pt x="24816" y="12324"/>
                    <a:pt x="24816" y="12303"/>
                  </a:cubicBezTo>
                  <a:lnTo>
                    <a:pt x="24816" y="12261"/>
                  </a:lnTo>
                  <a:lnTo>
                    <a:pt x="24753" y="12031"/>
                  </a:lnTo>
                  <a:lnTo>
                    <a:pt x="24648" y="11592"/>
                  </a:lnTo>
                  <a:lnTo>
                    <a:pt x="24669" y="11592"/>
                  </a:lnTo>
                  <a:cubicBezTo>
                    <a:pt x="24648" y="11383"/>
                    <a:pt x="24627" y="11173"/>
                    <a:pt x="24627" y="10985"/>
                  </a:cubicBezTo>
                  <a:cubicBezTo>
                    <a:pt x="24627" y="10880"/>
                    <a:pt x="24627" y="10776"/>
                    <a:pt x="24648" y="10671"/>
                  </a:cubicBezTo>
                  <a:lnTo>
                    <a:pt x="24648" y="10483"/>
                  </a:lnTo>
                  <a:lnTo>
                    <a:pt x="24648" y="10441"/>
                  </a:lnTo>
                  <a:lnTo>
                    <a:pt x="24648" y="10315"/>
                  </a:lnTo>
                  <a:lnTo>
                    <a:pt x="24648" y="10232"/>
                  </a:lnTo>
                  <a:lnTo>
                    <a:pt x="24648" y="10106"/>
                  </a:lnTo>
                  <a:lnTo>
                    <a:pt x="24648" y="10002"/>
                  </a:lnTo>
                  <a:lnTo>
                    <a:pt x="24648" y="9855"/>
                  </a:lnTo>
                  <a:lnTo>
                    <a:pt x="24648" y="9751"/>
                  </a:lnTo>
                  <a:cubicBezTo>
                    <a:pt x="24648" y="9709"/>
                    <a:pt x="24648" y="9646"/>
                    <a:pt x="24627" y="9604"/>
                  </a:cubicBezTo>
                  <a:cubicBezTo>
                    <a:pt x="24627" y="9583"/>
                    <a:pt x="24627" y="9520"/>
                    <a:pt x="24607" y="9499"/>
                  </a:cubicBezTo>
                  <a:cubicBezTo>
                    <a:pt x="24607" y="9437"/>
                    <a:pt x="24607" y="9395"/>
                    <a:pt x="24565" y="9374"/>
                  </a:cubicBezTo>
                  <a:cubicBezTo>
                    <a:pt x="24565" y="9311"/>
                    <a:pt x="24565" y="9290"/>
                    <a:pt x="24544" y="9227"/>
                  </a:cubicBezTo>
                  <a:cubicBezTo>
                    <a:pt x="24544" y="9186"/>
                    <a:pt x="24523" y="9123"/>
                    <a:pt x="24523" y="9081"/>
                  </a:cubicBezTo>
                  <a:cubicBezTo>
                    <a:pt x="24523" y="9018"/>
                    <a:pt x="24481" y="8997"/>
                    <a:pt x="24481" y="8955"/>
                  </a:cubicBezTo>
                  <a:cubicBezTo>
                    <a:pt x="24481" y="8893"/>
                    <a:pt x="24460" y="8851"/>
                    <a:pt x="24460" y="8788"/>
                  </a:cubicBezTo>
                  <a:cubicBezTo>
                    <a:pt x="24460" y="8746"/>
                    <a:pt x="24439" y="8704"/>
                    <a:pt x="24439" y="8662"/>
                  </a:cubicBezTo>
                  <a:cubicBezTo>
                    <a:pt x="24439" y="8600"/>
                    <a:pt x="24418" y="8558"/>
                    <a:pt x="24418" y="8495"/>
                  </a:cubicBezTo>
                  <a:cubicBezTo>
                    <a:pt x="24418" y="8474"/>
                    <a:pt x="24376" y="8432"/>
                    <a:pt x="24376" y="8390"/>
                  </a:cubicBezTo>
                  <a:cubicBezTo>
                    <a:pt x="24376" y="8349"/>
                    <a:pt x="24355" y="8265"/>
                    <a:pt x="24355" y="8223"/>
                  </a:cubicBezTo>
                  <a:cubicBezTo>
                    <a:pt x="24355" y="8160"/>
                    <a:pt x="24335" y="8139"/>
                    <a:pt x="24335" y="8077"/>
                  </a:cubicBezTo>
                  <a:cubicBezTo>
                    <a:pt x="24314" y="8035"/>
                    <a:pt x="24314" y="7951"/>
                    <a:pt x="24272" y="7909"/>
                  </a:cubicBezTo>
                  <a:cubicBezTo>
                    <a:pt x="24272" y="7867"/>
                    <a:pt x="24251" y="7826"/>
                    <a:pt x="24251" y="7805"/>
                  </a:cubicBezTo>
                  <a:cubicBezTo>
                    <a:pt x="24230" y="7742"/>
                    <a:pt x="24230" y="7658"/>
                    <a:pt x="24209" y="7616"/>
                  </a:cubicBezTo>
                  <a:cubicBezTo>
                    <a:pt x="24209" y="7595"/>
                    <a:pt x="24167" y="7533"/>
                    <a:pt x="24167" y="7491"/>
                  </a:cubicBezTo>
                  <a:cubicBezTo>
                    <a:pt x="24146" y="7428"/>
                    <a:pt x="24146" y="7344"/>
                    <a:pt x="24125" y="7302"/>
                  </a:cubicBezTo>
                  <a:cubicBezTo>
                    <a:pt x="24125" y="7240"/>
                    <a:pt x="24104" y="7219"/>
                    <a:pt x="24104" y="7177"/>
                  </a:cubicBezTo>
                  <a:cubicBezTo>
                    <a:pt x="24063" y="7114"/>
                    <a:pt x="24063" y="7030"/>
                    <a:pt x="24042" y="6989"/>
                  </a:cubicBezTo>
                  <a:cubicBezTo>
                    <a:pt x="24042" y="6926"/>
                    <a:pt x="24021" y="6905"/>
                    <a:pt x="24021" y="6863"/>
                  </a:cubicBezTo>
                  <a:cubicBezTo>
                    <a:pt x="24000" y="6800"/>
                    <a:pt x="24000" y="6717"/>
                    <a:pt x="23958" y="6675"/>
                  </a:cubicBezTo>
                  <a:cubicBezTo>
                    <a:pt x="23958" y="6654"/>
                    <a:pt x="23937" y="6591"/>
                    <a:pt x="23937" y="6570"/>
                  </a:cubicBezTo>
                  <a:cubicBezTo>
                    <a:pt x="23916" y="6507"/>
                    <a:pt x="23916" y="6445"/>
                    <a:pt x="23895" y="6382"/>
                  </a:cubicBezTo>
                  <a:cubicBezTo>
                    <a:pt x="23895" y="6361"/>
                    <a:pt x="23853" y="6298"/>
                    <a:pt x="23853" y="6277"/>
                  </a:cubicBezTo>
                  <a:cubicBezTo>
                    <a:pt x="23832" y="6235"/>
                    <a:pt x="23811" y="6152"/>
                    <a:pt x="23811" y="6089"/>
                  </a:cubicBezTo>
                  <a:cubicBezTo>
                    <a:pt x="23811" y="6068"/>
                    <a:pt x="23791" y="6026"/>
                    <a:pt x="23791" y="5984"/>
                  </a:cubicBezTo>
                  <a:cubicBezTo>
                    <a:pt x="23749" y="5942"/>
                    <a:pt x="23728" y="5859"/>
                    <a:pt x="23728" y="5817"/>
                  </a:cubicBezTo>
                  <a:cubicBezTo>
                    <a:pt x="23728" y="5775"/>
                    <a:pt x="23707" y="5733"/>
                    <a:pt x="23707" y="5712"/>
                  </a:cubicBezTo>
                  <a:cubicBezTo>
                    <a:pt x="23686" y="5649"/>
                    <a:pt x="23644" y="5566"/>
                    <a:pt x="23644" y="5524"/>
                  </a:cubicBezTo>
                  <a:cubicBezTo>
                    <a:pt x="23623" y="5503"/>
                    <a:pt x="23623" y="5440"/>
                    <a:pt x="23602" y="5419"/>
                  </a:cubicBezTo>
                  <a:cubicBezTo>
                    <a:pt x="23581" y="5357"/>
                    <a:pt x="23539" y="5315"/>
                    <a:pt x="23539" y="5231"/>
                  </a:cubicBezTo>
                  <a:cubicBezTo>
                    <a:pt x="23519" y="5210"/>
                    <a:pt x="23519" y="5147"/>
                    <a:pt x="23498" y="5126"/>
                  </a:cubicBezTo>
                  <a:cubicBezTo>
                    <a:pt x="23477" y="5085"/>
                    <a:pt x="23435" y="5022"/>
                    <a:pt x="23414" y="4938"/>
                  </a:cubicBezTo>
                  <a:cubicBezTo>
                    <a:pt x="23393" y="4917"/>
                    <a:pt x="23393" y="4875"/>
                    <a:pt x="23372" y="4833"/>
                  </a:cubicBezTo>
                  <a:lnTo>
                    <a:pt x="23288" y="4687"/>
                  </a:lnTo>
                  <a:cubicBezTo>
                    <a:pt x="23267" y="4666"/>
                    <a:pt x="23267" y="4603"/>
                    <a:pt x="23226" y="4582"/>
                  </a:cubicBezTo>
                  <a:lnTo>
                    <a:pt x="23163" y="4415"/>
                  </a:lnTo>
                  <a:cubicBezTo>
                    <a:pt x="23121" y="4394"/>
                    <a:pt x="23121" y="4352"/>
                    <a:pt x="23100" y="4310"/>
                  </a:cubicBezTo>
                  <a:lnTo>
                    <a:pt x="23016" y="4164"/>
                  </a:lnTo>
                  <a:cubicBezTo>
                    <a:pt x="22995" y="4143"/>
                    <a:pt x="22995" y="4101"/>
                    <a:pt x="22974" y="4059"/>
                  </a:cubicBezTo>
                  <a:cubicBezTo>
                    <a:pt x="22954" y="3997"/>
                    <a:pt x="22912" y="3976"/>
                    <a:pt x="22891" y="3934"/>
                  </a:cubicBezTo>
                  <a:cubicBezTo>
                    <a:pt x="22870" y="3892"/>
                    <a:pt x="22870" y="3871"/>
                    <a:pt x="22849" y="3829"/>
                  </a:cubicBezTo>
                  <a:cubicBezTo>
                    <a:pt x="22807" y="3766"/>
                    <a:pt x="22786" y="3745"/>
                    <a:pt x="22765" y="3683"/>
                  </a:cubicBezTo>
                  <a:cubicBezTo>
                    <a:pt x="22744" y="3662"/>
                    <a:pt x="22744" y="3641"/>
                    <a:pt x="22702" y="3620"/>
                  </a:cubicBezTo>
                  <a:cubicBezTo>
                    <a:pt x="22682" y="3578"/>
                    <a:pt x="22661" y="3536"/>
                    <a:pt x="22661" y="3515"/>
                  </a:cubicBezTo>
                  <a:cubicBezTo>
                    <a:pt x="22640" y="3473"/>
                    <a:pt x="22640" y="3453"/>
                    <a:pt x="22598" y="3432"/>
                  </a:cubicBezTo>
                  <a:cubicBezTo>
                    <a:pt x="22577" y="3411"/>
                    <a:pt x="22556" y="3369"/>
                    <a:pt x="22556" y="3327"/>
                  </a:cubicBezTo>
                  <a:cubicBezTo>
                    <a:pt x="22535" y="3306"/>
                    <a:pt x="22535" y="3264"/>
                    <a:pt x="22493" y="3243"/>
                  </a:cubicBezTo>
                  <a:cubicBezTo>
                    <a:pt x="22472" y="3222"/>
                    <a:pt x="22451" y="3201"/>
                    <a:pt x="22451" y="3160"/>
                  </a:cubicBezTo>
                  <a:cubicBezTo>
                    <a:pt x="22430" y="3139"/>
                    <a:pt x="22430" y="3118"/>
                    <a:pt x="22389" y="3118"/>
                  </a:cubicBezTo>
                  <a:cubicBezTo>
                    <a:pt x="22368" y="3097"/>
                    <a:pt x="22347" y="3055"/>
                    <a:pt x="22347" y="3034"/>
                  </a:cubicBezTo>
                  <a:lnTo>
                    <a:pt x="22284" y="2992"/>
                  </a:lnTo>
                  <a:cubicBezTo>
                    <a:pt x="22263" y="2950"/>
                    <a:pt x="22242" y="2950"/>
                    <a:pt x="22242" y="2929"/>
                  </a:cubicBezTo>
                  <a:cubicBezTo>
                    <a:pt x="22221" y="2908"/>
                    <a:pt x="22221" y="2908"/>
                    <a:pt x="22179" y="2908"/>
                  </a:cubicBezTo>
                  <a:cubicBezTo>
                    <a:pt x="22158" y="2888"/>
                    <a:pt x="22138" y="2888"/>
                    <a:pt x="22117" y="2846"/>
                  </a:cubicBezTo>
                  <a:lnTo>
                    <a:pt x="20819" y="2113"/>
                  </a:lnTo>
                  <a:cubicBezTo>
                    <a:pt x="20715" y="2155"/>
                    <a:pt x="20610" y="2155"/>
                    <a:pt x="20485" y="2176"/>
                  </a:cubicBezTo>
                  <a:cubicBezTo>
                    <a:pt x="20233" y="2218"/>
                    <a:pt x="19961" y="2281"/>
                    <a:pt x="19710" y="2281"/>
                  </a:cubicBezTo>
                  <a:cubicBezTo>
                    <a:pt x="19501" y="2281"/>
                    <a:pt x="19313" y="2260"/>
                    <a:pt x="19145" y="2176"/>
                  </a:cubicBezTo>
                  <a:cubicBezTo>
                    <a:pt x="19020" y="2113"/>
                    <a:pt x="18936" y="2072"/>
                    <a:pt x="18832" y="2009"/>
                  </a:cubicBezTo>
                  <a:cubicBezTo>
                    <a:pt x="18455" y="1800"/>
                    <a:pt x="18246" y="1695"/>
                    <a:pt x="16990" y="1465"/>
                  </a:cubicBezTo>
                  <a:cubicBezTo>
                    <a:pt x="16174" y="1318"/>
                    <a:pt x="15965" y="1256"/>
                    <a:pt x="15840" y="1214"/>
                  </a:cubicBezTo>
                  <a:cubicBezTo>
                    <a:pt x="15693" y="1172"/>
                    <a:pt x="15588" y="1151"/>
                    <a:pt x="15065" y="1046"/>
                  </a:cubicBezTo>
                  <a:cubicBezTo>
                    <a:pt x="14747" y="987"/>
                    <a:pt x="14555" y="962"/>
                    <a:pt x="14392" y="962"/>
                  </a:cubicBezTo>
                  <a:cubicBezTo>
                    <a:pt x="14265" y="962"/>
                    <a:pt x="14156" y="977"/>
                    <a:pt x="14019" y="1004"/>
                  </a:cubicBezTo>
                  <a:cubicBezTo>
                    <a:pt x="13768" y="1025"/>
                    <a:pt x="13391" y="1067"/>
                    <a:pt x="12659" y="1067"/>
                  </a:cubicBezTo>
                  <a:cubicBezTo>
                    <a:pt x="11467" y="1067"/>
                    <a:pt x="10985" y="900"/>
                    <a:pt x="10630" y="753"/>
                  </a:cubicBezTo>
                  <a:cubicBezTo>
                    <a:pt x="10441" y="712"/>
                    <a:pt x="10316" y="628"/>
                    <a:pt x="10106" y="607"/>
                  </a:cubicBezTo>
                  <a:cubicBezTo>
                    <a:pt x="9500" y="523"/>
                    <a:pt x="2155" y="84"/>
                    <a:pt x="67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99"/>
            <p:cNvSpPr/>
            <p:nvPr/>
          </p:nvSpPr>
          <p:spPr>
            <a:xfrm>
              <a:off x="3060150" y="3165325"/>
              <a:ext cx="717175" cy="399150"/>
            </a:xfrm>
            <a:custGeom>
              <a:avLst/>
              <a:gdLst/>
              <a:ahLst/>
              <a:cxnLst/>
              <a:rect l="l" t="t" r="r" b="b"/>
              <a:pathLst>
                <a:path w="28687" h="15966" extrusionOk="0">
                  <a:moveTo>
                    <a:pt x="3243" y="1"/>
                  </a:moveTo>
                  <a:cubicBezTo>
                    <a:pt x="3159" y="42"/>
                    <a:pt x="3076" y="42"/>
                    <a:pt x="2992" y="63"/>
                  </a:cubicBezTo>
                  <a:lnTo>
                    <a:pt x="2929" y="63"/>
                  </a:lnTo>
                  <a:cubicBezTo>
                    <a:pt x="2846" y="63"/>
                    <a:pt x="2762" y="84"/>
                    <a:pt x="2699" y="84"/>
                  </a:cubicBezTo>
                  <a:lnTo>
                    <a:pt x="2636" y="84"/>
                  </a:lnTo>
                  <a:cubicBezTo>
                    <a:pt x="2532" y="84"/>
                    <a:pt x="2427" y="105"/>
                    <a:pt x="2323" y="105"/>
                  </a:cubicBezTo>
                  <a:lnTo>
                    <a:pt x="2302" y="105"/>
                  </a:lnTo>
                  <a:cubicBezTo>
                    <a:pt x="1862" y="147"/>
                    <a:pt x="1360" y="168"/>
                    <a:pt x="774" y="168"/>
                  </a:cubicBezTo>
                  <a:lnTo>
                    <a:pt x="126" y="168"/>
                  </a:lnTo>
                  <a:lnTo>
                    <a:pt x="0" y="1570"/>
                  </a:lnTo>
                  <a:cubicBezTo>
                    <a:pt x="167" y="1612"/>
                    <a:pt x="439" y="1633"/>
                    <a:pt x="732" y="1654"/>
                  </a:cubicBezTo>
                  <a:cubicBezTo>
                    <a:pt x="858" y="1654"/>
                    <a:pt x="1025" y="1674"/>
                    <a:pt x="1151" y="1674"/>
                  </a:cubicBezTo>
                  <a:lnTo>
                    <a:pt x="1172" y="1674"/>
                  </a:lnTo>
                  <a:cubicBezTo>
                    <a:pt x="1465" y="1716"/>
                    <a:pt x="1779" y="1737"/>
                    <a:pt x="2071" y="1758"/>
                  </a:cubicBezTo>
                  <a:lnTo>
                    <a:pt x="2636" y="1758"/>
                  </a:lnTo>
                  <a:cubicBezTo>
                    <a:pt x="2846" y="1758"/>
                    <a:pt x="3055" y="1779"/>
                    <a:pt x="3243" y="1779"/>
                  </a:cubicBezTo>
                  <a:cubicBezTo>
                    <a:pt x="3871" y="1821"/>
                    <a:pt x="4415" y="1821"/>
                    <a:pt x="5336" y="2030"/>
                  </a:cubicBezTo>
                  <a:cubicBezTo>
                    <a:pt x="6486" y="2281"/>
                    <a:pt x="8097" y="2407"/>
                    <a:pt x="8516" y="2407"/>
                  </a:cubicBezTo>
                  <a:cubicBezTo>
                    <a:pt x="8579" y="2407"/>
                    <a:pt x="8600" y="2407"/>
                    <a:pt x="8621" y="2449"/>
                  </a:cubicBezTo>
                  <a:cubicBezTo>
                    <a:pt x="8725" y="2470"/>
                    <a:pt x="8788" y="2553"/>
                    <a:pt x="8830" y="2595"/>
                  </a:cubicBezTo>
                  <a:cubicBezTo>
                    <a:pt x="8934" y="2721"/>
                    <a:pt x="8976" y="2909"/>
                    <a:pt x="8976" y="3181"/>
                  </a:cubicBezTo>
                  <a:lnTo>
                    <a:pt x="8976" y="3327"/>
                  </a:lnTo>
                  <a:cubicBezTo>
                    <a:pt x="8976" y="3432"/>
                    <a:pt x="8976" y="3558"/>
                    <a:pt x="8934" y="3704"/>
                  </a:cubicBezTo>
                  <a:cubicBezTo>
                    <a:pt x="8913" y="4185"/>
                    <a:pt x="8872" y="4876"/>
                    <a:pt x="8934" y="5734"/>
                  </a:cubicBezTo>
                  <a:lnTo>
                    <a:pt x="9018" y="6759"/>
                  </a:lnTo>
                  <a:cubicBezTo>
                    <a:pt x="9123" y="8056"/>
                    <a:pt x="9206" y="8935"/>
                    <a:pt x="9416" y="11257"/>
                  </a:cubicBezTo>
                  <a:cubicBezTo>
                    <a:pt x="9437" y="11404"/>
                    <a:pt x="9437" y="11550"/>
                    <a:pt x="9457" y="11655"/>
                  </a:cubicBezTo>
                  <a:cubicBezTo>
                    <a:pt x="9562" y="12429"/>
                    <a:pt x="9709" y="12450"/>
                    <a:pt x="9729" y="12450"/>
                  </a:cubicBezTo>
                  <a:cubicBezTo>
                    <a:pt x="9813" y="12450"/>
                    <a:pt x="9960" y="12387"/>
                    <a:pt x="10085" y="12304"/>
                  </a:cubicBezTo>
                  <a:cubicBezTo>
                    <a:pt x="10315" y="12178"/>
                    <a:pt x="10608" y="12011"/>
                    <a:pt x="10922" y="12011"/>
                  </a:cubicBezTo>
                  <a:cubicBezTo>
                    <a:pt x="11069" y="12011"/>
                    <a:pt x="11194" y="12032"/>
                    <a:pt x="11320" y="12094"/>
                  </a:cubicBezTo>
                  <a:cubicBezTo>
                    <a:pt x="11529" y="12199"/>
                    <a:pt x="11696" y="12220"/>
                    <a:pt x="11801" y="12220"/>
                  </a:cubicBezTo>
                  <a:cubicBezTo>
                    <a:pt x="11843" y="12220"/>
                    <a:pt x="11864" y="12199"/>
                    <a:pt x="11947" y="12178"/>
                  </a:cubicBezTo>
                  <a:cubicBezTo>
                    <a:pt x="12052" y="12115"/>
                    <a:pt x="12178" y="12011"/>
                    <a:pt x="12429" y="12011"/>
                  </a:cubicBezTo>
                  <a:cubicBezTo>
                    <a:pt x="12533" y="12011"/>
                    <a:pt x="12680" y="12032"/>
                    <a:pt x="12847" y="12073"/>
                  </a:cubicBezTo>
                  <a:lnTo>
                    <a:pt x="13098" y="12136"/>
                  </a:lnTo>
                  <a:cubicBezTo>
                    <a:pt x="13851" y="12345"/>
                    <a:pt x="14207" y="12429"/>
                    <a:pt x="15609" y="13350"/>
                  </a:cubicBezTo>
                  <a:cubicBezTo>
                    <a:pt x="16467" y="13915"/>
                    <a:pt x="16613" y="13915"/>
                    <a:pt x="16718" y="13957"/>
                  </a:cubicBezTo>
                  <a:cubicBezTo>
                    <a:pt x="16844" y="13978"/>
                    <a:pt x="16969" y="13998"/>
                    <a:pt x="17304" y="14187"/>
                  </a:cubicBezTo>
                  <a:cubicBezTo>
                    <a:pt x="17408" y="14229"/>
                    <a:pt x="17492" y="14270"/>
                    <a:pt x="17576" y="14270"/>
                  </a:cubicBezTo>
                  <a:cubicBezTo>
                    <a:pt x="17660" y="14270"/>
                    <a:pt x="17722" y="14208"/>
                    <a:pt x="17890" y="14061"/>
                  </a:cubicBezTo>
                  <a:cubicBezTo>
                    <a:pt x="18120" y="13810"/>
                    <a:pt x="18455" y="13496"/>
                    <a:pt x="19145" y="13371"/>
                  </a:cubicBezTo>
                  <a:cubicBezTo>
                    <a:pt x="19329" y="13333"/>
                    <a:pt x="19488" y="13316"/>
                    <a:pt x="19628" y="13316"/>
                  </a:cubicBezTo>
                  <a:cubicBezTo>
                    <a:pt x="20265" y="13316"/>
                    <a:pt x="20493" y="13678"/>
                    <a:pt x="20819" y="14124"/>
                  </a:cubicBezTo>
                  <a:cubicBezTo>
                    <a:pt x="20924" y="14312"/>
                    <a:pt x="21070" y="14522"/>
                    <a:pt x="21258" y="14731"/>
                  </a:cubicBezTo>
                  <a:cubicBezTo>
                    <a:pt x="21363" y="14856"/>
                    <a:pt x="21468" y="15003"/>
                    <a:pt x="21593" y="15128"/>
                  </a:cubicBezTo>
                  <a:cubicBezTo>
                    <a:pt x="21886" y="15442"/>
                    <a:pt x="22053" y="15526"/>
                    <a:pt x="22095" y="15526"/>
                  </a:cubicBezTo>
                  <a:lnTo>
                    <a:pt x="22116" y="15526"/>
                  </a:lnTo>
                  <a:cubicBezTo>
                    <a:pt x="22179" y="15526"/>
                    <a:pt x="22263" y="15442"/>
                    <a:pt x="22367" y="15275"/>
                  </a:cubicBezTo>
                  <a:cubicBezTo>
                    <a:pt x="22598" y="15003"/>
                    <a:pt x="22932" y="14605"/>
                    <a:pt x="23644" y="14375"/>
                  </a:cubicBezTo>
                  <a:cubicBezTo>
                    <a:pt x="24313" y="14166"/>
                    <a:pt x="24460" y="14061"/>
                    <a:pt x="24481" y="14019"/>
                  </a:cubicBezTo>
                  <a:cubicBezTo>
                    <a:pt x="24564" y="13789"/>
                    <a:pt x="24690" y="13643"/>
                    <a:pt x="25004" y="13475"/>
                  </a:cubicBezTo>
                  <a:cubicBezTo>
                    <a:pt x="25213" y="13371"/>
                    <a:pt x="25318" y="13350"/>
                    <a:pt x="25422" y="13350"/>
                  </a:cubicBezTo>
                  <a:cubicBezTo>
                    <a:pt x="25464" y="13350"/>
                    <a:pt x="25506" y="13350"/>
                    <a:pt x="25527" y="13371"/>
                  </a:cubicBezTo>
                  <a:cubicBezTo>
                    <a:pt x="25757" y="13454"/>
                    <a:pt x="25820" y="13789"/>
                    <a:pt x="25841" y="13978"/>
                  </a:cubicBezTo>
                  <a:cubicBezTo>
                    <a:pt x="25862" y="14291"/>
                    <a:pt x="25945" y="14731"/>
                    <a:pt x="26301" y="15421"/>
                  </a:cubicBezTo>
                  <a:cubicBezTo>
                    <a:pt x="26385" y="15547"/>
                    <a:pt x="26447" y="15651"/>
                    <a:pt x="26489" y="15693"/>
                  </a:cubicBezTo>
                  <a:cubicBezTo>
                    <a:pt x="26657" y="15944"/>
                    <a:pt x="26699" y="15965"/>
                    <a:pt x="26761" y="15965"/>
                  </a:cubicBezTo>
                  <a:cubicBezTo>
                    <a:pt x="26824" y="15965"/>
                    <a:pt x="26971" y="15903"/>
                    <a:pt x="27117" y="15840"/>
                  </a:cubicBezTo>
                  <a:cubicBezTo>
                    <a:pt x="27159" y="15798"/>
                    <a:pt x="27201" y="15798"/>
                    <a:pt x="27243" y="15777"/>
                  </a:cubicBezTo>
                  <a:cubicBezTo>
                    <a:pt x="27284" y="15777"/>
                    <a:pt x="27284" y="15756"/>
                    <a:pt x="27305" y="15756"/>
                  </a:cubicBezTo>
                  <a:cubicBezTo>
                    <a:pt x="27326" y="15735"/>
                    <a:pt x="27347" y="15735"/>
                    <a:pt x="27410" y="15693"/>
                  </a:cubicBezTo>
                  <a:cubicBezTo>
                    <a:pt x="27431" y="15693"/>
                    <a:pt x="27452" y="15672"/>
                    <a:pt x="27473" y="15672"/>
                  </a:cubicBezTo>
                  <a:cubicBezTo>
                    <a:pt x="27515" y="15651"/>
                    <a:pt x="27556" y="15651"/>
                    <a:pt x="27577" y="15630"/>
                  </a:cubicBezTo>
                  <a:cubicBezTo>
                    <a:pt x="27619" y="15630"/>
                    <a:pt x="27640" y="15589"/>
                    <a:pt x="27661" y="15589"/>
                  </a:cubicBezTo>
                  <a:cubicBezTo>
                    <a:pt x="27682" y="15568"/>
                    <a:pt x="27745" y="15568"/>
                    <a:pt x="27766" y="15547"/>
                  </a:cubicBezTo>
                  <a:cubicBezTo>
                    <a:pt x="27787" y="15547"/>
                    <a:pt x="27828" y="15526"/>
                    <a:pt x="27870" y="15526"/>
                  </a:cubicBezTo>
                  <a:cubicBezTo>
                    <a:pt x="27933" y="15526"/>
                    <a:pt x="27954" y="15484"/>
                    <a:pt x="27996" y="15484"/>
                  </a:cubicBezTo>
                  <a:cubicBezTo>
                    <a:pt x="28038" y="15484"/>
                    <a:pt x="28079" y="15463"/>
                    <a:pt x="28100" y="15463"/>
                  </a:cubicBezTo>
                  <a:cubicBezTo>
                    <a:pt x="28163" y="15463"/>
                    <a:pt x="28205" y="15442"/>
                    <a:pt x="28268" y="15442"/>
                  </a:cubicBezTo>
                  <a:cubicBezTo>
                    <a:pt x="28289" y="15442"/>
                    <a:pt x="28352" y="15400"/>
                    <a:pt x="28372" y="15400"/>
                  </a:cubicBezTo>
                  <a:cubicBezTo>
                    <a:pt x="28414" y="15400"/>
                    <a:pt x="28477" y="15379"/>
                    <a:pt x="28561" y="15379"/>
                  </a:cubicBezTo>
                  <a:cubicBezTo>
                    <a:pt x="28582" y="15379"/>
                    <a:pt x="28624" y="15358"/>
                    <a:pt x="28665" y="15358"/>
                  </a:cubicBezTo>
                  <a:lnTo>
                    <a:pt x="28686" y="15358"/>
                  </a:lnTo>
                  <a:lnTo>
                    <a:pt x="28079" y="4290"/>
                  </a:lnTo>
                  <a:lnTo>
                    <a:pt x="27975" y="3934"/>
                  </a:lnTo>
                  <a:lnTo>
                    <a:pt x="27975" y="3913"/>
                  </a:lnTo>
                  <a:lnTo>
                    <a:pt x="27807" y="3327"/>
                  </a:lnTo>
                  <a:lnTo>
                    <a:pt x="27515" y="2344"/>
                  </a:lnTo>
                  <a:lnTo>
                    <a:pt x="27096" y="879"/>
                  </a:lnTo>
                  <a:lnTo>
                    <a:pt x="326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99"/>
            <p:cNvSpPr/>
            <p:nvPr/>
          </p:nvSpPr>
          <p:spPr>
            <a:xfrm>
              <a:off x="3816000" y="3621450"/>
              <a:ext cx="413800" cy="417450"/>
            </a:xfrm>
            <a:custGeom>
              <a:avLst/>
              <a:gdLst/>
              <a:ahLst/>
              <a:cxnLst/>
              <a:rect l="l" t="t" r="r" b="b"/>
              <a:pathLst>
                <a:path w="16552" h="16698" extrusionOk="0">
                  <a:moveTo>
                    <a:pt x="9625" y="1"/>
                  </a:moveTo>
                  <a:lnTo>
                    <a:pt x="461" y="273"/>
                  </a:lnTo>
                  <a:cubicBezTo>
                    <a:pt x="440" y="336"/>
                    <a:pt x="440" y="419"/>
                    <a:pt x="419" y="482"/>
                  </a:cubicBezTo>
                  <a:lnTo>
                    <a:pt x="419" y="545"/>
                  </a:lnTo>
                  <a:cubicBezTo>
                    <a:pt x="398" y="629"/>
                    <a:pt x="398" y="691"/>
                    <a:pt x="356" y="775"/>
                  </a:cubicBezTo>
                  <a:cubicBezTo>
                    <a:pt x="356" y="796"/>
                    <a:pt x="356" y="838"/>
                    <a:pt x="335" y="859"/>
                  </a:cubicBezTo>
                  <a:lnTo>
                    <a:pt x="252" y="1173"/>
                  </a:lnTo>
                  <a:cubicBezTo>
                    <a:pt x="1" y="2428"/>
                    <a:pt x="42" y="2616"/>
                    <a:pt x="210" y="3244"/>
                  </a:cubicBezTo>
                  <a:cubicBezTo>
                    <a:pt x="294" y="3579"/>
                    <a:pt x="398" y="4039"/>
                    <a:pt x="524" y="4834"/>
                  </a:cubicBezTo>
                  <a:cubicBezTo>
                    <a:pt x="670" y="5985"/>
                    <a:pt x="817" y="6341"/>
                    <a:pt x="921" y="6613"/>
                  </a:cubicBezTo>
                  <a:cubicBezTo>
                    <a:pt x="1026" y="6906"/>
                    <a:pt x="1089" y="7136"/>
                    <a:pt x="1172" y="7889"/>
                  </a:cubicBezTo>
                  <a:cubicBezTo>
                    <a:pt x="1235" y="8433"/>
                    <a:pt x="1235" y="8705"/>
                    <a:pt x="1256" y="8914"/>
                  </a:cubicBezTo>
                  <a:cubicBezTo>
                    <a:pt x="1256" y="9040"/>
                    <a:pt x="1256" y="9145"/>
                    <a:pt x="1277" y="9270"/>
                  </a:cubicBezTo>
                  <a:cubicBezTo>
                    <a:pt x="1298" y="9479"/>
                    <a:pt x="1340" y="9772"/>
                    <a:pt x="1444" y="10421"/>
                  </a:cubicBezTo>
                  <a:cubicBezTo>
                    <a:pt x="1486" y="10714"/>
                    <a:pt x="1507" y="10944"/>
                    <a:pt x="1549" y="11132"/>
                  </a:cubicBezTo>
                  <a:cubicBezTo>
                    <a:pt x="1549" y="11195"/>
                    <a:pt x="1570" y="11258"/>
                    <a:pt x="1570" y="11321"/>
                  </a:cubicBezTo>
                  <a:cubicBezTo>
                    <a:pt x="1675" y="12032"/>
                    <a:pt x="1695" y="12137"/>
                    <a:pt x="1758" y="13246"/>
                  </a:cubicBezTo>
                  <a:lnTo>
                    <a:pt x="1758" y="13455"/>
                  </a:lnTo>
                  <a:lnTo>
                    <a:pt x="1758" y="13539"/>
                  </a:lnTo>
                  <a:lnTo>
                    <a:pt x="1758" y="13643"/>
                  </a:lnTo>
                  <a:lnTo>
                    <a:pt x="1758" y="13664"/>
                  </a:lnTo>
                  <a:lnTo>
                    <a:pt x="2428" y="13685"/>
                  </a:lnTo>
                  <a:cubicBezTo>
                    <a:pt x="2585" y="13706"/>
                    <a:pt x="2695" y="13716"/>
                    <a:pt x="2770" y="13716"/>
                  </a:cubicBezTo>
                  <a:cubicBezTo>
                    <a:pt x="2846" y="13716"/>
                    <a:pt x="2888" y="13706"/>
                    <a:pt x="2909" y="13685"/>
                  </a:cubicBezTo>
                  <a:cubicBezTo>
                    <a:pt x="2972" y="13664"/>
                    <a:pt x="3076" y="13643"/>
                    <a:pt x="3599" y="13622"/>
                  </a:cubicBezTo>
                  <a:cubicBezTo>
                    <a:pt x="3788" y="13622"/>
                    <a:pt x="3913" y="13622"/>
                    <a:pt x="4018" y="13601"/>
                  </a:cubicBezTo>
                  <a:lnTo>
                    <a:pt x="4227" y="13601"/>
                  </a:lnTo>
                  <a:cubicBezTo>
                    <a:pt x="4374" y="13601"/>
                    <a:pt x="4416" y="13622"/>
                    <a:pt x="4520" y="13643"/>
                  </a:cubicBezTo>
                  <a:cubicBezTo>
                    <a:pt x="4604" y="13664"/>
                    <a:pt x="4708" y="13706"/>
                    <a:pt x="4960" y="13769"/>
                  </a:cubicBezTo>
                  <a:cubicBezTo>
                    <a:pt x="5441" y="13873"/>
                    <a:pt x="5524" y="13915"/>
                    <a:pt x="5671" y="14124"/>
                  </a:cubicBezTo>
                  <a:cubicBezTo>
                    <a:pt x="5755" y="14208"/>
                    <a:pt x="5943" y="14396"/>
                    <a:pt x="6508" y="14794"/>
                  </a:cubicBezTo>
                  <a:cubicBezTo>
                    <a:pt x="6675" y="14899"/>
                    <a:pt x="6780" y="14982"/>
                    <a:pt x="6843" y="15024"/>
                  </a:cubicBezTo>
                  <a:cubicBezTo>
                    <a:pt x="6822" y="14815"/>
                    <a:pt x="6801" y="14543"/>
                    <a:pt x="6905" y="14292"/>
                  </a:cubicBezTo>
                  <a:cubicBezTo>
                    <a:pt x="7115" y="13831"/>
                    <a:pt x="7198" y="13769"/>
                    <a:pt x="7575" y="13622"/>
                  </a:cubicBezTo>
                  <a:cubicBezTo>
                    <a:pt x="7680" y="13559"/>
                    <a:pt x="7847" y="13518"/>
                    <a:pt x="8056" y="13413"/>
                  </a:cubicBezTo>
                  <a:cubicBezTo>
                    <a:pt x="8307" y="13287"/>
                    <a:pt x="8475" y="13246"/>
                    <a:pt x="8600" y="13246"/>
                  </a:cubicBezTo>
                  <a:cubicBezTo>
                    <a:pt x="8872" y="13246"/>
                    <a:pt x="8935" y="13497"/>
                    <a:pt x="8977" y="13559"/>
                  </a:cubicBezTo>
                  <a:lnTo>
                    <a:pt x="8998" y="13601"/>
                  </a:lnTo>
                  <a:cubicBezTo>
                    <a:pt x="9437" y="13706"/>
                    <a:pt x="9521" y="14062"/>
                    <a:pt x="9563" y="14334"/>
                  </a:cubicBezTo>
                  <a:cubicBezTo>
                    <a:pt x="9605" y="14438"/>
                    <a:pt x="9625" y="14564"/>
                    <a:pt x="9667" y="14668"/>
                  </a:cubicBezTo>
                  <a:cubicBezTo>
                    <a:pt x="9667" y="14689"/>
                    <a:pt x="9709" y="14689"/>
                    <a:pt x="9709" y="14689"/>
                  </a:cubicBezTo>
                  <a:cubicBezTo>
                    <a:pt x="9753" y="14681"/>
                    <a:pt x="9807" y="14676"/>
                    <a:pt x="9869" y="14676"/>
                  </a:cubicBezTo>
                  <a:cubicBezTo>
                    <a:pt x="9956" y="14676"/>
                    <a:pt x="10059" y="14686"/>
                    <a:pt x="10170" y="14710"/>
                  </a:cubicBezTo>
                  <a:cubicBezTo>
                    <a:pt x="10546" y="14815"/>
                    <a:pt x="10651" y="14961"/>
                    <a:pt x="10755" y="15233"/>
                  </a:cubicBezTo>
                  <a:cubicBezTo>
                    <a:pt x="10797" y="15401"/>
                    <a:pt x="10902" y="15610"/>
                    <a:pt x="11195" y="16008"/>
                  </a:cubicBezTo>
                  <a:cubicBezTo>
                    <a:pt x="11278" y="16070"/>
                    <a:pt x="11320" y="16154"/>
                    <a:pt x="11341" y="16217"/>
                  </a:cubicBezTo>
                  <a:cubicBezTo>
                    <a:pt x="11404" y="16049"/>
                    <a:pt x="11530" y="15882"/>
                    <a:pt x="11739" y="15777"/>
                  </a:cubicBezTo>
                  <a:cubicBezTo>
                    <a:pt x="11948" y="15715"/>
                    <a:pt x="12074" y="15610"/>
                    <a:pt x="12157" y="15526"/>
                  </a:cubicBezTo>
                  <a:cubicBezTo>
                    <a:pt x="12241" y="15443"/>
                    <a:pt x="12325" y="15401"/>
                    <a:pt x="12450" y="15401"/>
                  </a:cubicBezTo>
                  <a:lnTo>
                    <a:pt x="12534" y="15401"/>
                  </a:lnTo>
                  <a:lnTo>
                    <a:pt x="12597" y="15463"/>
                  </a:lnTo>
                  <a:cubicBezTo>
                    <a:pt x="12680" y="15526"/>
                    <a:pt x="12701" y="15610"/>
                    <a:pt x="12806" y="15840"/>
                  </a:cubicBezTo>
                  <a:cubicBezTo>
                    <a:pt x="13015" y="16342"/>
                    <a:pt x="13183" y="16614"/>
                    <a:pt x="13287" y="16698"/>
                  </a:cubicBezTo>
                  <a:cubicBezTo>
                    <a:pt x="13517" y="16614"/>
                    <a:pt x="13915" y="16468"/>
                    <a:pt x="14312" y="16175"/>
                  </a:cubicBezTo>
                  <a:cubicBezTo>
                    <a:pt x="13915" y="16175"/>
                    <a:pt x="13643" y="16154"/>
                    <a:pt x="13517" y="15924"/>
                  </a:cubicBezTo>
                  <a:cubicBezTo>
                    <a:pt x="13475" y="15777"/>
                    <a:pt x="13434" y="15652"/>
                    <a:pt x="13496" y="15526"/>
                  </a:cubicBezTo>
                  <a:cubicBezTo>
                    <a:pt x="13643" y="15045"/>
                    <a:pt x="13727" y="15003"/>
                    <a:pt x="14166" y="14606"/>
                  </a:cubicBezTo>
                  <a:lnTo>
                    <a:pt x="14271" y="14522"/>
                  </a:lnTo>
                  <a:cubicBezTo>
                    <a:pt x="14438" y="14396"/>
                    <a:pt x="14563" y="14313"/>
                    <a:pt x="14731" y="14313"/>
                  </a:cubicBezTo>
                  <a:cubicBezTo>
                    <a:pt x="14961" y="14313"/>
                    <a:pt x="15149" y="14480"/>
                    <a:pt x="15296" y="14647"/>
                  </a:cubicBezTo>
                  <a:cubicBezTo>
                    <a:pt x="15463" y="14773"/>
                    <a:pt x="15610" y="14899"/>
                    <a:pt x="15819" y="14919"/>
                  </a:cubicBezTo>
                  <a:lnTo>
                    <a:pt x="15903" y="14961"/>
                  </a:lnTo>
                  <a:lnTo>
                    <a:pt x="15944" y="14961"/>
                  </a:lnTo>
                  <a:cubicBezTo>
                    <a:pt x="15798" y="14878"/>
                    <a:pt x="15693" y="14773"/>
                    <a:pt x="15672" y="14606"/>
                  </a:cubicBezTo>
                  <a:cubicBezTo>
                    <a:pt x="15610" y="14292"/>
                    <a:pt x="15819" y="14145"/>
                    <a:pt x="16007" y="14020"/>
                  </a:cubicBezTo>
                  <a:cubicBezTo>
                    <a:pt x="16049" y="13978"/>
                    <a:pt x="16112" y="13936"/>
                    <a:pt x="16154" y="13873"/>
                  </a:cubicBezTo>
                  <a:lnTo>
                    <a:pt x="16237" y="13455"/>
                  </a:lnTo>
                  <a:lnTo>
                    <a:pt x="16237" y="13455"/>
                  </a:lnTo>
                  <a:cubicBezTo>
                    <a:pt x="16216" y="13497"/>
                    <a:pt x="16154" y="13497"/>
                    <a:pt x="16133" y="13497"/>
                  </a:cubicBezTo>
                  <a:lnTo>
                    <a:pt x="16028" y="13497"/>
                  </a:lnTo>
                  <a:cubicBezTo>
                    <a:pt x="15882" y="13497"/>
                    <a:pt x="15421" y="13518"/>
                    <a:pt x="14166" y="13601"/>
                  </a:cubicBezTo>
                  <a:cubicBezTo>
                    <a:pt x="14019" y="13601"/>
                    <a:pt x="13894" y="13622"/>
                    <a:pt x="13747" y="13622"/>
                  </a:cubicBezTo>
                  <a:cubicBezTo>
                    <a:pt x="13183" y="13622"/>
                    <a:pt x="12848" y="13497"/>
                    <a:pt x="12680" y="13204"/>
                  </a:cubicBezTo>
                  <a:cubicBezTo>
                    <a:pt x="12492" y="12890"/>
                    <a:pt x="12597" y="12555"/>
                    <a:pt x="12680" y="12304"/>
                  </a:cubicBezTo>
                  <a:cubicBezTo>
                    <a:pt x="12701" y="12241"/>
                    <a:pt x="12743" y="12137"/>
                    <a:pt x="12743" y="12074"/>
                  </a:cubicBezTo>
                  <a:cubicBezTo>
                    <a:pt x="12764" y="11530"/>
                    <a:pt x="13120" y="11216"/>
                    <a:pt x="13475" y="10944"/>
                  </a:cubicBezTo>
                  <a:cubicBezTo>
                    <a:pt x="13538" y="10902"/>
                    <a:pt x="13622" y="10818"/>
                    <a:pt x="13727" y="10735"/>
                  </a:cubicBezTo>
                  <a:cubicBezTo>
                    <a:pt x="13852" y="10630"/>
                    <a:pt x="13999" y="10567"/>
                    <a:pt x="14124" y="10567"/>
                  </a:cubicBezTo>
                  <a:cubicBezTo>
                    <a:pt x="14375" y="10567"/>
                    <a:pt x="14543" y="10798"/>
                    <a:pt x="14689" y="11007"/>
                  </a:cubicBezTo>
                  <a:cubicBezTo>
                    <a:pt x="14794" y="11132"/>
                    <a:pt x="14877" y="11258"/>
                    <a:pt x="15003" y="11362"/>
                  </a:cubicBezTo>
                  <a:cubicBezTo>
                    <a:pt x="15045" y="11404"/>
                    <a:pt x="15212" y="11530"/>
                    <a:pt x="15693" y="11530"/>
                  </a:cubicBezTo>
                  <a:cubicBezTo>
                    <a:pt x="16028" y="11530"/>
                    <a:pt x="16363" y="11467"/>
                    <a:pt x="16551" y="11425"/>
                  </a:cubicBezTo>
                  <a:cubicBezTo>
                    <a:pt x="16551" y="11404"/>
                    <a:pt x="16530" y="11362"/>
                    <a:pt x="16530" y="11342"/>
                  </a:cubicBezTo>
                  <a:lnTo>
                    <a:pt x="16530" y="11321"/>
                  </a:lnTo>
                  <a:cubicBezTo>
                    <a:pt x="16530" y="11300"/>
                    <a:pt x="16509" y="11258"/>
                    <a:pt x="16509" y="11237"/>
                  </a:cubicBezTo>
                  <a:cubicBezTo>
                    <a:pt x="16509" y="11216"/>
                    <a:pt x="16509" y="11195"/>
                    <a:pt x="16468" y="11195"/>
                  </a:cubicBezTo>
                  <a:cubicBezTo>
                    <a:pt x="16468" y="11153"/>
                    <a:pt x="16468" y="11132"/>
                    <a:pt x="16447" y="11132"/>
                  </a:cubicBezTo>
                  <a:cubicBezTo>
                    <a:pt x="16426" y="11090"/>
                    <a:pt x="16426" y="11028"/>
                    <a:pt x="16384" y="10986"/>
                  </a:cubicBezTo>
                  <a:cubicBezTo>
                    <a:pt x="16363" y="10902"/>
                    <a:pt x="16363" y="10881"/>
                    <a:pt x="16363" y="10881"/>
                  </a:cubicBezTo>
                  <a:lnTo>
                    <a:pt x="16258" y="10881"/>
                  </a:lnTo>
                  <a:cubicBezTo>
                    <a:pt x="16070" y="10881"/>
                    <a:pt x="15798" y="10839"/>
                    <a:pt x="15400" y="10630"/>
                  </a:cubicBezTo>
                  <a:cubicBezTo>
                    <a:pt x="15212" y="10526"/>
                    <a:pt x="14982" y="10379"/>
                    <a:pt x="14919" y="10086"/>
                  </a:cubicBezTo>
                  <a:cubicBezTo>
                    <a:pt x="14877" y="9772"/>
                    <a:pt x="15066" y="9563"/>
                    <a:pt x="15212" y="9354"/>
                  </a:cubicBezTo>
                  <a:cubicBezTo>
                    <a:pt x="15379" y="9165"/>
                    <a:pt x="15526" y="8935"/>
                    <a:pt x="15610" y="8621"/>
                  </a:cubicBezTo>
                  <a:lnTo>
                    <a:pt x="15610" y="8621"/>
                  </a:lnTo>
                  <a:cubicBezTo>
                    <a:pt x="15547" y="8642"/>
                    <a:pt x="15484" y="8684"/>
                    <a:pt x="15421" y="8705"/>
                  </a:cubicBezTo>
                  <a:cubicBezTo>
                    <a:pt x="15107" y="8831"/>
                    <a:pt x="14689" y="8998"/>
                    <a:pt x="14145" y="9019"/>
                  </a:cubicBezTo>
                  <a:cubicBezTo>
                    <a:pt x="13936" y="9040"/>
                    <a:pt x="13789" y="9040"/>
                    <a:pt x="13664" y="9040"/>
                  </a:cubicBezTo>
                  <a:cubicBezTo>
                    <a:pt x="13224" y="9040"/>
                    <a:pt x="13099" y="8956"/>
                    <a:pt x="12931" y="8893"/>
                  </a:cubicBezTo>
                  <a:cubicBezTo>
                    <a:pt x="12869" y="8831"/>
                    <a:pt x="12806" y="8810"/>
                    <a:pt x="12659" y="8789"/>
                  </a:cubicBezTo>
                  <a:cubicBezTo>
                    <a:pt x="12541" y="8761"/>
                    <a:pt x="12486" y="8746"/>
                    <a:pt x="12439" y="8746"/>
                  </a:cubicBezTo>
                  <a:cubicBezTo>
                    <a:pt x="12378" y="8746"/>
                    <a:pt x="12331" y="8772"/>
                    <a:pt x="12178" y="8831"/>
                  </a:cubicBezTo>
                  <a:cubicBezTo>
                    <a:pt x="11969" y="8935"/>
                    <a:pt x="11613" y="9103"/>
                    <a:pt x="10776" y="9354"/>
                  </a:cubicBezTo>
                  <a:lnTo>
                    <a:pt x="10693" y="9375"/>
                  </a:lnTo>
                  <a:cubicBezTo>
                    <a:pt x="9981" y="9584"/>
                    <a:pt x="9856" y="9626"/>
                    <a:pt x="9772" y="9626"/>
                  </a:cubicBezTo>
                  <a:cubicBezTo>
                    <a:pt x="9667" y="9626"/>
                    <a:pt x="9584" y="9563"/>
                    <a:pt x="9542" y="9479"/>
                  </a:cubicBezTo>
                  <a:cubicBezTo>
                    <a:pt x="9479" y="9479"/>
                    <a:pt x="9416" y="9458"/>
                    <a:pt x="9249" y="9458"/>
                  </a:cubicBezTo>
                  <a:lnTo>
                    <a:pt x="8998" y="9458"/>
                  </a:lnTo>
                  <a:cubicBezTo>
                    <a:pt x="8537" y="9458"/>
                    <a:pt x="8307" y="9417"/>
                    <a:pt x="8203" y="9165"/>
                  </a:cubicBezTo>
                  <a:cubicBezTo>
                    <a:pt x="8119" y="8998"/>
                    <a:pt x="8182" y="8810"/>
                    <a:pt x="8224" y="8705"/>
                  </a:cubicBezTo>
                  <a:cubicBezTo>
                    <a:pt x="8224" y="8684"/>
                    <a:pt x="8265" y="8684"/>
                    <a:pt x="8265" y="8642"/>
                  </a:cubicBezTo>
                  <a:cubicBezTo>
                    <a:pt x="8265" y="8621"/>
                    <a:pt x="8286" y="8621"/>
                    <a:pt x="8286" y="8601"/>
                  </a:cubicBezTo>
                  <a:cubicBezTo>
                    <a:pt x="8056" y="8098"/>
                    <a:pt x="8370" y="7785"/>
                    <a:pt x="8621" y="7533"/>
                  </a:cubicBezTo>
                  <a:cubicBezTo>
                    <a:pt x="8768" y="7387"/>
                    <a:pt x="8914" y="7241"/>
                    <a:pt x="9081" y="7031"/>
                  </a:cubicBezTo>
                  <a:cubicBezTo>
                    <a:pt x="9291" y="6759"/>
                    <a:pt x="9249" y="6697"/>
                    <a:pt x="9228" y="6445"/>
                  </a:cubicBezTo>
                  <a:cubicBezTo>
                    <a:pt x="9207" y="6215"/>
                    <a:pt x="9144" y="5901"/>
                    <a:pt x="9312" y="5441"/>
                  </a:cubicBezTo>
                  <a:cubicBezTo>
                    <a:pt x="9521" y="4834"/>
                    <a:pt x="9730" y="4416"/>
                    <a:pt x="9918" y="4039"/>
                  </a:cubicBezTo>
                  <a:cubicBezTo>
                    <a:pt x="9981" y="3914"/>
                    <a:pt x="10044" y="3788"/>
                    <a:pt x="10128" y="3621"/>
                  </a:cubicBezTo>
                  <a:cubicBezTo>
                    <a:pt x="10232" y="3391"/>
                    <a:pt x="10400" y="3139"/>
                    <a:pt x="10567" y="2930"/>
                  </a:cubicBezTo>
                  <a:cubicBezTo>
                    <a:pt x="10609" y="2847"/>
                    <a:pt x="10693" y="2742"/>
                    <a:pt x="10714" y="2658"/>
                  </a:cubicBezTo>
                  <a:cubicBezTo>
                    <a:pt x="10651" y="2533"/>
                    <a:pt x="10504" y="2365"/>
                    <a:pt x="10337" y="2156"/>
                  </a:cubicBezTo>
                  <a:lnTo>
                    <a:pt x="10232" y="2031"/>
                  </a:lnTo>
                  <a:cubicBezTo>
                    <a:pt x="9981" y="1738"/>
                    <a:pt x="9960" y="1717"/>
                    <a:pt x="9772" y="1319"/>
                  </a:cubicBezTo>
                  <a:cubicBezTo>
                    <a:pt x="9751" y="1298"/>
                    <a:pt x="9751" y="1256"/>
                    <a:pt x="9730" y="1194"/>
                  </a:cubicBezTo>
                  <a:lnTo>
                    <a:pt x="9730" y="1152"/>
                  </a:lnTo>
                  <a:cubicBezTo>
                    <a:pt x="9730" y="1110"/>
                    <a:pt x="9709" y="1068"/>
                    <a:pt x="9709" y="1047"/>
                  </a:cubicBezTo>
                  <a:lnTo>
                    <a:pt x="9709" y="984"/>
                  </a:lnTo>
                  <a:cubicBezTo>
                    <a:pt x="9709" y="943"/>
                    <a:pt x="9667" y="880"/>
                    <a:pt x="9667" y="838"/>
                  </a:cubicBezTo>
                  <a:lnTo>
                    <a:pt x="9667" y="796"/>
                  </a:lnTo>
                  <a:cubicBezTo>
                    <a:pt x="9667" y="754"/>
                    <a:pt x="9667" y="733"/>
                    <a:pt x="9646" y="671"/>
                  </a:cubicBezTo>
                  <a:lnTo>
                    <a:pt x="9646" y="629"/>
                  </a:lnTo>
                  <a:lnTo>
                    <a:pt x="9646" y="524"/>
                  </a:lnTo>
                  <a:lnTo>
                    <a:pt x="9646" y="461"/>
                  </a:lnTo>
                  <a:cubicBezTo>
                    <a:pt x="9646" y="419"/>
                    <a:pt x="9646" y="357"/>
                    <a:pt x="9625" y="336"/>
                  </a:cubicBezTo>
                  <a:lnTo>
                    <a:pt x="9625" y="273"/>
                  </a:lnTo>
                  <a:lnTo>
                    <a:pt x="9625" y="210"/>
                  </a:lnTo>
                  <a:lnTo>
                    <a:pt x="9625" y="126"/>
                  </a:lnTo>
                  <a:lnTo>
                    <a:pt x="9625" y="43"/>
                  </a:lnTo>
                  <a:lnTo>
                    <a:pt x="962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99"/>
            <p:cNvSpPr/>
            <p:nvPr/>
          </p:nvSpPr>
          <p:spPr>
            <a:xfrm>
              <a:off x="4221925" y="3957800"/>
              <a:ext cx="4200" cy="8400"/>
            </a:xfrm>
            <a:custGeom>
              <a:avLst/>
              <a:gdLst/>
              <a:ahLst/>
              <a:cxnLst/>
              <a:rect l="l" t="t" r="r" b="b"/>
              <a:pathLst>
                <a:path w="168" h="336" extrusionOk="0">
                  <a:moveTo>
                    <a:pt x="168" y="1"/>
                  </a:moveTo>
                  <a:lnTo>
                    <a:pt x="0" y="336"/>
                  </a:lnTo>
                  <a:cubicBezTo>
                    <a:pt x="84" y="273"/>
                    <a:pt x="168" y="189"/>
                    <a:pt x="168" y="105"/>
                  </a:cubicBezTo>
                  <a:lnTo>
                    <a:pt x="16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99"/>
            <p:cNvSpPr/>
            <p:nvPr/>
          </p:nvSpPr>
          <p:spPr>
            <a:xfrm>
              <a:off x="4227150" y="3997575"/>
              <a:ext cx="60175" cy="34025"/>
            </a:xfrm>
            <a:custGeom>
              <a:avLst/>
              <a:gdLst/>
              <a:ahLst/>
              <a:cxnLst/>
              <a:rect l="l" t="t" r="r" b="b"/>
              <a:pathLst>
                <a:path w="2407" h="1361" extrusionOk="0">
                  <a:moveTo>
                    <a:pt x="1256" y="0"/>
                  </a:moveTo>
                  <a:cubicBezTo>
                    <a:pt x="1235" y="0"/>
                    <a:pt x="1214" y="0"/>
                    <a:pt x="1172" y="42"/>
                  </a:cubicBezTo>
                  <a:cubicBezTo>
                    <a:pt x="1110" y="63"/>
                    <a:pt x="942" y="126"/>
                    <a:pt x="691" y="126"/>
                  </a:cubicBezTo>
                  <a:cubicBezTo>
                    <a:pt x="503" y="126"/>
                    <a:pt x="294" y="84"/>
                    <a:pt x="63" y="63"/>
                  </a:cubicBezTo>
                  <a:lnTo>
                    <a:pt x="1" y="63"/>
                  </a:lnTo>
                  <a:cubicBezTo>
                    <a:pt x="22" y="63"/>
                    <a:pt x="22" y="84"/>
                    <a:pt x="63" y="84"/>
                  </a:cubicBezTo>
                  <a:cubicBezTo>
                    <a:pt x="126" y="146"/>
                    <a:pt x="231" y="188"/>
                    <a:pt x="419" y="293"/>
                  </a:cubicBezTo>
                  <a:cubicBezTo>
                    <a:pt x="817" y="502"/>
                    <a:pt x="921" y="565"/>
                    <a:pt x="1005" y="816"/>
                  </a:cubicBezTo>
                  <a:cubicBezTo>
                    <a:pt x="1026" y="879"/>
                    <a:pt x="1047" y="983"/>
                    <a:pt x="1214" y="1193"/>
                  </a:cubicBezTo>
                  <a:cubicBezTo>
                    <a:pt x="1319" y="1339"/>
                    <a:pt x="1528" y="1360"/>
                    <a:pt x="1654" y="1360"/>
                  </a:cubicBezTo>
                  <a:cubicBezTo>
                    <a:pt x="1967" y="1360"/>
                    <a:pt x="2281" y="1214"/>
                    <a:pt x="2407" y="1088"/>
                  </a:cubicBezTo>
                  <a:cubicBezTo>
                    <a:pt x="2239" y="983"/>
                    <a:pt x="2009" y="774"/>
                    <a:pt x="1654" y="398"/>
                  </a:cubicBezTo>
                  <a:lnTo>
                    <a:pt x="1256"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99"/>
            <p:cNvSpPr/>
            <p:nvPr/>
          </p:nvSpPr>
          <p:spPr>
            <a:xfrm>
              <a:off x="4033600" y="3386600"/>
              <a:ext cx="296100" cy="510025"/>
            </a:xfrm>
            <a:custGeom>
              <a:avLst/>
              <a:gdLst/>
              <a:ahLst/>
              <a:cxnLst/>
              <a:rect l="l" t="t" r="r" b="b"/>
              <a:pathLst>
                <a:path w="11844" h="20401" extrusionOk="0">
                  <a:moveTo>
                    <a:pt x="4960" y="0"/>
                  </a:moveTo>
                  <a:lnTo>
                    <a:pt x="4960" y="21"/>
                  </a:lnTo>
                  <a:cubicBezTo>
                    <a:pt x="4960" y="42"/>
                    <a:pt x="4960" y="84"/>
                    <a:pt x="4939" y="105"/>
                  </a:cubicBezTo>
                  <a:cubicBezTo>
                    <a:pt x="4939" y="126"/>
                    <a:pt x="4939" y="126"/>
                    <a:pt x="4918" y="147"/>
                  </a:cubicBezTo>
                  <a:cubicBezTo>
                    <a:pt x="4918" y="189"/>
                    <a:pt x="4897" y="209"/>
                    <a:pt x="4897" y="230"/>
                  </a:cubicBezTo>
                  <a:cubicBezTo>
                    <a:pt x="4897" y="251"/>
                    <a:pt x="4897" y="293"/>
                    <a:pt x="4855" y="314"/>
                  </a:cubicBezTo>
                  <a:cubicBezTo>
                    <a:pt x="4855" y="335"/>
                    <a:pt x="4834" y="398"/>
                    <a:pt x="4834" y="419"/>
                  </a:cubicBezTo>
                  <a:cubicBezTo>
                    <a:pt x="4834" y="440"/>
                    <a:pt x="4834" y="461"/>
                    <a:pt x="4813" y="502"/>
                  </a:cubicBezTo>
                  <a:cubicBezTo>
                    <a:pt x="4792" y="565"/>
                    <a:pt x="4751" y="628"/>
                    <a:pt x="4751" y="712"/>
                  </a:cubicBezTo>
                  <a:cubicBezTo>
                    <a:pt x="4541" y="1465"/>
                    <a:pt x="4311" y="1695"/>
                    <a:pt x="3955" y="2134"/>
                  </a:cubicBezTo>
                  <a:cubicBezTo>
                    <a:pt x="3767" y="2344"/>
                    <a:pt x="3537" y="2616"/>
                    <a:pt x="3244" y="3034"/>
                  </a:cubicBezTo>
                  <a:cubicBezTo>
                    <a:pt x="2658" y="3787"/>
                    <a:pt x="2407" y="4227"/>
                    <a:pt x="2072" y="4729"/>
                  </a:cubicBezTo>
                  <a:cubicBezTo>
                    <a:pt x="1863" y="5043"/>
                    <a:pt x="1654" y="5357"/>
                    <a:pt x="1361" y="5775"/>
                  </a:cubicBezTo>
                  <a:cubicBezTo>
                    <a:pt x="1193" y="6005"/>
                    <a:pt x="1131" y="6152"/>
                    <a:pt x="1089" y="6194"/>
                  </a:cubicBezTo>
                  <a:cubicBezTo>
                    <a:pt x="1131" y="6215"/>
                    <a:pt x="1152" y="6215"/>
                    <a:pt x="1173" y="6256"/>
                  </a:cubicBezTo>
                  <a:cubicBezTo>
                    <a:pt x="1340" y="6319"/>
                    <a:pt x="1549" y="6466"/>
                    <a:pt x="1696" y="6738"/>
                  </a:cubicBezTo>
                  <a:cubicBezTo>
                    <a:pt x="1717" y="6800"/>
                    <a:pt x="1758" y="6842"/>
                    <a:pt x="1758" y="6884"/>
                  </a:cubicBezTo>
                  <a:cubicBezTo>
                    <a:pt x="1758" y="6905"/>
                    <a:pt x="1758" y="6905"/>
                    <a:pt x="1779" y="6926"/>
                  </a:cubicBezTo>
                  <a:cubicBezTo>
                    <a:pt x="1779" y="6947"/>
                    <a:pt x="1800" y="7010"/>
                    <a:pt x="1800" y="7031"/>
                  </a:cubicBezTo>
                  <a:lnTo>
                    <a:pt x="1800" y="7114"/>
                  </a:lnTo>
                  <a:cubicBezTo>
                    <a:pt x="1800" y="7135"/>
                    <a:pt x="1800" y="7198"/>
                    <a:pt x="1821" y="7219"/>
                  </a:cubicBezTo>
                  <a:lnTo>
                    <a:pt x="1821" y="7303"/>
                  </a:lnTo>
                  <a:lnTo>
                    <a:pt x="1821" y="7386"/>
                  </a:lnTo>
                  <a:lnTo>
                    <a:pt x="1821" y="7470"/>
                  </a:lnTo>
                  <a:lnTo>
                    <a:pt x="1821" y="7575"/>
                  </a:lnTo>
                  <a:lnTo>
                    <a:pt x="1821" y="7658"/>
                  </a:lnTo>
                  <a:lnTo>
                    <a:pt x="1821" y="7763"/>
                  </a:lnTo>
                  <a:lnTo>
                    <a:pt x="1821" y="7847"/>
                  </a:lnTo>
                  <a:cubicBezTo>
                    <a:pt x="1821" y="7868"/>
                    <a:pt x="1821" y="7909"/>
                    <a:pt x="1800" y="7951"/>
                  </a:cubicBezTo>
                  <a:cubicBezTo>
                    <a:pt x="1800" y="7972"/>
                    <a:pt x="1800" y="7993"/>
                    <a:pt x="1779" y="8014"/>
                  </a:cubicBezTo>
                  <a:cubicBezTo>
                    <a:pt x="1779" y="8056"/>
                    <a:pt x="1758" y="8098"/>
                    <a:pt x="1758" y="8119"/>
                  </a:cubicBezTo>
                  <a:cubicBezTo>
                    <a:pt x="1758" y="8160"/>
                    <a:pt x="1758" y="8181"/>
                    <a:pt x="1717" y="8202"/>
                  </a:cubicBezTo>
                  <a:cubicBezTo>
                    <a:pt x="1717" y="8223"/>
                    <a:pt x="1696" y="8265"/>
                    <a:pt x="1696" y="8307"/>
                  </a:cubicBezTo>
                  <a:cubicBezTo>
                    <a:pt x="1696" y="8328"/>
                    <a:pt x="1675" y="8370"/>
                    <a:pt x="1675" y="8391"/>
                  </a:cubicBezTo>
                  <a:cubicBezTo>
                    <a:pt x="1675" y="8412"/>
                    <a:pt x="1654" y="8432"/>
                    <a:pt x="1654" y="8474"/>
                  </a:cubicBezTo>
                  <a:cubicBezTo>
                    <a:pt x="1654" y="8495"/>
                    <a:pt x="1612" y="8516"/>
                    <a:pt x="1612" y="8537"/>
                  </a:cubicBezTo>
                  <a:cubicBezTo>
                    <a:pt x="1612" y="8579"/>
                    <a:pt x="1591" y="8600"/>
                    <a:pt x="1591" y="8621"/>
                  </a:cubicBezTo>
                  <a:cubicBezTo>
                    <a:pt x="1591" y="8642"/>
                    <a:pt x="1570" y="8684"/>
                    <a:pt x="1570" y="8704"/>
                  </a:cubicBezTo>
                  <a:cubicBezTo>
                    <a:pt x="1570" y="8725"/>
                    <a:pt x="1570" y="8725"/>
                    <a:pt x="1549" y="8746"/>
                  </a:cubicBezTo>
                  <a:cubicBezTo>
                    <a:pt x="1486" y="8914"/>
                    <a:pt x="1445" y="9060"/>
                    <a:pt x="1382" y="9144"/>
                  </a:cubicBezTo>
                  <a:lnTo>
                    <a:pt x="1382" y="9165"/>
                  </a:lnTo>
                  <a:cubicBezTo>
                    <a:pt x="1382" y="9562"/>
                    <a:pt x="1445" y="10190"/>
                    <a:pt x="1549" y="10420"/>
                  </a:cubicBezTo>
                  <a:cubicBezTo>
                    <a:pt x="1675" y="10734"/>
                    <a:pt x="1675" y="10734"/>
                    <a:pt x="1863" y="10943"/>
                  </a:cubicBezTo>
                  <a:lnTo>
                    <a:pt x="1968" y="11090"/>
                  </a:lnTo>
                  <a:cubicBezTo>
                    <a:pt x="2198" y="11341"/>
                    <a:pt x="2323" y="11550"/>
                    <a:pt x="2407" y="11655"/>
                  </a:cubicBezTo>
                  <a:cubicBezTo>
                    <a:pt x="2428" y="11717"/>
                    <a:pt x="2449" y="11738"/>
                    <a:pt x="2491" y="11759"/>
                  </a:cubicBezTo>
                  <a:cubicBezTo>
                    <a:pt x="2721" y="12052"/>
                    <a:pt x="2491" y="12387"/>
                    <a:pt x="2219" y="12785"/>
                  </a:cubicBezTo>
                  <a:cubicBezTo>
                    <a:pt x="2093" y="12994"/>
                    <a:pt x="1926" y="13203"/>
                    <a:pt x="1821" y="13391"/>
                  </a:cubicBezTo>
                  <a:cubicBezTo>
                    <a:pt x="1758" y="13517"/>
                    <a:pt x="1696" y="13663"/>
                    <a:pt x="1612" y="13810"/>
                  </a:cubicBezTo>
                  <a:cubicBezTo>
                    <a:pt x="1445" y="14145"/>
                    <a:pt x="1256" y="14542"/>
                    <a:pt x="1047" y="15107"/>
                  </a:cubicBezTo>
                  <a:cubicBezTo>
                    <a:pt x="942" y="15379"/>
                    <a:pt x="963" y="15526"/>
                    <a:pt x="984" y="15714"/>
                  </a:cubicBezTo>
                  <a:cubicBezTo>
                    <a:pt x="1047" y="16070"/>
                    <a:pt x="1068" y="16425"/>
                    <a:pt x="670" y="16886"/>
                  </a:cubicBezTo>
                  <a:cubicBezTo>
                    <a:pt x="503" y="17116"/>
                    <a:pt x="315" y="17304"/>
                    <a:pt x="189" y="17430"/>
                  </a:cubicBezTo>
                  <a:cubicBezTo>
                    <a:pt x="105" y="17513"/>
                    <a:pt x="22" y="17597"/>
                    <a:pt x="1" y="17639"/>
                  </a:cubicBezTo>
                  <a:cubicBezTo>
                    <a:pt x="105" y="17827"/>
                    <a:pt x="85" y="18015"/>
                    <a:pt x="43" y="18141"/>
                  </a:cubicBezTo>
                  <a:lnTo>
                    <a:pt x="670" y="18141"/>
                  </a:lnTo>
                  <a:cubicBezTo>
                    <a:pt x="838" y="18141"/>
                    <a:pt x="1026" y="18162"/>
                    <a:pt x="1131" y="18267"/>
                  </a:cubicBezTo>
                  <a:cubicBezTo>
                    <a:pt x="1256" y="18246"/>
                    <a:pt x="1486" y="18162"/>
                    <a:pt x="1821" y="18057"/>
                  </a:cubicBezTo>
                  <a:lnTo>
                    <a:pt x="1905" y="18036"/>
                  </a:lnTo>
                  <a:cubicBezTo>
                    <a:pt x="2700" y="17806"/>
                    <a:pt x="3035" y="17639"/>
                    <a:pt x="3244" y="17534"/>
                  </a:cubicBezTo>
                  <a:cubicBezTo>
                    <a:pt x="3390" y="17471"/>
                    <a:pt x="3495" y="17409"/>
                    <a:pt x="3662" y="17409"/>
                  </a:cubicBezTo>
                  <a:cubicBezTo>
                    <a:pt x="3746" y="17409"/>
                    <a:pt x="3851" y="17430"/>
                    <a:pt x="3976" y="17430"/>
                  </a:cubicBezTo>
                  <a:cubicBezTo>
                    <a:pt x="4227" y="17492"/>
                    <a:pt x="4332" y="17576"/>
                    <a:pt x="4416" y="17618"/>
                  </a:cubicBezTo>
                  <a:cubicBezTo>
                    <a:pt x="4499" y="17681"/>
                    <a:pt x="4541" y="17702"/>
                    <a:pt x="4813" y="17723"/>
                  </a:cubicBezTo>
                  <a:lnTo>
                    <a:pt x="4918" y="17723"/>
                  </a:lnTo>
                  <a:cubicBezTo>
                    <a:pt x="5043" y="17723"/>
                    <a:pt x="5169" y="17723"/>
                    <a:pt x="5357" y="17702"/>
                  </a:cubicBezTo>
                  <a:cubicBezTo>
                    <a:pt x="5839" y="17681"/>
                    <a:pt x="6215" y="17513"/>
                    <a:pt x="6508" y="17409"/>
                  </a:cubicBezTo>
                  <a:cubicBezTo>
                    <a:pt x="6717" y="17325"/>
                    <a:pt x="6885" y="17283"/>
                    <a:pt x="7010" y="17283"/>
                  </a:cubicBezTo>
                  <a:cubicBezTo>
                    <a:pt x="7199" y="17283"/>
                    <a:pt x="7303" y="17388"/>
                    <a:pt x="7345" y="17471"/>
                  </a:cubicBezTo>
                  <a:cubicBezTo>
                    <a:pt x="7471" y="17681"/>
                    <a:pt x="7429" y="17932"/>
                    <a:pt x="7408" y="18162"/>
                  </a:cubicBezTo>
                  <a:cubicBezTo>
                    <a:pt x="7303" y="18664"/>
                    <a:pt x="7052" y="18978"/>
                    <a:pt x="6885" y="19208"/>
                  </a:cubicBezTo>
                  <a:cubicBezTo>
                    <a:pt x="6843" y="19250"/>
                    <a:pt x="6822" y="19292"/>
                    <a:pt x="6801" y="19313"/>
                  </a:cubicBezTo>
                  <a:cubicBezTo>
                    <a:pt x="6822" y="19355"/>
                    <a:pt x="6843" y="19355"/>
                    <a:pt x="6906" y="19376"/>
                  </a:cubicBezTo>
                  <a:cubicBezTo>
                    <a:pt x="7220" y="19522"/>
                    <a:pt x="7408" y="19564"/>
                    <a:pt x="7554" y="19564"/>
                  </a:cubicBezTo>
                  <a:cubicBezTo>
                    <a:pt x="7784" y="19564"/>
                    <a:pt x="8056" y="19585"/>
                    <a:pt x="8203" y="20129"/>
                  </a:cubicBezTo>
                  <a:cubicBezTo>
                    <a:pt x="8245" y="20233"/>
                    <a:pt x="8266" y="20317"/>
                    <a:pt x="8287" y="20401"/>
                  </a:cubicBezTo>
                  <a:cubicBezTo>
                    <a:pt x="8412" y="20296"/>
                    <a:pt x="8600" y="20212"/>
                    <a:pt x="8831" y="20150"/>
                  </a:cubicBezTo>
                  <a:cubicBezTo>
                    <a:pt x="9124" y="20087"/>
                    <a:pt x="9249" y="20045"/>
                    <a:pt x="9354" y="20045"/>
                  </a:cubicBezTo>
                  <a:cubicBezTo>
                    <a:pt x="9437" y="20045"/>
                    <a:pt x="9500" y="20087"/>
                    <a:pt x="9563" y="20087"/>
                  </a:cubicBezTo>
                  <a:cubicBezTo>
                    <a:pt x="9647" y="20108"/>
                    <a:pt x="9730" y="20129"/>
                    <a:pt x="9940" y="20129"/>
                  </a:cubicBezTo>
                  <a:cubicBezTo>
                    <a:pt x="10149" y="20150"/>
                    <a:pt x="10274" y="20192"/>
                    <a:pt x="10358" y="20212"/>
                  </a:cubicBezTo>
                  <a:cubicBezTo>
                    <a:pt x="10442" y="20233"/>
                    <a:pt x="10484" y="20233"/>
                    <a:pt x="10546" y="20233"/>
                  </a:cubicBezTo>
                  <a:cubicBezTo>
                    <a:pt x="10651" y="20233"/>
                    <a:pt x="10860" y="20192"/>
                    <a:pt x="11195" y="20024"/>
                  </a:cubicBezTo>
                  <a:cubicBezTo>
                    <a:pt x="11321" y="19982"/>
                    <a:pt x="11446" y="19920"/>
                    <a:pt x="11593" y="19920"/>
                  </a:cubicBezTo>
                  <a:cubicBezTo>
                    <a:pt x="11530" y="19857"/>
                    <a:pt x="11572" y="19585"/>
                    <a:pt x="11613" y="18455"/>
                  </a:cubicBezTo>
                  <a:cubicBezTo>
                    <a:pt x="11676" y="17241"/>
                    <a:pt x="11739" y="16718"/>
                    <a:pt x="11781" y="16321"/>
                  </a:cubicBezTo>
                  <a:cubicBezTo>
                    <a:pt x="11823" y="15860"/>
                    <a:pt x="11844" y="15672"/>
                    <a:pt x="11823" y="14793"/>
                  </a:cubicBezTo>
                  <a:cubicBezTo>
                    <a:pt x="11823" y="14668"/>
                    <a:pt x="11823" y="14542"/>
                    <a:pt x="11802" y="14375"/>
                  </a:cubicBezTo>
                  <a:cubicBezTo>
                    <a:pt x="11739" y="13329"/>
                    <a:pt x="11739" y="13287"/>
                    <a:pt x="11718" y="13098"/>
                  </a:cubicBezTo>
                  <a:cubicBezTo>
                    <a:pt x="11676" y="12868"/>
                    <a:pt x="11613" y="12492"/>
                    <a:pt x="11425" y="10588"/>
                  </a:cubicBezTo>
                  <a:cubicBezTo>
                    <a:pt x="11279" y="8872"/>
                    <a:pt x="11111" y="8181"/>
                    <a:pt x="11007" y="7742"/>
                  </a:cubicBezTo>
                  <a:cubicBezTo>
                    <a:pt x="10881" y="7156"/>
                    <a:pt x="10818" y="6905"/>
                    <a:pt x="10965" y="5901"/>
                  </a:cubicBezTo>
                  <a:cubicBezTo>
                    <a:pt x="11090" y="4855"/>
                    <a:pt x="11090" y="4813"/>
                    <a:pt x="11132" y="4645"/>
                  </a:cubicBezTo>
                  <a:cubicBezTo>
                    <a:pt x="11174" y="4541"/>
                    <a:pt x="11216" y="4394"/>
                    <a:pt x="11341" y="3557"/>
                  </a:cubicBezTo>
                  <a:cubicBezTo>
                    <a:pt x="11593" y="2176"/>
                    <a:pt x="11530" y="628"/>
                    <a:pt x="1150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99"/>
            <p:cNvSpPr/>
            <p:nvPr/>
          </p:nvSpPr>
          <p:spPr>
            <a:xfrm>
              <a:off x="2684025" y="3221300"/>
              <a:ext cx="1161300" cy="1164425"/>
            </a:xfrm>
            <a:custGeom>
              <a:avLst/>
              <a:gdLst/>
              <a:ahLst/>
              <a:cxnLst/>
              <a:rect l="l" t="t" r="r" b="b"/>
              <a:pathLst>
                <a:path w="46452" h="46577" extrusionOk="0">
                  <a:moveTo>
                    <a:pt x="15003" y="0"/>
                  </a:moveTo>
                  <a:cubicBezTo>
                    <a:pt x="14166" y="8516"/>
                    <a:pt x="13162" y="18643"/>
                    <a:pt x="12911" y="19187"/>
                  </a:cubicBezTo>
                  <a:cubicBezTo>
                    <a:pt x="12890" y="19250"/>
                    <a:pt x="12869" y="19292"/>
                    <a:pt x="12806" y="19355"/>
                  </a:cubicBezTo>
                  <a:cubicBezTo>
                    <a:pt x="12660" y="19480"/>
                    <a:pt x="12325" y="19585"/>
                    <a:pt x="11300" y="19585"/>
                  </a:cubicBezTo>
                  <a:cubicBezTo>
                    <a:pt x="8308" y="19585"/>
                    <a:pt x="1382" y="18832"/>
                    <a:pt x="1" y="18664"/>
                  </a:cubicBezTo>
                  <a:lnTo>
                    <a:pt x="1" y="18664"/>
                  </a:lnTo>
                  <a:cubicBezTo>
                    <a:pt x="22" y="18769"/>
                    <a:pt x="147" y="18978"/>
                    <a:pt x="461" y="19208"/>
                  </a:cubicBezTo>
                  <a:cubicBezTo>
                    <a:pt x="1026" y="19627"/>
                    <a:pt x="1194" y="19836"/>
                    <a:pt x="1382" y="20087"/>
                  </a:cubicBezTo>
                  <a:cubicBezTo>
                    <a:pt x="1549" y="20254"/>
                    <a:pt x="1696" y="20443"/>
                    <a:pt x="2031" y="20757"/>
                  </a:cubicBezTo>
                  <a:cubicBezTo>
                    <a:pt x="2323" y="21029"/>
                    <a:pt x="2512" y="21196"/>
                    <a:pt x="2637" y="21363"/>
                  </a:cubicBezTo>
                  <a:cubicBezTo>
                    <a:pt x="2909" y="21614"/>
                    <a:pt x="3014" y="21782"/>
                    <a:pt x="3704" y="22138"/>
                  </a:cubicBezTo>
                  <a:cubicBezTo>
                    <a:pt x="3893" y="22242"/>
                    <a:pt x="4060" y="22326"/>
                    <a:pt x="4207" y="22410"/>
                  </a:cubicBezTo>
                  <a:cubicBezTo>
                    <a:pt x="4939" y="22807"/>
                    <a:pt x="5148" y="22891"/>
                    <a:pt x="5420" y="23330"/>
                  </a:cubicBezTo>
                  <a:cubicBezTo>
                    <a:pt x="5588" y="23644"/>
                    <a:pt x="5629" y="23749"/>
                    <a:pt x="5671" y="24104"/>
                  </a:cubicBezTo>
                  <a:cubicBezTo>
                    <a:pt x="5692" y="24272"/>
                    <a:pt x="5734" y="24523"/>
                    <a:pt x="5797" y="24941"/>
                  </a:cubicBezTo>
                  <a:cubicBezTo>
                    <a:pt x="5880" y="25423"/>
                    <a:pt x="5860" y="25841"/>
                    <a:pt x="5839" y="26176"/>
                  </a:cubicBezTo>
                  <a:cubicBezTo>
                    <a:pt x="5776" y="26741"/>
                    <a:pt x="5755" y="27201"/>
                    <a:pt x="6173" y="27975"/>
                  </a:cubicBezTo>
                  <a:cubicBezTo>
                    <a:pt x="6487" y="28561"/>
                    <a:pt x="6487" y="28980"/>
                    <a:pt x="6487" y="29252"/>
                  </a:cubicBezTo>
                  <a:cubicBezTo>
                    <a:pt x="6487" y="29545"/>
                    <a:pt x="6487" y="29670"/>
                    <a:pt x="7680" y="29963"/>
                  </a:cubicBezTo>
                  <a:cubicBezTo>
                    <a:pt x="8601" y="30193"/>
                    <a:pt x="9103" y="30256"/>
                    <a:pt x="9437" y="30277"/>
                  </a:cubicBezTo>
                  <a:cubicBezTo>
                    <a:pt x="9919" y="30340"/>
                    <a:pt x="10086" y="30361"/>
                    <a:pt x="10463" y="30821"/>
                  </a:cubicBezTo>
                  <a:cubicBezTo>
                    <a:pt x="10693" y="31135"/>
                    <a:pt x="10714" y="31532"/>
                    <a:pt x="10714" y="31867"/>
                  </a:cubicBezTo>
                  <a:lnTo>
                    <a:pt x="10756" y="31846"/>
                  </a:lnTo>
                  <a:cubicBezTo>
                    <a:pt x="11028" y="31490"/>
                    <a:pt x="11195" y="31197"/>
                    <a:pt x="11342" y="30905"/>
                  </a:cubicBezTo>
                  <a:cubicBezTo>
                    <a:pt x="11634" y="30381"/>
                    <a:pt x="11927" y="29858"/>
                    <a:pt x="12953" y="29231"/>
                  </a:cubicBezTo>
                  <a:cubicBezTo>
                    <a:pt x="13413" y="28938"/>
                    <a:pt x="13434" y="28666"/>
                    <a:pt x="13434" y="28394"/>
                  </a:cubicBezTo>
                  <a:cubicBezTo>
                    <a:pt x="13434" y="28247"/>
                    <a:pt x="13476" y="27745"/>
                    <a:pt x="13915" y="27745"/>
                  </a:cubicBezTo>
                  <a:cubicBezTo>
                    <a:pt x="14145" y="27745"/>
                    <a:pt x="14543" y="27871"/>
                    <a:pt x="15422" y="28289"/>
                  </a:cubicBezTo>
                  <a:cubicBezTo>
                    <a:pt x="16426" y="28729"/>
                    <a:pt x="17054" y="28917"/>
                    <a:pt x="17493" y="29042"/>
                  </a:cubicBezTo>
                  <a:cubicBezTo>
                    <a:pt x="18393" y="29293"/>
                    <a:pt x="18707" y="29419"/>
                    <a:pt x="19376" y="30674"/>
                  </a:cubicBezTo>
                  <a:cubicBezTo>
                    <a:pt x="20109" y="31972"/>
                    <a:pt x="20192" y="32181"/>
                    <a:pt x="20381" y="32850"/>
                  </a:cubicBezTo>
                  <a:cubicBezTo>
                    <a:pt x="20443" y="33122"/>
                    <a:pt x="20590" y="33520"/>
                    <a:pt x="20820" y="34169"/>
                  </a:cubicBezTo>
                  <a:cubicBezTo>
                    <a:pt x="21155" y="35089"/>
                    <a:pt x="21050" y="35675"/>
                    <a:pt x="21008" y="36031"/>
                  </a:cubicBezTo>
                  <a:cubicBezTo>
                    <a:pt x="21008" y="36094"/>
                    <a:pt x="20966" y="36135"/>
                    <a:pt x="20966" y="36198"/>
                  </a:cubicBezTo>
                  <a:cubicBezTo>
                    <a:pt x="21134" y="36303"/>
                    <a:pt x="21761" y="36407"/>
                    <a:pt x="22013" y="36428"/>
                  </a:cubicBezTo>
                  <a:cubicBezTo>
                    <a:pt x="22326" y="36470"/>
                    <a:pt x="22640" y="36512"/>
                    <a:pt x="22912" y="36512"/>
                  </a:cubicBezTo>
                  <a:cubicBezTo>
                    <a:pt x="23268" y="36512"/>
                    <a:pt x="23540" y="36449"/>
                    <a:pt x="23728" y="36428"/>
                  </a:cubicBezTo>
                  <a:cubicBezTo>
                    <a:pt x="23854" y="36407"/>
                    <a:pt x="23958" y="36407"/>
                    <a:pt x="24042" y="36407"/>
                  </a:cubicBezTo>
                  <a:cubicBezTo>
                    <a:pt x="24565" y="36407"/>
                    <a:pt x="24607" y="36931"/>
                    <a:pt x="24691" y="37579"/>
                  </a:cubicBezTo>
                  <a:cubicBezTo>
                    <a:pt x="24733" y="38040"/>
                    <a:pt x="24774" y="38207"/>
                    <a:pt x="24795" y="38249"/>
                  </a:cubicBezTo>
                  <a:cubicBezTo>
                    <a:pt x="24837" y="38353"/>
                    <a:pt x="24879" y="38458"/>
                    <a:pt x="25026" y="39588"/>
                  </a:cubicBezTo>
                  <a:cubicBezTo>
                    <a:pt x="25130" y="40488"/>
                    <a:pt x="25151" y="41053"/>
                    <a:pt x="25151" y="41429"/>
                  </a:cubicBezTo>
                  <a:cubicBezTo>
                    <a:pt x="25151" y="41973"/>
                    <a:pt x="25151" y="42057"/>
                    <a:pt x="25423" y="42308"/>
                  </a:cubicBezTo>
                  <a:cubicBezTo>
                    <a:pt x="25465" y="42371"/>
                    <a:pt x="25570" y="42475"/>
                    <a:pt x="25611" y="42580"/>
                  </a:cubicBezTo>
                  <a:cubicBezTo>
                    <a:pt x="25779" y="42685"/>
                    <a:pt x="26030" y="42789"/>
                    <a:pt x="26365" y="42957"/>
                  </a:cubicBezTo>
                  <a:cubicBezTo>
                    <a:pt x="27495" y="43563"/>
                    <a:pt x="27808" y="43668"/>
                    <a:pt x="28018" y="43752"/>
                  </a:cubicBezTo>
                  <a:cubicBezTo>
                    <a:pt x="28269" y="43856"/>
                    <a:pt x="28373" y="43898"/>
                    <a:pt x="29210" y="44463"/>
                  </a:cubicBezTo>
                  <a:cubicBezTo>
                    <a:pt x="29922" y="44923"/>
                    <a:pt x="30110" y="45195"/>
                    <a:pt x="30236" y="45363"/>
                  </a:cubicBezTo>
                  <a:cubicBezTo>
                    <a:pt x="30340" y="45530"/>
                    <a:pt x="30361" y="45572"/>
                    <a:pt x="31470" y="45781"/>
                  </a:cubicBezTo>
                  <a:cubicBezTo>
                    <a:pt x="32433" y="45990"/>
                    <a:pt x="32977" y="46304"/>
                    <a:pt x="33290" y="46514"/>
                  </a:cubicBezTo>
                  <a:cubicBezTo>
                    <a:pt x="33311" y="46555"/>
                    <a:pt x="33374" y="46576"/>
                    <a:pt x="33395" y="46576"/>
                  </a:cubicBezTo>
                  <a:cubicBezTo>
                    <a:pt x="33395" y="46555"/>
                    <a:pt x="33416" y="46493"/>
                    <a:pt x="33416" y="46451"/>
                  </a:cubicBezTo>
                  <a:cubicBezTo>
                    <a:pt x="33500" y="46032"/>
                    <a:pt x="33709" y="45970"/>
                    <a:pt x="33813" y="45970"/>
                  </a:cubicBezTo>
                  <a:lnTo>
                    <a:pt x="33876" y="45970"/>
                  </a:lnTo>
                  <a:cubicBezTo>
                    <a:pt x="33793" y="45551"/>
                    <a:pt x="33688" y="45112"/>
                    <a:pt x="33625" y="44882"/>
                  </a:cubicBezTo>
                  <a:cubicBezTo>
                    <a:pt x="33269" y="43229"/>
                    <a:pt x="32830" y="42413"/>
                    <a:pt x="32537" y="41889"/>
                  </a:cubicBezTo>
                  <a:cubicBezTo>
                    <a:pt x="32035" y="40969"/>
                    <a:pt x="31930" y="40550"/>
                    <a:pt x="32746" y="39295"/>
                  </a:cubicBezTo>
                  <a:cubicBezTo>
                    <a:pt x="33249" y="38542"/>
                    <a:pt x="33416" y="38186"/>
                    <a:pt x="33521" y="37914"/>
                  </a:cubicBezTo>
                  <a:cubicBezTo>
                    <a:pt x="33772" y="37475"/>
                    <a:pt x="33813" y="37391"/>
                    <a:pt x="34630" y="36617"/>
                  </a:cubicBezTo>
                  <a:cubicBezTo>
                    <a:pt x="35257" y="36010"/>
                    <a:pt x="35655" y="35612"/>
                    <a:pt x="35906" y="35319"/>
                  </a:cubicBezTo>
                  <a:lnTo>
                    <a:pt x="36094" y="35152"/>
                  </a:lnTo>
                  <a:cubicBezTo>
                    <a:pt x="35466" y="34524"/>
                    <a:pt x="35194" y="34148"/>
                    <a:pt x="35299" y="33792"/>
                  </a:cubicBezTo>
                  <a:cubicBezTo>
                    <a:pt x="35341" y="33687"/>
                    <a:pt x="35446" y="33478"/>
                    <a:pt x="35718" y="33478"/>
                  </a:cubicBezTo>
                  <a:lnTo>
                    <a:pt x="36178" y="33478"/>
                  </a:lnTo>
                  <a:cubicBezTo>
                    <a:pt x="37036" y="33478"/>
                    <a:pt x="37663" y="33541"/>
                    <a:pt x="37998" y="33918"/>
                  </a:cubicBezTo>
                  <a:cubicBezTo>
                    <a:pt x="38187" y="34127"/>
                    <a:pt x="38166" y="34441"/>
                    <a:pt x="38082" y="34692"/>
                  </a:cubicBezTo>
                  <a:cubicBezTo>
                    <a:pt x="38207" y="34629"/>
                    <a:pt x="38333" y="34524"/>
                    <a:pt x="38521" y="34378"/>
                  </a:cubicBezTo>
                  <a:cubicBezTo>
                    <a:pt x="40572" y="32955"/>
                    <a:pt x="40907" y="32599"/>
                    <a:pt x="40907" y="32599"/>
                  </a:cubicBezTo>
                  <a:cubicBezTo>
                    <a:pt x="40928" y="32578"/>
                    <a:pt x="41325" y="32244"/>
                    <a:pt x="41304" y="31762"/>
                  </a:cubicBezTo>
                  <a:cubicBezTo>
                    <a:pt x="41262" y="31302"/>
                    <a:pt x="41011" y="30381"/>
                    <a:pt x="40886" y="30026"/>
                  </a:cubicBezTo>
                  <a:cubicBezTo>
                    <a:pt x="40739" y="29837"/>
                    <a:pt x="40635" y="29649"/>
                    <a:pt x="40718" y="29419"/>
                  </a:cubicBezTo>
                  <a:cubicBezTo>
                    <a:pt x="40781" y="29293"/>
                    <a:pt x="40886" y="29189"/>
                    <a:pt x="41011" y="29189"/>
                  </a:cubicBezTo>
                  <a:cubicBezTo>
                    <a:pt x="41116" y="29189"/>
                    <a:pt x="41304" y="29231"/>
                    <a:pt x="42036" y="29837"/>
                  </a:cubicBezTo>
                  <a:cubicBezTo>
                    <a:pt x="42727" y="30402"/>
                    <a:pt x="42894" y="30758"/>
                    <a:pt x="42999" y="30967"/>
                  </a:cubicBezTo>
                  <a:cubicBezTo>
                    <a:pt x="42999" y="30988"/>
                    <a:pt x="43020" y="31009"/>
                    <a:pt x="43020" y="31009"/>
                  </a:cubicBezTo>
                  <a:cubicBezTo>
                    <a:pt x="43041" y="31030"/>
                    <a:pt x="43229" y="31072"/>
                    <a:pt x="43543" y="31093"/>
                  </a:cubicBezTo>
                  <a:cubicBezTo>
                    <a:pt x="43752" y="31114"/>
                    <a:pt x="43961" y="31114"/>
                    <a:pt x="44129" y="31114"/>
                  </a:cubicBezTo>
                  <a:cubicBezTo>
                    <a:pt x="45029" y="31114"/>
                    <a:pt x="45552" y="30884"/>
                    <a:pt x="45865" y="30277"/>
                  </a:cubicBezTo>
                  <a:cubicBezTo>
                    <a:pt x="46054" y="29963"/>
                    <a:pt x="46242" y="29775"/>
                    <a:pt x="46451" y="29754"/>
                  </a:cubicBezTo>
                  <a:cubicBezTo>
                    <a:pt x="46451" y="29649"/>
                    <a:pt x="46451" y="29524"/>
                    <a:pt x="46430" y="29335"/>
                  </a:cubicBezTo>
                  <a:cubicBezTo>
                    <a:pt x="46368" y="28226"/>
                    <a:pt x="46347" y="28164"/>
                    <a:pt x="46242" y="27473"/>
                  </a:cubicBezTo>
                  <a:cubicBezTo>
                    <a:pt x="46221" y="27264"/>
                    <a:pt x="46158" y="26992"/>
                    <a:pt x="46117" y="26594"/>
                  </a:cubicBezTo>
                  <a:cubicBezTo>
                    <a:pt x="46096" y="26385"/>
                    <a:pt x="46054" y="26218"/>
                    <a:pt x="46033" y="26092"/>
                  </a:cubicBezTo>
                  <a:cubicBezTo>
                    <a:pt x="45949" y="25464"/>
                    <a:pt x="45928" y="25318"/>
                    <a:pt x="45928" y="25025"/>
                  </a:cubicBezTo>
                  <a:cubicBezTo>
                    <a:pt x="45928" y="24858"/>
                    <a:pt x="45907" y="24690"/>
                    <a:pt x="45907" y="24397"/>
                  </a:cubicBezTo>
                  <a:cubicBezTo>
                    <a:pt x="45907" y="24293"/>
                    <a:pt x="45865" y="24188"/>
                    <a:pt x="45865" y="24063"/>
                  </a:cubicBezTo>
                  <a:cubicBezTo>
                    <a:pt x="45824" y="23393"/>
                    <a:pt x="45740" y="23247"/>
                    <a:pt x="45656" y="22975"/>
                  </a:cubicBezTo>
                  <a:cubicBezTo>
                    <a:pt x="45573" y="22661"/>
                    <a:pt x="45405" y="22284"/>
                    <a:pt x="45217" y="21029"/>
                  </a:cubicBezTo>
                  <a:cubicBezTo>
                    <a:pt x="45112" y="20296"/>
                    <a:pt x="45008" y="19836"/>
                    <a:pt x="44924" y="19501"/>
                  </a:cubicBezTo>
                  <a:cubicBezTo>
                    <a:pt x="44757" y="18748"/>
                    <a:pt x="44694" y="18455"/>
                    <a:pt x="44987" y="17074"/>
                  </a:cubicBezTo>
                  <a:cubicBezTo>
                    <a:pt x="45029" y="16802"/>
                    <a:pt x="45091" y="16572"/>
                    <a:pt x="45133" y="16363"/>
                  </a:cubicBezTo>
                  <a:lnTo>
                    <a:pt x="45280" y="15902"/>
                  </a:lnTo>
                  <a:cubicBezTo>
                    <a:pt x="45301" y="15735"/>
                    <a:pt x="45342" y="15609"/>
                    <a:pt x="45384" y="15505"/>
                  </a:cubicBezTo>
                  <a:cubicBezTo>
                    <a:pt x="45552" y="14814"/>
                    <a:pt x="45593" y="14689"/>
                    <a:pt x="45426" y="14375"/>
                  </a:cubicBezTo>
                  <a:cubicBezTo>
                    <a:pt x="45342" y="14228"/>
                    <a:pt x="45342" y="14061"/>
                    <a:pt x="45384" y="13915"/>
                  </a:cubicBezTo>
                  <a:cubicBezTo>
                    <a:pt x="45384" y="13852"/>
                    <a:pt x="45405" y="13831"/>
                    <a:pt x="45426" y="13768"/>
                  </a:cubicBezTo>
                  <a:cubicBezTo>
                    <a:pt x="45217" y="13768"/>
                    <a:pt x="44987" y="13768"/>
                    <a:pt x="44694" y="13810"/>
                  </a:cubicBezTo>
                  <a:cubicBezTo>
                    <a:pt x="44485" y="13810"/>
                    <a:pt x="44275" y="13831"/>
                    <a:pt x="44066" y="13852"/>
                  </a:cubicBezTo>
                  <a:cubicBezTo>
                    <a:pt x="43208" y="13956"/>
                    <a:pt x="42685" y="14166"/>
                    <a:pt x="42371" y="14333"/>
                  </a:cubicBezTo>
                  <a:cubicBezTo>
                    <a:pt x="42162" y="14438"/>
                    <a:pt x="41974" y="14500"/>
                    <a:pt x="41827" y="14500"/>
                  </a:cubicBezTo>
                  <a:cubicBezTo>
                    <a:pt x="41472" y="14500"/>
                    <a:pt x="41241" y="14228"/>
                    <a:pt x="40928" y="13643"/>
                  </a:cubicBezTo>
                  <a:cubicBezTo>
                    <a:pt x="40488" y="12868"/>
                    <a:pt x="40404" y="12262"/>
                    <a:pt x="40384" y="11927"/>
                  </a:cubicBezTo>
                  <a:cubicBezTo>
                    <a:pt x="40363" y="11927"/>
                    <a:pt x="40321" y="11948"/>
                    <a:pt x="40300" y="11969"/>
                  </a:cubicBezTo>
                  <a:cubicBezTo>
                    <a:pt x="40091" y="12073"/>
                    <a:pt x="40070" y="12136"/>
                    <a:pt x="40070" y="12178"/>
                  </a:cubicBezTo>
                  <a:cubicBezTo>
                    <a:pt x="39965" y="12471"/>
                    <a:pt x="39798" y="12617"/>
                    <a:pt x="38856" y="12910"/>
                  </a:cubicBezTo>
                  <a:cubicBezTo>
                    <a:pt x="38291" y="13099"/>
                    <a:pt x="38019" y="13391"/>
                    <a:pt x="37810" y="13643"/>
                  </a:cubicBezTo>
                  <a:cubicBezTo>
                    <a:pt x="37643" y="13852"/>
                    <a:pt x="37475" y="14061"/>
                    <a:pt x="37182" y="14061"/>
                  </a:cubicBezTo>
                  <a:cubicBezTo>
                    <a:pt x="36952" y="14061"/>
                    <a:pt x="36701" y="13915"/>
                    <a:pt x="36324" y="13517"/>
                  </a:cubicBezTo>
                  <a:cubicBezTo>
                    <a:pt x="35906" y="13099"/>
                    <a:pt x="35676" y="12722"/>
                    <a:pt x="35487" y="12450"/>
                  </a:cubicBezTo>
                  <a:cubicBezTo>
                    <a:pt x="35466" y="12387"/>
                    <a:pt x="35404" y="12345"/>
                    <a:pt x="35383" y="12283"/>
                  </a:cubicBezTo>
                  <a:cubicBezTo>
                    <a:pt x="35174" y="11969"/>
                    <a:pt x="35048" y="11843"/>
                    <a:pt x="34734" y="11843"/>
                  </a:cubicBezTo>
                  <a:cubicBezTo>
                    <a:pt x="34630" y="11843"/>
                    <a:pt x="34504" y="11864"/>
                    <a:pt x="34316" y="11885"/>
                  </a:cubicBezTo>
                  <a:cubicBezTo>
                    <a:pt x="33772" y="11990"/>
                    <a:pt x="33521" y="12241"/>
                    <a:pt x="33311" y="12450"/>
                  </a:cubicBezTo>
                  <a:cubicBezTo>
                    <a:pt x="33144" y="12617"/>
                    <a:pt x="32956" y="12785"/>
                    <a:pt x="32663" y="12785"/>
                  </a:cubicBezTo>
                  <a:cubicBezTo>
                    <a:pt x="32516" y="12785"/>
                    <a:pt x="32349" y="12722"/>
                    <a:pt x="32202" y="12617"/>
                  </a:cubicBezTo>
                  <a:cubicBezTo>
                    <a:pt x="31909" y="12471"/>
                    <a:pt x="31847" y="12471"/>
                    <a:pt x="31784" y="12450"/>
                  </a:cubicBezTo>
                  <a:cubicBezTo>
                    <a:pt x="31575" y="12408"/>
                    <a:pt x="31386" y="12366"/>
                    <a:pt x="30487" y="11780"/>
                  </a:cubicBezTo>
                  <a:cubicBezTo>
                    <a:pt x="29127" y="10923"/>
                    <a:pt x="28855" y="10839"/>
                    <a:pt x="28122" y="10630"/>
                  </a:cubicBezTo>
                  <a:lnTo>
                    <a:pt x="27850" y="10567"/>
                  </a:lnTo>
                  <a:cubicBezTo>
                    <a:pt x="27725" y="10525"/>
                    <a:pt x="27641" y="10504"/>
                    <a:pt x="27557" y="10504"/>
                  </a:cubicBezTo>
                  <a:cubicBezTo>
                    <a:pt x="27453" y="10504"/>
                    <a:pt x="27432" y="10525"/>
                    <a:pt x="27348" y="10588"/>
                  </a:cubicBezTo>
                  <a:cubicBezTo>
                    <a:pt x="27285" y="10630"/>
                    <a:pt x="27139" y="10713"/>
                    <a:pt x="26930" y="10713"/>
                  </a:cubicBezTo>
                  <a:cubicBezTo>
                    <a:pt x="26783" y="10713"/>
                    <a:pt x="26574" y="10671"/>
                    <a:pt x="26281" y="10525"/>
                  </a:cubicBezTo>
                  <a:cubicBezTo>
                    <a:pt x="26222" y="10500"/>
                    <a:pt x="26160" y="10490"/>
                    <a:pt x="26097" y="10490"/>
                  </a:cubicBezTo>
                  <a:cubicBezTo>
                    <a:pt x="25892" y="10490"/>
                    <a:pt x="25668" y="10601"/>
                    <a:pt x="25444" y="10713"/>
                  </a:cubicBezTo>
                  <a:cubicBezTo>
                    <a:pt x="25235" y="10818"/>
                    <a:pt x="25046" y="10943"/>
                    <a:pt x="24837" y="10943"/>
                  </a:cubicBezTo>
                  <a:cubicBezTo>
                    <a:pt x="24293" y="10943"/>
                    <a:pt x="24105" y="10190"/>
                    <a:pt x="24000" y="9311"/>
                  </a:cubicBezTo>
                  <a:cubicBezTo>
                    <a:pt x="24000" y="9249"/>
                    <a:pt x="24000" y="9207"/>
                    <a:pt x="23979" y="9123"/>
                  </a:cubicBezTo>
                  <a:cubicBezTo>
                    <a:pt x="23749" y="6801"/>
                    <a:pt x="23686" y="5922"/>
                    <a:pt x="23582" y="4625"/>
                  </a:cubicBezTo>
                  <a:lnTo>
                    <a:pt x="23519" y="3599"/>
                  </a:lnTo>
                  <a:cubicBezTo>
                    <a:pt x="23435" y="2658"/>
                    <a:pt x="23477" y="1925"/>
                    <a:pt x="23519" y="1423"/>
                  </a:cubicBezTo>
                  <a:cubicBezTo>
                    <a:pt x="23519" y="1256"/>
                    <a:pt x="23540" y="1047"/>
                    <a:pt x="23540" y="900"/>
                  </a:cubicBezTo>
                  <a:cubicBezTo>
                    <a:pt x="23017" y="879"/>
                    <a:pt x="21469" y="754"/>
                    <a:pt x="20339" y="482"/>
                  </a:cubicBezTo>
                  <a:cubicBezTo>
                    <a:pt x="20025" y="419"/>
                    <a:pt x="19753" y="377"/>
                    <a:pt x="19481" y="335"/>
                  </a:cubicBezTo>
                  <a:cubicBezTo>
                    <a:pt x="19062" y="272"/>
                    <a:pt x="18728" y="272"/>
                    <a:pt x="18330" y="251"/>
                  </a:cubicBezTo>
                  <a:cubicBezTo>
                    <a:pt x="18142" y="251"/>
                    <a:pt x="17932" y="251"/>
                    <a:pt x="17702" y="231"/>
                  </a:cubicBezTo>
                  <a:cubicBezTo>
                    <a:pt x="16970" y="168"/>
                    <a:pt x="15610" y="42"/>
                    <a:pt x="150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99"/>
            <p:cNvSpPr/>
            <p:nvPr/>
          </p:nvSpPr>
          <p:spPr>
            <a:xfrm>
              <a:off x="3313825" y="4282125"/>
              <a:ext cx="550" cy="1600"/>
            </a:xfrm>
            <a:custGeom>
              <a:avLst/>
              <a:gdLst/>
              <a:ahLst/>
              <a:cxnLst/>
              <a:rect l="l" t="t" r="r" b="b"/>
              <a:pathLst>
                <a:path w="22" h="64" extrusionOk="0">
                  <a:moveTo>
                    <a:pt x="22" y="0"/>
                  </a:moveTo>
                  <a:cubicBezTo>
                    <a:pt x="1" y="0"/>
                    <a:pt x="1" y="0"/>
                    <a:pt x="1" y="63"/>
                  </a:cubicBezTo>
                  <a:lnTo>
                    <a:pt x="22"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99"/>
            <p:cNvSpPr/>
            <p:nvPr/>
          </p:nvSpPr>
          <p:spPr>
            <a:xfrm>
              <a:off x="2548025" y="2683025"/>
              <a:ext cx="618850" cy="470300"/>
            </a:xfrm>
            <a:custGeom>
              <a:avLst/>
              <a:gdLst/>
              <a:ahLst/>
              <a:cxnLst/>
              <a:rect l="l" t="t" r="r" b="b"/>
              <a:pathLst>
                <a:path w="24754" h="18812" extrusionOk="0">
                  <a:moveTo>
                    <a:pt x="7931" y="1"/>
                  </a:moveTo>
                  <a:cubicBezTo>
                    <a:pt x="7010" y="1"/>
                    <a:pt x="5985" y="22"/>
                    <a:pt x="5002" y="43"/>
                  </a:cubicBezTo>
                  <a:cubicBezTo>
                    <a:pt x="4123" y="85"/>
                    <a:pt x="3244" y="106"/>
                    <a:pt x="2407" y="106"/>
                  </a:cubicBezTo>
                  <a:lnTo>
                    <a:pt x="1" y="16217"/>
                  </a:lnTo>
                  <a:cubicBezTo>
                    <a:pt x="1968" y="16552"/>
                    <a:pt x="13685" y="18602"/>
                    <a:pt x="20213" y="18769"/>
                  </a:cubicBezTo>
                  <a:cubicBezTo>
                    <a:pt x="20569" y="18769"/>
                    <a:pt x="20903" y="18811"/>
                    <a:pt x="21217" y="18811"/>
                  </a:cubicBezTo>
                  <a:cubicBezTo>
                    <a:pt x="22264" y="18769"/>
                    <a:pt x="23080" y="18728"/>
                    <a:pt x="23624" y="18602"/>
                  </a:cubicBezTo>
                  <a:lnTo>
                    <a:pt x="24586" y="7157"/>
                  </a:lnTo>
                  <a:cubicBezTo>
                    <a:pt x="24691" y="5148"/>
                    <a:pt x="24753" y="2909"/>
                    <a:pt x="24670" y="2323"/>
                  </a:cubicBezTo>
                  <a:cubicBezTo>
                    <a:pt x="24042" y="2177"/>
                    <a:pt x="20924" y="1863"/>
                    <a:pt x="18999" y="1675"/>
                  </a:cubicBezTo>
                  <a:cubicBezTo>
                    <a:pt x="18958" y="1675"/>
                    <a:pt x="17263" y="1487"/>
                    <a:pt x="15421" y="1194"/>
                  </a:cubicBezTo>
                  <a:cubicBezTo>
                    <a:pt x="15296" y="1173"/>
                    <a:pt x="15191" y="1173"/>
                    <a:pt x="15066" y="1152"/>
                  </a:cubicBezTo>
                  <a:cubicBezTo>
                    <a:pt x="13894" y="963"/>
                    <a:pt x="13622" y="880"/>
                    <a:pt x="13078" y="733"/>
                  </a:cubicBezTo>
                  <a:cubicBezTo>
                    <a:pt x="12722" y="629"/>
                    <a:pt x="12241" y="461"/>
                    <a:pt x="11237" y="231"/>
                  </a:cubicBezTo>
                  <a:cubicBezTo>
                    <a:pt x="10588" y="85"/>
                    <a:pt x="9542" y="1"/>
                    <a:pt x="7931"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99"/>
            <p:cNvSpPr/>
            <p:nvPr/>
          </p:nvSpPr>
          <p:spPr>
            <a:xfrm>
              <a:off x="2130075" y="2506750"/>
              <a:ext cx="465050" cy="578575"/>
            </a:xfrm>
            <a:custGeom>
              <a:avLst/>
              <a:gdLst/>
              <a:ahLst/>
              <a:cxnLst/>
              <a:rect l="l" t="t" r="r" b="b"/>
              <a:pathLst>
                <a:path w="18602" h="23143" extrusionOk="0">
                  <a:moveTo>
                    <a:pt x="5085" y="1"/>
                  </a:moveTo>
                  <a:cubicBezTo>
                    <a:pt x="4416" y="2135"/>
                    <a:pt x="2281" y="9207"/>
                    <a:pt x="2219" y="9395"/>
                  </a:cubicBezTo>
                  <a:cubicBezTo>
                    <a:pt x="2198" y="9500"/>
                    <a:pt x="2114" y="9688"/>
                    <a:pt x="1884" y="10128"/>
                  </a:cubicBezTo>
                  <a:cubicBezTo>
                    <a:pt x="1737" y="10421"/>
                    <a:pt x="1570" y="10735"/>
                    <a:pt x="1465" y="10944"/>
                  </a:cubicBezTo>
                  <a:cubicBezTo>
                    <a:pt x="1382" y="11090"/>
                    <a:pt x="1382" y="11760"/>
                    <a:pt x="1361" y="12178"/>
                  </a:cubicBezTo>
                  <a:cubicBezTo>
                    <a:pt x="1340" y="12869"/>
                    <a:pt x="1340" y="13266"/>
                    <a:pt x="1214" y="13496"/>
                  </a:cubicBezTo>
                  <a:cubicBezTo>
                    <a:pt x="1131" y="13643"/>
                    <a:pt x="1068" y="14208"/>
                    <a:pt x="1026" y="14522"/>
                  </a:cubicBezTo>
                  <a:cubicBezTo>
                    <a:pt x="1005" y="14752"/>
                    <a:pt x="963" y="14961"/>
                    <a:pt x="942" y="15128"/>
                  </a:cubicBezTo>
                  <a:cubicBezTo>
                    <a:pt x="859" y="15526"/>
                    <a:pt x="210" y="18706"/>
                    <a:pt x="1" y="19815"/>
                  </a:cubicBezTo>
                  <a:cubicBezTo>
                    <a:pt x="796" y="19941"/>
                    <a:pt x="2909" y="20297"/>
                    <a:pt x="4248" y="20297"/>
                  </a:cubicBezTo>
                  <a:lnTo>
                    <a:pt x="4876" y="20297"/>
                  </a:lnTo>
                  <a:cubicBezTo>
                    <a:pt x="6194" y="20297"/>
                    <a:pt x="6696" y="20548"/>
                    <a:pt x="7533" y="20924"/>
                  </a:cubicBezTo>
                  <a:lnTo>
                    <a:pt x="7659" y="21008"/>
                  </a:lnTo>
                  <a:cubicBezTo>
                    <a:pt x="8077" y="21217"/>
                    <a:pt x="8245" y="21385"/>
                    <a:pt x="8370" y="21510"/>
                  </a:cubicBezTo>
                  <a:cubicBezTo>
                    <a:pt x="8496" y="21636"/>
                    <a:pt x="8559" y="21719"/>
                    <a:pt x="9437" y="21740"/>
                  </a:cubicBezTo>
                  <a:cubicBezTo>
                    <a:pt x="10818" y="21740"/>
                    <a:pt x="15108" y="22828"/>
                    <a:pt x="16217" y="23142"/>
                  </a:cubicBezTo>
                  <a:lnTo>
                    <a:pt x="18602" y="7157"/>
                  </a:lnTo>
                  <a:cubicBezTo>
                    <a:pt x="17054" y="7157"/>
                    <a:pt x="16007" y="7073"/>
                    <a:pt x="15254" y="6947"/>
                  </a:cubicBezTo>
                  <a:cubicBezTo>
                    <a:pt x="12973" y="6487"/>
                    <a:pt x="12681" y="5943"/>
                    <a:pt x="12513" y="5211"/>
                  </a:cubicBezTo>
                  <a:cubicBezTo>
                    <a:pt x="12471" y="5085"/>
                    <a:pt x="12450" y="4960"/>
                    <a:pt x="12367" y="4855"/>
                  </a:cubicBezTo>
                  <a:cubicBezTo>
                    <a:pt x="12157" y="4541"/>
                    <a:pt x="12199" y="4248"/>
                    <a:pt x="12220" y="4060"/>
                  </a:cubicBezTo>
                  <a:cubicBezTo>
                    <a:pt x="12304" y="3725"/>
                    <a:pt x="12555" y="3495"/>
                    <a:pt x="12743" y="3390"/>
                  </a:cubicBezTo>
                  <a:lnTo>
                    <a:pt x="13057" y="733"/>
                  </a:lnTo>
                  <a:lnTo>
                    <a:pt x="13036" y="733"/>
                  </a:lnTo>
                  <a:cubicBezTo>
                    <a:pt x="12994" y="733"/>
                    <a:pt x="12973" y="712"/>
                    <a:pt x="12953" y="712"/>
                  </a:cubicBezTo>
                  <a:cubicBezTo>
                    <a:pt x="12932" y="712"/>
                    <a:pt x="12869" y="691"/>
                    <a:pt x="12848" y="691"/>
                  </a:cubicBezTo>
                  <a:cubicBezTo>
                    <a:pt x="12827" y="691"/>
                    <a:pt x="12785" y="670"/>
                    <a:pt x="12743" y="670"/>
                  </a:cubicBezTo>
                  <a:cubicBezTo>
                    <a:pt x="12722" y="670"/>
                    <a:pt x="12660" y="628"/>
                    <a:pt x="12639" y="628"/>
                  </a:cubicBezTo>
                  <a:cubicBezTo>
                    <a:pt x="12618" y="628"/>
                    <a:pt x="12576" y="608"/>
                    <a:pt x="12555" y="608"/>
                  </a:cubicBezTo>
                  <a:cubicBezTo>
                    <a:pt x="12534" y="608"/>
                    <a:pt x="12471" y="587"/>
                    <a:pt x="12450" y="587"/>
                  </a:cubicBezTo>
                  <a:cubicBezTo>
                    <a:pt x="12429" y="587"/>
                    <a:pt x="12409" y="566"/>
                    <a:pt x="12367" y="566"/>
                  </a:cubicBezTo>
                  <a:cubicBezTo>
                    <a:pt x="12325" y="566"/>
                    <a:pt x="12262" y="524"/>
                    <a:pt x="12220" y="524"/>
                  </a:cubicBezTo>
                  <a:cubicBezTo>
                    <a:pt x="12199" y="524"/>
                    <a:pt x="12157" y="524"/>
                    <a:pt x="12137" y="503"/>
                  </a:cubicBezTo>
                  <a:cubicBezTo>
                    <a:pt x="12053" y="482"/>
                    <a:pt x="11990" y="482"/>
                    <a:pt x="11927" y="461"/>
                  </a:cubicBezTo>
                  <a:cubicBezTo>
                    <a:pt x="11906" y="461"/>
                    <a:pt x="11885" y="461"/>
                    <a:pt x="11844" y="419"/>
                  </a:cubicBezTo>
                  <a:cubicBezTo>
                    <a:pt x="11802" y="419"/>
                    <a:pt x="11739" y="398"/>
                    <a:pt x="11697" y="398"/>
                  </a:cubicBezTo>
                  <a:cubicBezTo>
                    <a:pt x="11676" y="398"/>
                    <a:pt x="11634" y="398"/>
                    <a:pt x="11613" y="377"/>
                  </a:cubicBezTo>
                  <a:cubicBezTo>
                    <a:pt x="11572" y="377"/>
                    <a:pt x="11509" y="356"/>
                    <a:pt x="11467" y="356"/>
                  </a:cubicBezTo>
                  <a:cubicBezTo>
                    <a:pt x="11425" y="356"/>
                    <a:pt x="11404" y="356"/>
                    <a:pt x="11383" y="315"/>
                  </a:cubicBezTo>
                  <a:cubicBezTo>
                    <a:pt x="11300" y="294"/>
                    <a:pt x="11258" y="294"/>
                    <a:pt x="11174" y="294"/>
                  </a:cubicBezTo>
                  <a:lnTo>
                    <a:pt x="11111" y="294"/>
                  </a:lnTo>
                  <a:cubicBezTo>
                    <a:pt x="11048" y="273"/>
                    <a:pt x="10965" y="273"/>
                    <a:pt x="10860" y="273"/>
                  </a:cubicBezTo>
                  <a:lnTo>
                    <a:pt x="10776" y="273"/>
                  </a:lnTo>
                  <a:cubicBezTo>
                    <a:pt x="10735" y="273"/>
                    <a:pt x="10651" y="252"/>
                    <a:pt x="10588" y="252"/>
                  </a:cubicBezTo>
                  <a:lnTo>
                    <a:pt x="10525" y="252"/>
                  </a:lnTo>
                  <a:cubicBezTo>
                    <a:pt x="10463" y="252"/>
                    <a:pt x="10421" y="252"/>
                    <a:pt x="10337" y="210"/>
                  </a:cubicBezTo>
                  <a:lnTo>
                    <a:pt x="10023" y="210"/>
                  </a:lnTo>
                  <a:cubicBezTo>
                    <a:pt x="9375" y="210"/>
                    <a:pt x="8998" y="273"/>
                    <a:pt x="8684" y="294"/>
                  </a:cubicBezTo>
                  <a:cubicBezTo>
                    <a:pt x="8454" y="315"/>
                    <a:pt x="8224" y="356"/>
                    <a:pt x="7952" y="356"/>
                  </a:cubicBezTo>
                  <a:cubicBezTo>
                    <a:pt x="7763" y="356"/>
                    <a:pt x="7596" y="356"/>
                    <a:pt x="7387" y="315"/>
                  </a:cubicBezTo>
                  <a:cubicBezTo>
                    <a:pt x="6989" y="294"/>
                    <a:pt x="6759" y="252"/>
                    <a:pt x="6550" y="189"/>
                  </a:cubicBezTo>
                  <a:cubicBezTo>
                    <a:pt x="6445" y="168"/>
                    <a:pt x="6341" y="147"/>
                    <a:pt x="6257" y="147"/>
                  </a:cubicBezTo>
                  <a:lnTo>
                    <a:pt x="6173" y="147"/>
                  </a:lnTo>
                  <a:cubicBezTo>
                    <a:pt x="6069" y="147"/>
                    <a:pt x="5985" y="168"/>
                    <a:pt x="5776" y="252"/>
                  </a:cubicBezTo>
                  <a:cubicBezTo>
                    <a:pt x="5671" y="294"/>
                    <a:pt x="5566" y="315"/>
                    <a:pt x="5504" y="315"/>
                  </a:cubicBezTo>
                  <a:cubicBezTo>
                    <a:pt x="5315" y="315"/>
                    <a:pt x="5190" y="210"/>
                    <a:pt x="5106" y="84"/>
                  </a:cubicBezTo>
                  <a:cubicBezTo>
                    <a:pt x="5085" y="63"/>
                    <a:pt x="5085" y="63"/>
                    <a:pt x="5085" y="43"/>
                  </a:cubicBezTo>
                  <a:lnTo>
                    <a:pt x="508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99"/>
            <p:cNvSpPr/>
            <p:nvPr/>
          </p:nvSpPr>
          <p:spPr>
            <a:xfrm>
              <a:off x="2022850" y="1694925"/>
              <a:ext cx="485450" cy="813425"/>
            </a:xfrm>
            <a:custGeom>
              <a:avLst/>
              <a:gdLst/>
              <a:ahLst/>
              <a:cxnLst/>
              <a:rect l="l" t="t" r="r" b="b"/>
              <a:pathLst>
                <a:path w="19418" h="32537" extrusionOk="0">
                  <a:moveTo>
                    <a:pt x="7931" y="0"/>
                  </a:moveTo>
                  <a:lnTo>
                    <a:pt x="4394" y="12115"/>
                  </a:lnTo>
                  <a:cubicBezTo>
                    <a:pt x="4499" y="12157"/>
                    <a:pt x="4646" y="12241"/>
                    <a:pt x="4771" y="12345"/>
                  </a:cubicBezTo>
                  <a:cubicBezTo>
                    <a:pt x="4792" y="12366"/>
                    <a:pt x="4813" y="12366"/>
                    <a:pt x="4855" y="12408"/>
                  </a:cubicBezTo>
                  <a:cubicBezTo>
                    <a:pt x="4876" y="12429"/>
                    <a:pt x="4897" y="12429"/>
                    <a:pt x="4918" y="12450"/>
                  </a:cubicBezTo>
                  <a:cubicBezTo>
                    <a:pt x="4980" y="12471"/>
                    <a:pt x="5001" y="12534"/>
                    <a:pt x="5064" y="12575"/>
                  </a:cubicBezTo>
                  <a:cubicBezTo>
                    <a:pt x="5064" y="12575"/>
                    <a:pt x="5085" y="12617"/>
                    <a:pt x="5085" y="12638"/>
                  </a:cubicBezTo>
                  <a:lnTo>
                    <a:pt x="5190" y="12743"/>
                  </a:lnTo>
                  <a:lnTo>
                    <a:pt x="5231" y="12785"/>
                  </a:lnTo>
                  <a:cubicBezTo>
                    <a:pt x="5294" y="12847"/>
                    <a:pt x="5315" y="12889"/>
                    <a:pt x="5378" y="12952"/>
                  </a:cubicBezTo>
                  <a:lnTo>
                    <a:pt x="5378" y="12973"/>
                  </a:lnTo>
                  <a:cubicBezTo>
                    <a:pt x="5399" y="13015"/>
                    <a:pt x="5420" y="13078"/>
                    <a:pt x="5441" y="13161"/>
                  </a:cubicBezTo>
                  <a:cubicBezTo>
                    <a:pt x="5441" y="13182"/>
                    <a:pt x="5482" y="13182"/>
                    <a:pt x="5482" y="13203"/>
                  </a:cubicBezTo>
                  <a:cubicBezTo>
                    <a:pt x="5503" y="13287"/>
                    <a:pt x="5524" y="13329"/>
                    <a:pt x="5545" y="13412"/>
                  </a:cubicBezTo>
                  <a:cubicBezTo>
                    <a:pt x="5608" y="13705"/>
                    <a:pt x="5608" y="14145"/>
                    <a:pt x="5273" y="14647"/>
                  </a:cubicBezTo>
                  <a:cubicBezTo>
                    <a:pt x="4394" y="15902"/>
                    <a:pt x="3704" y="16342"/>
                    <a:pt x="3013" y="16781"/>
                  </a:cubicBezTo>
                  <a:lnTo>
                    <a:pt x="2804" y="16927"/>
                  </a:lnTo>
                  <a:cubicBezTo>
                    <a:pt x="2281" y="17262"/>
                    <a:pt x="1507" y="17785"/>
                    <a:pt x="1444" y="18036"/>
                  </a:cubicBezTo>
                  <a:cubicBezTo>
                    <a:pt x="1423" y="18141"/>
                    <a:pt x="1402" y="18246"/>
                    <a:pt x="1361" y="18329"/>
                  </a:cubicBezTo>
                  <a:cubicBezTo>
                    <a:pt x="1298" y="18539"/>
                    <a:pt x="1298" y="18539"/>
                    <a:pt x="1402" y="18685"/>
                  </a:cubicBezTo>
                  <a:cubicBezTo>
                    <a:pt x="1423" y="18706"/>
                    <a:pt x="1444" y="18727"/>
                    <a:pt x="1444" y="18748"/>
                  </a:cubicBezTo>
                  <a:lnTo>
                    <a:pt x="1465" y="18790"/>
                  </a:lnTo>
                  <a:lnTo>
                    <a:pt x="1528" y="18832"/>
                  </a:lnTo>
                  <a:cubicBezTo>
                    <a:pt x="1528" y="18832"/>
                    <a:pt x="1549" y="18832"/>
                    <a:pt x="1549" y="18852"/>
                  </a:cubicBezTo>
                  <a:cubicBezTo>
                    <a:pt x="1570" y="18894"/>
                    <a:pt x="1591" y="18894"/>
                    <a:pt x="1633" y="18915"/>
                  </a:cubicBezTo>
                  <a:lnTo>
                    <a:pt x="1653" y="18915"/>
                  </a:lnTo>
                  <a:cubicBezTo>
                    <a:pt x="1674" y="18936"/>
                    <a:pt x="1695" y="18936"/>
                    <a:pt x="1737" y="18957"/>
                  </a:cubicBezTo>
                  <a:cubicBezTo>
                    <a:pt x="1821" y="18999"/>
                    <a:pt x="1863" y="19020"/>
                    <a:pt x="1946" y="19041"/>
                  </a:cubicBezTo>
                  <a:lnTo>
                    <a:pt x="1967" y="19041"/>
                  </a:lnTo>
                  <a:cubicBezTo>
                    <a:pt x="1988" y="19041"/>
                    <a:pt x="2030" y="19062"/>
                    <a:pt x="2051" y="19062"/>
                  </a:cubicBezTo>
                  <a:cubicBezTo>
                    <a:pt x="2072" y="19062"/>
                    <a:pt x="2093" y="19104"/>
                    <a:pt x="2135" y="19104"/>
                  </a:cubicBezTo>
                  <a:lnTo>
                    <a:pt x="2239" y="19124"/>
                  </a:lnTo>
                  <a:lnTo>
                    <a:pt x="2302" y="19250"/>
                  </a:lnTo>
                  <a:cubicBezTo>
                    <a:pt x="2449" y="19480"/>
                    <a:pt x="2511" y="20066"/>
                    <a:pt x="2177" y="20694"/>
                  </a:cubicBezTo>
                  <a:cubicBezTo>
                    <a:pt x="2156" y="20777"/>
                    <a:pt x="2093" y="20840"/>
                    <a:pt x="2051" y="20945"/>
                  </a:cubicBezTo>
                  <a:cubicBezTo>
                    <a:pt x="1737" y="21719"/>
                    <a:pt x="1256" y="23351"/>
                    <a:pt x="1089" y="24334"/>
                  </a:cubicBezTo>
                  <a:cubicBezTo>
                    <a:pt x="1005" y="24690"/>
                    <a:pt x="900" y="25067"/>
                    <a:pt x="775" y="25422"/>
                  </a:cubicBezTo>
                  <a:cubicBezTo>
                    <a:pt x="565" y="26029"/>
                    <a:pt x="356" y="26552"/>
                    <a:pt x="252" y="26845"/>
                  </a:cubicBezTo>
                  <a:lnTo>
                    <a:pt x="189" y="26992"/>
                  </a:lnTo>
                  <a:cubicBezTo>
                    <a:pt x="189" y="27013"/>
                    <a:pt x="168" y="27055"/>
                    <a:pt x="168" y="27075"/>
                  </a:cubicBezTo>
                  <a:lnTo>
                    <a:pt x="168" y="27096"/>
                  </a:lnTo>
                  <a:cubicBezTo>
                    <a:pt x="168" y="27117"/>
                    <a:pt x="147" y="27159"/>
                    <a:pt x="147" y="27201"/>
                  </a:cubicBezTo>
                  <a:lnTo>
                    <a:pt x="147" y="27264"/>
                  </a:lnTo>
                  <a:cubicBezTo>
                    <a:pt x="147" y="27285"/>
                    <a:pt x="105" y="27327"/>
                    <a:pt x="105" y="27368"/>
                  </a:cubicBezTo>
                  <a:lnTo>
                    <a:pt x="105" y="27410"/>
                  </a:lnTo>
                  <a:cubicBezTo>
                    <a:pt x="105" y="27473"/>
                    <a:pt x="84" y="27494"/>
                    <a:pt x="84" y="27536"/>
                  </a:cubicBezTo>
                  <a:lnTo>
                    <a:pt x="84" y="27599"/>
                  </a:lnTo>
                  <a:cubicBezTo>
                    <a:pt x="84" y="27640"/>
                    <a:pt x="63" y="27703"/>
                    <a:pt x="63" y="27745"/>
                  </a:cubicBezTo>
                  <a:lnTo>
                    <a:pt x="63" y="27787"/>
                  </a:lnTo>
                  <a:cubicBezTo>
                    <a:pt x="63" y="27850"/>
                    <a:pt x="42" y="27912"/>
                    <a:pt x="42" y="27996"/>
                  </a:cubicBezTo>
                  <a:lnTo>
                    <a:pt x="42" y="28038"/>
                  </a:lnTo>
                  <a:cubicBezTo>
                    <a:pt x="42" y="28059"/>
                    <a:pt x="42" y="28122"/>
                    <a:pt x="0" y="28143"/>
                  </a:cubicBezTo>
                  <a:cubicBezTo>
                    <a:pt x="272" y="28310"/>
                    <a:pt x="712" y="28519"/>
                    <a:pt x="1047" y="28519"/>
                  </a:cubicBezTo>
                  <a:cubicBezTo>
                    <a:pt x="1130" y="28519"/>
                    <a:pt x="1214" y="28519"/>
                    <a:pt x="1235" y="28477"/>
                  </a:cubicBezTo>
                  <a:cubicBezTo>
                    <a:pt x="1361" y="28435"/>
                    <a:pt x="1528" y="28373"/>
                    <a:pt x="1653" y="28373"/>
                  </a:cubicBezTo>
                  <a:cubicBezTo>
                    <a:pt x="1988" y="28373"/>
                    <a:pt x="2239" y="28582"/>
                    <a:pt x="2365" y="28687"/>
                  </a:cubicBezTo>
                  <a:lnTo>
                    <a:pt x="2407" y="28749"/>
                  </a:lnTo>
                  <a:cubicBezTo>
                    <a:pt x="2469" y="28770"/>
                    <a:pt x="2574" y="28854"/>
                    <a:pt x="2888" y="29063"/>
                  </a:cubicBezTo>
                  <a:cubicBezTo>
                    <a:pt x="3223" y="29293"/>
                    <a:pt x="3704" y="29607"/>
                    <a:pt x="4185" y="29900"/>
                  </a:cubicBezTo>
                  <a:cubicBezTo>
                    <a:pt x="4332" y="29984"/>
                    <a:pt x="4457" y="30047"/>
                    <a:pt x="4541" y="30109"/>
                  </a:cubicBezTo>
                  <a:cubicBezTo>
                    <a:pt x="4813" y="30298"/>
                    <a:pt x="4980" y="30402"/>
                    <a:pt x="5336" y="30507"/>
                  </a:cubicBezTo>
                  <a:cubicBezTo>
                    <a:pt x="5608" y="30570"/>
                    <a:pt x="6006" y="30674"/>
                    <a:pt x="6633" y="30842"/>
                  </a:cubicBezTo>
                  <a:cubicBezTo>
                    <a:pt x="6905" y="30925"/>
                    <a:pt x="7156" y="30946"/>
                    <a:pt x="7303" y="30946"/>
                  </a:cubicBezTo>
                  <a:cubicBezTo>
                    <a:pt x="7282" y="30842"/>
                    <a:pt x="7282" y="30716"/>
                    <a:pt x="7366" y="30570"/>
                  </a:cubicBezTo>
                  <a:cubicBezTo>
                    <a:pt x="7407" y="30465"/>
                    <a:pt x="7470" y="30402"/>
                    <a:pt x="7575" y="30360"/>
                  </a:cubicBezTo>
                  <a:cubicBezTo>
                    <a:pt x="7596" y="30340"/>
                    <a:pt x="7617" y="30340"/>
                    <a:pt x="7679" y="30319"/>
                  </a:cubicBezTo>
                  <a:cubicBezTo>
                    <a:pt x="7742" y="30298"/>
                    <a:pt x="7826" y="30298"/>
                    <a:pt x="7889" y="30298"/>
                  </a:cubicBezTo>
                  <a:lnTo>
                    <a:pt x="8014" y="30298"/>
                  </a:lnTo>
                  <a:cubicBezTo>
                    <a:pt x="8307" y="30340"/>
                    <a:pt x="8537" y="30549"/>
                    <a:pt x="8767" y="30758"/>
                  </a:cubicBezTo>
                  <a:cubicBezTo>
                    <a:pt x="8935" y="30884"/>
                    <a:pt x="9081" y="31051"/>
                    <a:pt x="9270" y="31156"/>
                  </a:cubicBezTo>
                  <a:cubicBezTo>
                    <a:pt x="9374" y="31197"/>
                    <a:pt x="9479" y="31302"/>
                    <a:pt x="9583" y="31407"/>
                  </a:cubicBezTo>
                  <a:cubicBezTo>
                    <a:pt x="9688" y="31511"/>
                    <a:pt x="9730" y="31637"/>
                    <a:pt x="9793" y="31762"/>
                  </a:cubicBezTo>
                  <a:cubicBezTo>
                    <a:pt x="9814" y="31783"/>
                    <a:pt x="9814" y="31825"/>
                    <a:pt x="9835" y="31867"/>
                  </a:cubicBezTo>
                  <a:lnTo>
                    <a:pt x="9918" y="32013"/>
                  </a:lnTo>
                  <a:cubicBezTo>
                    <a:pt x="9918" y="32013"/>
                    <a:pt x="9981" y="32013"/>
                    <a:pt x="10023" y="31992"/>
                  </a:cubicBezTo>
                  <a:cubicBezTo>
                    <a:pt x="10257" y="31887"/>
                    <a:pt x="10426" y="31847"/>
                    <a:pt x="10599" y="31847"/>
                  </a:cubicBezTo>
                  <a:cubicBezTo>
                    <a:pt x="10735" y="31847"/>
                    <a:pt x="10873" y="31872"/>
                    <a:pt x="11048" y="31909"/>
                  </a:cubicBezTo>
                  <a:cubicBezTo>
                    <a:pt x="11236" y="31930"/>
                    <a:pt x="11467" y="31992"/>
                    <a:pt x="11822" y="32034"/>
                  </a:cubicBezTo>
                  <a:cubicBezTo>
                    <a:pt x="12033" y="32061"/>
                    <a:pt x="12214" y="32072"/>
                    <a:pt x="12381" y="32072"/>
                  </a:cubicBezTo>
                  <a:cubicBezTo>
                    <a:pt x="12612" y="32072"/>
                    <a:pt x="12817" y="32050"/>
                    <a:pt x="13036" y="32013"/>
                  </a:cubicBezTo>
                  <a:cubicBezTo>
                    <a:pt x="13350" y="31992"/>
                    <a:pt x="13768" y="31930"/>
                    <a:pt x="14417" y="31930"/>
                  </a:cubicBezTo>
                  <a:cubicBezTo>
                    <a:pt x="15568" y="31930"/>
                    <a:pt x="17011" y="32348"/>
                    <a:pt x="17576" y="32536"/>
                  </a:cubicBezTo>
                  <a:cubicBezTo>
                    <a:pt x="18309" y="29021"/>
                    <a:pt x="19355" y="23728"/>
                    <a:pt x="19418" y="22744"/>
                  </a:cubicBezTo>
                  <a:lnTo>
                    <a:pt x="19397" y="22744"/>
                  </a:lnTo>
                  <a:cubicBezTo>
                    <a:pt x="19146" y="22640"/>
                    <a:pt x="18622" y="22577"/>
                    <a:pt x="17869" y="22535"/>
                  </a:cubicBezTo>
                  <a:cubicBezTo>
                    <a:pt x="17618" y="22535"/>
                    <a:pt x="17346" y="22514"/>
                    <a:pt x="17032" y="22514"/>
                  </a:cubicBezTo>
                  <a:cubicBezTo>
                    <a:pt x="16593" y="22514"/>
                    <a:pt x="16405" y="22577"/>
                    <a:pt x="16154" y="22681"/>
                  </a:cubicBezTo>
                  <a:cubicBezTo>
                    <a:pt x="16007" y="22723"/>
                    <a:pt x="15861" y="22786"/>
                    <a:pt x="15651" y="22828"/>
                  </a:cubicBezTo>
                  <a:cubicBezTo>
                    <a:pt x="15484" y="22891"/>
                    <a:pt x="15379" y="22891"/>
                    <a:pt x="15275" y="22891"/>
                  </a:cubicBezTo>
                  <a:cubicBezTo>
                    <a:pt x="15233" y="22891"/>
                    <a:pt x="15212" y="22891"/>
                    <a:pt x="15149" y="22849"/>
                  </a:cubicBezTo>
                  <a:cubicBezTo>
                    <a:pt x="15045" y="22828"/>
                    <a:pt x="14961" y="22744"/>
                    <a:pt x="14898" y="22681"/>
                  </a:cubicBezTo>
                  <a:cubicBezTo>
                    <a:pt x="14814" y="22598"/>
                    <a:pt x="14731" y="22514"/>
                    <a:pt x="14542" y="22389"/>
                  </a:cubicBezTo>
                  <a:cubicBezTo>
                    <a:pt x="14501" y="22326"/>
                    <a:pt x="14417" y="22305"/>
                    <a:pt x="14333" y="22263"/>
                  </a:cubicBezTo>
                  <a:cubicBezTo>
                    <a:pt x="13643" y="21865"/>
                    <a:pt x="13496" y="21029"/>
                    <a:pt x="13475" y="20087"/>
                  </a:cubicBezTo>
                  <a:lnTo>
                    <a:pt x="13475" y="19396"/>
                  </a:lnTo>
                  <a:cubicBezTo>
                    <a:pt x="13475" y="19083"/>
                    <a:pt x="13475" y="18748"/>
                    <a:pt x="13454" y="18413"/>
                  </a:cubicBezTo>
                  <a:cubicBezTo>
                    <a:pt x="13392" y="17451"/>
                    <a:pt x="13392" y="17451"/>
                    <a:pt x="13036" y="17199"/>
                  </a:cubicBezTo>
                  <a:cubicBezTo>
                    <a:pt x="12910" y="17137"/>
                    <a:pt x="12722" y="16990"/>
                    <a:pt x="12492" y="16823"/>
                  </a:cubicBezTo>
                  <a:cubicBezTo>
                    <a:pt x="12199" y="16572"/>
                    <a:pt x="12011" y="16467"/>
                    <a:pt x="11927" y="16467"/>
                  </a:cubicBezTo>
                  <a:lnTo>
                    <a:pt x="11885" y="16467"/>
                  </a:lnTo>
                  <a:cubicBezTo>
                    <a:pt x="11827" y="16482"/>
                    <a:pt x="11768" y="16491"/>
                    <a:pt x="11705" y="16491"/>
                  </a:cubicBezTo>
                  <a:cubicBezTo>
                    <a:pt x="11586" y="16491"/>
                    <a:pt x="11448" y="16458"/>
                    <a:pt x="11257" y="16363"/>
                  </a:cubicBezTo>
                  <a:cubicBezTo>
                    <a:pt x="11195" y="16342"/>
                    <a:pt x="11153" y="16321"/>
                    <a:pt x="11132" y="16300"/>
                  </a:cubicBezTo>
                  <a:cubicBezTo>
                    <a:pt x="10964" y="16216"/>
                    <a:pt x="10839" y="16049"/>
                    <a:pt x="10755" y="15839"/>
                  </a:cubicBezTo>
                  <a:cubicBezTo>
                    <a:pt x="10713" y="15630"/>
                    <a:pt x="10755" y="15463"/>
                    <a:pt x="10839" y="15295"/>
                  </a:cubicBezTo>
                  <a:lnTo>
                    <a:pt x="10985" y="14982"/>
                  </a:lnTo>
                  <a:cubicBezTo>
                    <a:pt x="11048" y="14877"/>
                    <a:pt x="11132" y="14772"/>
                    <a:pt x="11153" y="14668"/>
                  </a:cubicBezTo>
                  <a:cubicBezTo>
                    <a:pt x="11299" y="14270"/>
                    <a:pt x="11404" y="14207"/>
                    <a:pt x="11613" y="14124"/>
                  </a:cubicBezTo>
                  <a:cubicBezTo>
                    <a:pt x="11697" y="14103"/>
                    <a:pt x="11822" y="14040"/>
                    <a:pt x="12073" y="13831"/>
                  </a:cubicBezTo>
                  <a:lnTo>
                    <a:pt x="12178" y="13747"/>
                  </a:lnTo>
                  <a:lnTo>
                    <a:pt x="12345" y="14019"/>
                  </a:lnTo>
                  <a:lnTo>
                    <a:pt x="12345" y="14019"/>
                  </a:lnTo>
                  <a:lnTo>
                    <a:pt x="12199" y="13726"/>
                  </a:lnTo>
                  <a:lnTo>
                    <a:pt x="12324" y="13622"/>
                  </a:lnTo>
                  <a:cubicBezTo>
                    <a:pt x="12596" y="13412"/>
                    <a:pt x="12910" y="13203"/>
                    <a:pt x="13245" y="12994"/>
                  </a:cubicBezTo>
                  <a:lnTo>
                    <a:pt x="13454" y="12889"/>
                  </a:lnTo>
                  <a:cubicBezTo>
                    <a:pt x="13538" y="12847"/>
                    <a:pt x="13580" y="12806"/>
                    <a:pt x="13664" y="12764"/>
                  </a:cubicBezTo>
                  <a:cubicBezTo>
                    <a:pt x="13433" y="12764"/>
                    <a:pt x="13141" y="12743"/>
                    <a:pt x="12848" y="12701"/>
                  </a:cubicBezTo>
                  <a:cubicBezTo>
                    <a:pt x="12743" y="12701"/>
                    <a:pt x="12638" y="12680"/>
                    <a:pt x="12534" y="12680"/>
                  </a:cubicBezTo>
                  <a:cubicBezTo>
                    <a:pt x="11760" y="12596"/>
                    <a:pt x="11488" y="12534"/>
                    <a:pt x="11362" y="12262"/>
                  </a:cubicBezTo>
                  <a:cubicBezTo>
                    <a:pt x="11257" y="12052"/>
                    <a:pt x="11299" y="11843"/>
                    <a:pt x="11341" y="11655"/>
                  </a:cubicBezTo>
                  <a:cubicBezTo>
                    <a:pt x="11383" y="11445"/>
                    <a:pt x="11446" y="11194"/>
                    <a:pt x="11362" y="10776"/>
                  </a:cubicBezTo>
                  <a:cubicBezTo>
                    <a:pt x="11257" y="10337"/>
                    <a:pt x="11195" y="10232"/>
                    <a:pt x="11195" y="10190"/>
                  </a:cubicBezTo>
                  <a:lnTo>
                    <a:pt x="11174" y="10190"/>
                  </a:lnTo>
                  <a:cubicBezTo>
                    <a:pt x="10944" y="10148"/>
                    <a:pt x="10672" y="10044"/>
                    <a:pt x="10190" y="9458"/>
                  </a:cubicBezTo>
                  <a:cubicBezTo>
                    <a:pt x="9981" y="9228"/>
                    <a:pt x="9835" y="9081"/>
                    <a:pt x="9730" y="8977"/>
                  </a:cubicBezTo>
                  <a:cubicBezTo>
                    <a:pt x="9479" y="8684"/>
                    <a:pt x="9458" y="8621"/>
                    <a:pt x="9374" y="8412"/>
                  </a:cubicBezTo>
                  <a:cubicBezTo>
                    <a:pt x="9353" y="8349"/>
                    <a:pt x="9291" y="8202"/>
                    <a:pt x="9165" y="7888"/>
                  </a:cubicBezTo>
                  <a:cubicBezTo>
                    <a:pt x="8977" y="7533"/>
                    <a:pt x="8893" y="7240"/>
                    <a:pt x="8956" y="6989"/>
                  </a:cubicBezTo>
                  <a:cubicBezTo>
                    <a:pt x="8998" y="6738"/>
                    <a:pt x="9186" y="6633"/>
                    <a:pt x="9311" y="6570"/>
                  </a:cubicBezTo>
                  <a:cubicBezTo>
                    <a:pt x="9416" y="6508"/>
                    <a:pt x="9521" y="6424"/>
                    <a:pt x="9625" y="6277"/>
                  </a:cubicBezTo>
                  <a:cubicBezTo>
                    <a:pt x="9772" y="6047"/>
                    <a:pt x="9772" y="6047"/>
                    <a:pt x="9625" y="5733"/>
                  </a:cubicBezTo>
                  <a:cubicBezTo>
                    <a:pt x="9521" y="5482"/>
                    <a:pt x="9395" y="5127"/>
                    <a:pt x="9207" y="4520"/>
                  </a:cubicBezTo>
                  <a:cubicBezTo>
                    <a:pt x="8851" y="3181"/>
                    <a:pt x="9814" y="1486"/>
                    <a:pt x="10358" y="712"/>
                  </a:cubicBezTo>
                  <a:cubicBezTo>
                    <a:pt x="9583" y="461"/>
                    <a:pt x="8767" y="230"/>
                    <a:pt x="79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99"/>
            <p:cNvSpPr/>
            <p:nvPr/>
          </p:nvSpPr>
          <p:spPr>
            <a:xfrm>
              <a:off x="1476225" y="1838775"/>
              <a:ext cx="671675" cy="553975"/>
            </a:xfrm>
            <a:custGeom>
              <a:avLst/>
              <a:gdLst/>
              <a:ahLst/>
              <a:cxnLst/>
              <a:rect l="l" t="t" r="r" b="b"/>
              <a:pathLst>
                <a:path w="26867" h="22159" extrusionOk="0">
                  <a:moveTo>
                    <a:pt x="7324" y="0"/>
                  </a:moveTo>
                  <a:cubicBezTo>
                    <a:pt x="7072" y="0"/>
                    <a:pt x="6968" y="42"/>
                    <a:pt x="6947" y="84"/>
                  </a:cubicBezTo>
                  <a:cubicBezTo>
                    <a:pt x="6759" y="335"/>
                    <a:pt x="5817" y="2511"/>
                    <a:pt x="5399" y="3892"/>
                  </a:cubicBezTo>
                  <a:cubicBezTo>
                    <a:pt x="4938" y="5419"/>
                    <a:pt x="3704" y="7847"/>
                    <a:pt x="2511" y="9416"/>
                  </a:cubicBezTo>
                  <a:cubicBezTo>
                    <a:pt x="1800" y="10378"/>
                    <a:pt x="1737" y="10441"/>
                    <a:pt x="1570" y="10504"/>
                  </a:cubicBezTo>
                  <a:cubicBezTo>
                    <a:pt x="1549" y="10546"/>
                    <a:pt x="1444" y="10567"/>
                    <a:pt x="1046" y="11006"/>
                  </a:cubicBezTo>
                  <a:cubicBezTo>
                    <a:pt x="921" y="11132"/>
                    <a:pt x="795" y="11299"/>
                    <a:pt x="691" y="11404"/>
                  </a:cubicBezTo>
                  <a:cubicBezTo>
                    <a:pt x="754" y="11613"/>
                    <a:pt x="733" y="11864"/>
                    <a:pt x="628" y="12241"/>
                  </a:cubicBezTo>
                  <a:cubicBezTo>
                    <a:pt x="502" y="12701"/>
                    <a:pt x="586" y="12889"/>
                    <a:pt x="607" y="12910"/>
                  </a:cubicBezTo>
                  <a:lnTo>
                    <a:pt x="754" y="13078"/>
                  </a:lnTo>
                  <a:lnTo>
                    <a:pt x="670" y="13538"/>
                  </a:lnTo>
                  <a:lnTo>
                    <a:pt x="398" y="13538"/>
                  </a:lnTo>
                  <a:cubicBezTo>
                    <a:pt x="272" y="13789"/>
                    <a:pt x="105" y="14584"/>
                    <a:pt x="0" y="15484"/>
                  </a:cubicBezTo>
                  <a:lnTo>
                    <a:pt x="21280" y="22158"/>
                  </a:lnTo>
                  <a:cubicBezTo>
                    <a:pt x="21321" y="21740"/>
                    <a:pt x="21405" y="21133"/>
                    <a:pt x="21510" y="20882"/>
                  </a:cubicBezTo>
                  <a:lnTo>
                    <a:pt x="21552" y="20715"/>
                  </a:lnTo>
                  <a:cubicBezTo>
                    <a:pt x="21719" y="20317"/>
                    <a:pt x="22054" y="19480"/>
                    <a:pt x="22263" y="18685"/>
                  </a:cubicBezTo>
                  <a:cubicBezTo>
                    <a:pt x="22284" y="18580"/>
                    <a:pt x="22326" y="18434"/>
                    <a:pt x="22347" y="18329"/>
                  </a:cubicBezTo>
                  <a:cubicBezTo>
                    <a:pt x="22556" y="17325"/>
                    <a:pt x="23121" y="15149"/>
                    <a:pt x="23518" y="14458"/>
                  </a:cubicBezTo>
                  <a:cubicBezTo>
                    <a:pt x="23644" y="14228"/>
                    <a:pt x="23686" y="14019"/>
                    <a:pt x="23686" y="13914"/>
                  </a:cubicBezTo>
                  <a:cubicBezTo>
                    <a:pt x="23435" y="13831"/>
                    <a:pt x="23016" y="13684"/>
                    <a:pt x="22786" y="13329"/>
                  </a:cubicBezTo>
                  <a:cubicBezTo>
                    <a:pt x="22765" y="13287"/>
                    <a:pt x="22702" y="13224"/>
                    <a:pt x="22681" y="13182"/>
                  </a:cubicBezTo>
                  <a:cubicBezTo>
                    <a:pt x="22493" y="12806"/>
                    <a:pt x="22598" y="12534"/>
                    <a:pt x="22661" y="12282"/>
                  </a:cubicBezTo>
                  <a:cubicBezTo>
                    <a:pt x="22681" y="12241"/>
                    <a:pt x="22702" y="12157"/>
                    <a:pt x="22702" y="12073"/>
                  </a:cubicBezTo>
                  <a:cubicBezTo>
                    <a:pt x="22807" y="11592"/>
                    <a:pt x="23414" y="11173"/>
                    <a:pt x="24334" y="10546"/>
                  </a:cubicBezTo>
                  <a:lnTo>
                    <a:pt x="24544" y="10399"/>
                  </a:lnTo>
                  <a:cubicBezTo>
                    <a:pt x="25192" y="9960"/>
                    <a:pt x="25820" y="9562"/>
                    <a:pt x="26636" y="8412"/>
                  </a:cubicBezTo>
                  <a:cubicBezTo>
                    <a:pt x="26866" y="8077"/>
                    <a:pt x="26803" y="7868"/>
                    <a:pt x="26803" y="7826"/>
                  </a:cubicBezTo>
                  <a:cubicBezTo>
                    <a:pt x="26699" y="7344"/>
                    <a:pt x="26029" y="6989"/>
                    <a:pt x="25799" y="6884"/>
                  </a:cubicBezTo>
                  <a:cubicBezTo>
                    <a:pt x="25548" y="6800"/>
                    <a:pt x="21468" y="5629"/>
                    <a:pt x="19041" y="5378"/>
                  </a:cubicBezTo>
                  <a:cubicBezTo>
                    <a:pt x="18936" y="5378"/>
                    <a:pt x="18852" y="5357"/>
                    <a:pt x="18769" y="5357"/>
                  </a:cubicBezTo>
                  <a:cubicBezTo>
                    <a:pt x="18601" y="5357"/>
                    <a:pt x="18434" y="5336"/>
                    <a:pt x="18288" y="5336"/>
                  </a:cubicBezTo>
                  <a:cubicBezTo>
                    <a:pt x="15944" y="5336"/>
                    <a:pt x="14919" y="5043"/>
                    <a:pt x="13538" y="4018"/>
                  </a:cubicBezTo>
                  <a:cubicBezTo>
                    <a:pt x="12847" y="3536"/>
                    <a:pt x="12199" y="3453"/>
                    <a:pt x="11697" y="3453"/>
                  </a:cubicBezTo>
                  <a:lnTo>
                    <a:pt x="10985" y="3453"/>
                  </a:lnTo>
                  <a:cubicBezTo>
                    <a:pt x="10755" y="3453"/>
                    <a:pt x="10588" y="3432"/>
                    <a:pt x="10462" y="3369"/>
                  </a:cubicBezTo>
                  <a:cubicBezTo>
                    <a:pt x="10441" y="3369"/>
                    <a:pt x="10420" y="3348"/>
                    <a:pt x="10357" y="3348"/>
                  </a:cubicBezTo>
                  <a:lnTo>
                    <a:pt x="10337" y="3348"/>
                  </a:lnTo>
                  <a:cubicBezTo>
                    <a:pt x="10316" y="3348"/>
                    <a:pt x="10274" y="3327"/>
                    <a:pt x="10253" y="3327"/>
                  </a:cubicBezTo>
                  <a:cubicBezTo>
                    <a:pt x="10232" y="3327"/>
                    <a:pt x="10232" y="3327"/>
                    <a:pt x="10211" y="3285"/>
                  </a:cubicBezTo>
                  <a:cubicBezTo>
                    <a:pt x="10190" y="3285"/>
                    <a:pt x="10148" y="3264"/>
                    <a:pt x="10127" y="3264"/>
                  </a:cubicBezTo>
                  <a:cubicBezTo>
                    <a:pt x="10106" y="3264"/>
                    <a:pt x="10106" y="3243"/>
                    <a:pt x="10065" y="3243"/>
                  </a:cubicBezTo>
                  <a:cubicBezTo>
                    <a:pt x="10044" y="3243"/>
                    <a:pt x="10023" y="3223"/>
                    <a:pt x="10002" y="3223"/>
                  </a:cubicBezTo>
                  <a:cubicBezTo>
                    <a:pt x="9981" y="3223"/>
                    <a:pt x="9981" y="3181"/>
                    <a:pt x="9939" y="3181"/>
                  </a:cubicBezTo>
                  <a:cubicBezTo>
                    <a:pt x="9918" y="3181"/>
                    <a:pt x="9897" y="3160"/>
                    <a:pt x="9855" y="3139"/>
                  </a:cubicBezTo>
                  <a:cubicBezTo>
                    <a:pt x="9834" y="3139"/>
                    <a:pt x="9813" y="3118"/>
                    <a:pt x="9813" y="3118"/>
                  </a:cubicBezTo>
                  <a:cubicBezTo>
                    <a:pt x="9793" y="3076"/>
                    <a:pt x="9751" y="3076"/>
                    <a:pt x="9730" y="3055"/>
                  </a:cubicBezTo>
                  <a:cubicBezTo>
                    <a:pt x="9709" y="3034"/>
                    <a:pt x="9688" y="3034"/>
                    <a:pt x="9688" y="3013"/>
                  </a:cubicBezTo>
                  <a:cubicBezTo>
                    <a:pt x="9646" y="2971"/>
                    <a:pt x="9625" y="2971"/>
                    <a:pt x="9604" y="2950"/>
                  </a:cubicBezTo>
                  <a:cubicBezTo>
                    <a:pt x="9583" y="2930"/>
                    <a:pt x="9541" y="2930"/>
                    <a:pt x="9541" y="2909"/>
                  </a:cubicBezTo>
                  <a:cubicBezTo>
                    <a:pt x="9521" y="2867"/>
                    <a:pt x="9500" y="2867"/>
                    <a:pt x="9479" y="2846"/>
                  </a:cubicBezTo>
                  <a:cubicBezTo>
                    <a:pt x="9458" y="2825"/>
                    <a:pt x="9416" y="2825"/>
                    <a:pt x="9416" y="2804"/>
                  </a:cubicBezTo>
                  <a:lnTo>
                    <a:pt x="9374" y="2741"/>
                  </a:lnTo>
                  <a:cubicBezTo>
                    <a:pt x="9332" y="2720"/>
                    <a:pt x="9332" y="2699"/>
                    <a:pt x="9311" y="2699"/>
                  </a:cubicBezTo>
                  <a:cubicBezTo>
                    <a:pt x="9290" y="2658"/>
                    <a:pt x="9269" y="2637"/>
                    <a:pt x="9269" y="2616"/>
                  </a:cubicBezTo>
                  <a:cubicBezTo>
                    <a:pt x="9228" y="2595"/>
                    <a:pt x="9228" y="2553"/>
                    <a:pt x="9207" y="2532"/>
                  </a:cubicBezTo>
                  <a:cubicBezTo>
                    <a:pt x="9186" y="2511"/>
                    <a:pt x="9186" y="2490"/>
                    <a:pt x="9165" y="2448"/>
                  </a:cubicBezTo>
                  <a:cubicBezTo>
                    <a:pt x="9123" y="2427"/>
                    <a:pt x="9123" y="2406"/>
                    <a:pt x="9102" y="2386"/>
                  </a:cubicBezTo>
                  <a:cubicBezTo>
                    <a:pt x="9081" y="2344"/>
                    <a:pt x="9081" y="2323"/>
                    <a:pt x="9060" y="2302"/>
                  </a:cubicBezTo>
                  <a:cubicBezTo>
                    <a:pt x="9060" y="2281"/>
                    <a:pt x="9018" y="2239"/>
                    <a:pt x="9018" y="2218"/>
                  </a:cubicBezTo>
                  <a:cubicBezTo>
                    <a:pt x="9018" y="2197"/>
                    <a:pt x="8997" y="2176"/>
                    <a:pt x="8997" y="2114"/>
                  </a:cubicBezTo>
                  <a:cubicBezTo>
                    <a:pt x="8997" y="2093"/>
                    <a:pt x="8977" y="2072"/>
                    <a:pt x="8977" y="2009"/>
                  </a:cubicBezTo>
                  <a:cubicBezTo>
                    <a:pt x="8977" y="1988"/>
                    <a:pt x="8956" y="1925"/>
                    <a:pt x="8956" y="1904"/>
                  </a:cubicBezTo>
                  <a:cubicBezTo>
                    <a:pt x="8956" y="1883"/>
                    <a:pt x="8956" y="1821"/>
                    <a:pt x="8935" y="1800"/>
                  </a:cubicBezTo>
                  <a:lnTo>
                    <a:pt x="8935" y="1695"/>
                  </a:lnTo>
                  <a:lnTo>
                    <a:pt x="8935" y="1590"/>
                  </a:lnTo>
                  <a:lnTo>
                    <a:pt x="8935" y="1549"/>
                  </a:lnTo>
                  <a:cubicBezTo>
                    <a:pt x="8663" y="942"/>
                    <a:pt x="8286" y="293"/>
                    <a:pt x="8119" y="189"/>
                  </a:cubicBezTo>
                  <a:cubicBezTo>
                    <a:pt x="7930" y="84"/>
                    <a:pt x="7596" y="0"/>
                    <a:pt x="7324"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99"/>
            <p:cNvSpPr/>
            <p:nvPr/>
          </p:nvSpPr>
          <p:spPr>
            <a:xfrm>
              <a:off x="1659825" y="1582975"/>
              <a:ext cx="546125" cy="411700"/>
            </a:xfrm>
            <a:custGeom>
              <a:avLst/>
              <a:gdLst/>
              <a:ahLst/>
              <a:cxnLst/>
              <a:rect l="l" t="t" r="r" b="b"/>
              <a:pathLst>
                <a:path w="21845" h="16468" extrusionOk="0">
                  <a:moveTo>
                    <a:pt x="7387" y="1"/>
                  </a:moveTo>
                  <a:cubicBezTo>
                    <a:pt x="7282" y="628"/>
                    <a:pt x="7010" y="1884"/>
                    <a:pt x="6382" y="2825"/>
                  </a:cubicBezTo>
                  <a:cubicBezTo>
                    <a:pt x="6361" y="2888"/>
                    <a:pt x="6319" y="2930"/>
                    <a:pt x="6278" y="2993"/>
                  </a:cubicBezTo>
                  <a:cubicBezTo>
                    <a:pt x="6550" y="3035"/>
                    <a:pt x="6654" y="3223"/>
                    <a:pt x="6696" y="3390"/>
                  </a:cubicBezTo>
                  <a:cubicBezTo>
                    <a:pt x="6801" y="3809"/>
                    <a:pt x="6675" y="4018"/>
                    <a:pt x="6550" y="4248"/>
                  </a:cubicBezTo>
                  <a:cubicBezTo>
                    <a:pt x="6424" y="4457"/>
                    <a:pt x="6215" y="4792"/>
                    <a:pt x="5922" y="5587"/>
                  </a:cubicBezTo>
                  <a:cubicBezTo>
                    <a:pt x="5629" y="6361"/>
                    <a:pt x="5336" y="6864"/>
                    <a:pt x="4855" y="6864"/>
                  </a:cubicBezTo>
                  <a:cubicBezTo>
                    <a:pt x="4708" y="6864"/>
                    <a:pt x="4583" y="6843"/>
                    <a:pt x="4457" y="6801"/>
                  </a:cubicBezTo>
                  <a:cubicBezTo>
                    <a:pt x="4269" y="6759"/>
                    <a:pt x="4081" y="6738"/>
                    <a:pt x="3830" y="6738"/>
                  </a:cubicBezTo>
                  <a:cubicBezTo>
                    <a:pt x="3244" y="6738"/>
                    <a:pt x="3139" y="6738"/>
                    <a:pt x="3097" y="6445"/>
                  </a:cubicBezTo>
                  <a:cubicBezTo>
                    <a:pt x="3076" y="6340"/>
                    <a:pt x="3097" y="6131"/>
                    <a:pt x="3327" y="6027"/>
                  </a:cubicBezTo>
                  <a:lnTo>
                    <a:pt x="3348" y="6027"/>
                  </a:lnTo>
                  <a:cubicBezTo>
                    <a:pt x="3285" y="5713"/>
                    <a:pt x="3390" y="5483"/>
                    <a:pt x="3495" y="5273"/>
                  </a:cubicBezTo>
                  <a:cubicBezTo>
                    <a:pt x="3558" y="5085"/>
                    <a:pt x="3704" y="4813"/>
                    <a:pt x="3830" y="4374"/>
                  </a:cubicBezTo>
                  <a:cubicBezTo>
                    <a:pt x="3955" y="3913"/>
                    <a:pt x="4060" y="3558"/>
                    <a:pt x="4332" y="3558"/>
                  </a:cubicBezTo>
                  <a:cubicBezTo>
                    <a:pt x="4436" y="3558"/>
                    <a:pt x="4499" y="3641"/>
                    <a:pt x="4562" y="3704"/>
                  </a:cubicBezTo>
                  <a:cubicBezTo>
                    <a:pt x="4792" y="3537"/>
                    <a:pt x="5085" y="3035"/>
                    <a:pt x="5169" y="2825"/>
                  </a:cubicBezTo>
                  <a:cubicBezTo>
                    <a:pt x="5148" y="2804"/>
                    <a:pt x="5085" y="2763"/>
                    <a:pt x="4959" y="2658"/>
                  </a:cubicBezTo>
                  <a:cubicBezTo>
                    <a:pt x="4876" y="2595"/>
                    <a:pt x="4499" y="2511"/>
                    <a:pt x="4185" y="2449"/>
                  </a:cubicBezTo>
                  <a:cubicBezTo>
                    <a:pt x="3641" y="2344"/>
                    <a:pt x="2888" y="2177"/>
                    <a:pt x="2239" y="1863"/>
                  </a:cubicBezTo>
                  <a:cubicBezTo>
                    <a:pt x="1465" y="1507"/>
                    <a:pt x="1340" y="1298"/>
                    <a:pt x="1151" y="942"/>
                  </a:cubicBezTo>
                  <a:cubicBezTo>
                    <a:pt x="1089" y="817"/>
                    <a:pt x="1005" y="670"/>
                    <a:pt x="837" y="461"/>
                  </a:cubicBezTo>
                  <a:cubicBezTo>
                    <a:pt x="817" y="712"/>
                    <a:pt x="817" y="1214"/>
                    <a:pt x="837" y="1507"/>
                  </a:cubicBezTo>
                  <a:lnTo>
                    <a:pt x="837" y="2030"/>
                  </a:lnTo>
                  <a:cubicBezTo>
                    <a:pt x="837" y="2281"/>
                    <a:pt x="879" y="2470"/>
                    <a:pt x="879" y="2616"/>
                  </a:cubicBezTo>
                  <a:cubicBezTo>
                    <a:pt x="921" y="2972"/>
                    <a:pt x="942" y="3327"/>
                    <a:pt x="817" y="4269"/>
                  </a:cubicBezTo>
                  <a:cubicBezTo>
                    <a:pt x="712" y="5022"/>
                    <a:pt x="733" y="5064"/>
                    <a:pt x="733" y="5106"/>
                  </a:cubicBezTo>
                  <a:cubicBezTo>
                    <a:pt x="775" y="5232"/>
                    <a:pt x="796" y="5378"/>
                    <a:pt x="817" y="5755"/>
                  </a:cubicBezTo>
                  <a:cubicBezTo>
                    <a:pt x="837" y="6215"/>
                    <a:pt x="837" y="6257"/>
                    <a:pt x="879" y="6320"/>
                  </a:cubicBezTo>
                  <a:cubicBezTo>
                    <a:pt x="921" y="6445"/>
                    <a:pt x="984" y="6592"/>
                    <a:pt x="1026" y="7052"/>
                  </a:cubicBezTo>
                  <a:cubicBezTo>
                    <a:pt x="1047" y="7261"/>
                    <a:pt x="1089" y="7533"/>
                    <a:pt x="942" y="7742"/>
                  </a:cubicBezTo>
                  <a:cubicBezTo>
                    <a:pt x="900" y="7826"/>
                    <a:pt x="796" y="7931"/>
                    <a:pt x="607" y="7931"/>
                  </a:cubicBezTo>
                  <a:cubicBezTo>
                    <a:pt x="503" y="7931"/>
                    <a:pt x="398" y="7910"/>
                    <a:pt x="293" y="7847"/>
                  </a:cubicBezTo>
                  <a:cubicBezTo>
                    <a:pt x="210" y="7826"/>
                    <a:pt x="105" y="7805"/>
                    <a:pt x="63" y="7805"/>
                  </a:cubicBezTo>
                  <a:lnTo>
                    <a:pt x="42" y="7805"/>
                  </a:lnTo>
                  <a:cubicBezTo>
                    <a:pt x="0" y="7889"/>
                    <a:pt x="42" y="8224"/>
                    <a:pt x="147" y="8517"/>
                  </a:cubicBezTo>
                  <a:cubicBezTo>
                    <a:pt x="356" y="8642"/>
                    <a:pt x="879" y="8956"/>
                    <a:pt x="1528" y="9312"/>
                  </a:cubicBezTo>
                  <a:cubicBezTo>
                    <a:pt x="2490" y="9793"/>
                    <a:pt x="2574" y="10232"/>
                    <a:pt x="2239" y="11550"/>
                  </a:cubicBezTo>
                  <a:cubicBezTo>
                    <a:pt x="2218" y="11592"/>
                    <a:pt x="2218" y="11676"/>
                    <a:pt x="2218" y="11760"/>
                  </a:cubicBezTo>
                  <a:cubicBezTo>
                    <a:pt x="2156" y="12178"/>
                    <a:pt x="2386" y="12450"/>
                    <a:pt x="2700" y="12659"/>
                  </a:cubicBezTo>
                  <a:cubicBezTo>
                    <a:pt x="2888" y="12806"/>
                    <a:pt x="3118" y="12910"/>
                    <a:pt x="3390" y="13015"/>
                  </a:cubicBezTo>
                  <a:cubicBezTo>
                    <a:pt x="3495" y="13036"/>
                    <a:pt x="3641" y="13057"/>
                    <a:pt x="3746" y="13057"/>
                  </a:cubicBezTo>
                  <a:lnTo>
                    <a:pt x="4478" y="13057"/>
                  </a:lnTo>
                  <a:cubicBezTo>
                    <a:pt x="5064" y="13057"/>
                    <a:pt x="5817" y="13141"/>
                    <a:pt x="6612" y="13747"/>
                  </a:cubicBezTo>
                  <a:cubicBezTo>
                    <a:pt x="7889" y="14710"/>
                    <a:pt x="8809" y="14961"/>
                    <a:pt x="11069" y="14961"/>
                  </a:cubicBezTo>
                  <a:cubicBezTo>
                    <a:pt x="13141" y="14961"/>
                    <a:pt x="17409" y="16154"/>
                    <a:pt x="18455" y="16468"/>
                  </a:cubicBezTo>
                  <a:lnTo>
                    <a:pt x="21845" y="4374"/>
                  </a:lnTo>
                  <a:lnTo>
                    <a:pt x="7387"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99"/>
            <p:cNvSpPr/>
            <p:nvPr/>
          </p:nvSpPr>
          <p:spPr>
            <a:xfrm>
              <a:off x="4741875" y="3288250"/>
              <a:ext cx="423725" cy="341600"/>
            </a:xfrm>
            <a:custGeom>
              <a:avLst/>
              <a:gdLst/>
              <a:ahLst/>
              <a:cxnLst/>
              <a:rect l="l" t="t" r="r" b="b"/>
              <a:pathLst>
                <a:path w="16949" h="13664" extrusionOk="0">
                  <a:moveTo>
                    <a:pt x="6298" y="1"/>
                  </a:moveTo>
                  <a:cubicBezTo>
                    <a:pt x="5566" y="1"/>
                    <a:pt x="4708" y="63"/>
                    <a:pt x="3997" y="105"/>
                  </a:cubicBezTo>
                  <a:cubicBezTo>
                    <a:pt x="3683" y="126"/>
                    <a:pt x="3495" y="168"/>
                    <a:pt x="3411" y="189"/>
                  </a:cubicBezTo>
                  <a:cubicBezTo>
                    <a:pt x="3390" y="398"/>
                    <a:pt x="3306" y="607"/>
                    <a:pt x="3055" y="817"/>
                  </a:cubicBezTo>
                  <a:cubicBezTo>
                    <a:pt x="2762" y="1047"/>
                    <a:pt x="2700" y="1151"/>
                    <a:pt x="2637" y="1235"/>
                  </a:cubicBezTo>
                  <a:cubicBezTo>
                    <a:pt x="2553" y="1340"/>
                    <a:pt x="2469" y="1444"/>
                    <a:pt x="2176" y="1695"/>
                  </a:cubicBezTo>
                  <a:cubicBezTo>
                    <a:pt x="2093" y="1779"/>
                    <a:pt x="2009" y="1842"/>
                    <a:pt x="1967" y="1884"/>
                  </a:cubicBezTo>
                  <a:cubicBezTo>
                    <a:pt x="1695" y="2114"/>
                    <a:pt x="1674" y="2114"/>
                    <a:pt x="1360" y="2198"/>
                  </a:cubicBezTo>
                  <a:cubicBezTo>
                    <a:pt x="1277" y="2219"/>
                    <a:pt x="1151" y="2219"/>
                    <a:pt x="984" y="2281"/>
                  </a:cubicBezTo>
                  <a:cubicBezTo>
                    <a:pt x="879" y="2302"/>
                    <a:pt x="816" y="2323"/>
                    <a:pt x="712" y="2323"/>
                  </a:cubicBezTo>
                  <a:cubicBezTo>
                    <a:pt x="628" y="2323"/>
                    <a:pt x="565" y="2365"/>
                    <a:pt x="503" y="2365"/>
                  </a:cubicBezTo>
                  <a:lnTo>
                    <a:pt x="440" y="2365"/>
                  </a:lnTo>
                  <a:cubicBezTo>
                    <a:pt x="293" y="2386"/>
                    <a:pt x="126" y="2386"/>
                    <a:pt x="0" y="2386"/>
                  </a:cubicBezTo>
                  <a:lnTo>
                    <a:pt x="0" y="2407"/>
                  </a:lnTo>
                  <a:cubicBezTo>
                    <a:pt x="0" y="2407"/>
                    <a:pt x="21" y="2428"/>
                    <a:pt x="21" y="2470"/>
                  </a:cubicBezTo>
                  <a:cubicBezTo>
                    <a:pt x="42" y="2491"/>
                    <a:pt x="42" y="2511"/>
                    <a:pt x="84" y="2532"/>
                  </a:cubicBezTo>
                  <a:lnTo>
                    <a:pt x="105" y="2574"/>
                  </a:lnTo>
                  <a:cubicBezTo>
                    <a:pt x="126" y="2595"/>
                    <a:pt x="147" y="2658"/>
                    <a:pt x="189" y="2679"/>
                  </a:cubicBezTo>
                  <a:lnTo>
                    <a:pt x="189" y="2700"/>
                  </a:lnTo>
                  <a:cubicBezTo>
                    <a:pt x="210" y="2721"/>
                    <a:pt x="231" y="2783"/>
                    <a:pt x="293" y="2804"/>
                  </a:cubicBezTo>
                  <a:lnTo>
                    <a:pt x="314" y="2825"/>
                  </a:lnTo>
                  <a:lnTo>
                    <a:pt x="398" y="2909"/>
                  </a:lnTo>
                  <a:cubicBezTo>
                    <a:pt x="419" y="2909"/>
                    <a:pt x="419" y="2930"/>
                    <a:pt x="440" y="2930"/>
                  </a:cubicBezTo>
                  <a:cubicBezTo>
                    <a:pt x="461" y="2972"/>
                    <a:pt x="524" y="2993"/>
                    <a:pt x="544" y="3014"/>
                  </a:cubicBezTo>
                  <a:cubicBezTo>
                    <a:pt x="565" y="3014"/>
                    <a:pt x="565" y="3035"/>
                    <a:pt x="607" y="3035"/>
                  </a:cubicBezTo>
                  <a:cubicBezTo>
                    <a:pt x="649" y="3076"/>
                    <a:pt x="712" y="3118"/>
                    <a:pt x="775" y="3139"/>
                  </a:cubicBezTo>
                  <a:cubicBezTo>
                    <a:pt x="1130" y="3307"/>
                    <a:pt x="1402" y="3327"/>
                    <a:pt x="1674" y="3348"/>
                  </a:cubicBezTo>
                  <a:cubicBezTo>
                    <a:pt x="2093" y="3390"/>
                    <a:pt x="2511" y="3411"/>
                    <a:pt x="2762" y="4060"/>
                  </a:cubicBezTo>
                  <a:cubicBezTo>
                    <a:pt x="2909" y="4395"/>
                    <a:pt x="3013" y="4708"/>
                    <a:pt x="3076" y="4980"/>
                  </a:cubicBezTo>
                  <a:cubicBezTo>
                    <a:pt x="3181" y="5315"/>
                    <a:pt x="3244" y="5545"/>
                    <a:pt x="3369" y="5692"/>
                  </a:cubicBezTo>
                  <a:cubicBezTo>
                    <a:pt x="3495" y="5859"/>
                    <a:pt x="4332" y="6278"/>
                    <a:pt x="4729" y="6487"/>
                  </a:cubicBezTo>
                  <a:cubicBezTo>
                    <a:pt x="5064" y="6654"/>
                    <a:pt x="5252" y="6759"/>
                    <a:pt x="5336" y="6843"/>
                  </a:cubicBezTo>
                  <a:lnTo>
                    <a:pt x="5357" y="6864"/>
                  </a:lnTo>
                  <a:cubicBezTo>
                    <a:pt x="5650" y="7073"/>
                    <a:pt x="6361" y="7596"/>
                    <a:pt x="6738" y="8370"/>
                  </a:cubicBezTo>
                  <a:cubicBezTo>
                    <a:pt x="6822" y="8537"/>
                    <a:pt x="6884" y="8663"/>
                    <a:pt x="6926" y="8768"/>
                  </a:cubicBezTo>
                  <a:cubicBezTo>
                    <a:pt x="7052" y="9081"/>
                    <a:pt x="7094" y="9144"/>
                    <a:pt x="7679" y="9709"/>
                  </a:cubicBezTo>
                  <a:cubicBezTo>
                    <a:pt x="7993" y="10002"/>
                    <a:pt x="8140" y="10044"/>
                    <a:pt x="8286" y="10107"/>
                  </a:cubicBezTo>
                  <a:cubicBezTo>
                    <a:pt x="8600" y="10211"/>
                    <a:pt x="8767" y="10316"/>
                    <a:pt x="9039" y="11048"/>
                  </a:cubicBezTo>
                  <a:cubicBezTo>
                    <a:pt x="9521" y="12199"/>
                    <a:pt x="9521" y="12220"/>
                    <a:pt x="9751" y="13141"/>
                  </a:cubicBezTo>
                  <a:cubicBezTo>
                    <a:pt x="9772" y="13182"/>
                    <a:pt x="9772" y="13266"/>
                    <a:pt x="9814" y="13329"/>
                  </a:cubicBezTo>
                  <a:cubicBezTo>
                    <a:pt x="9814" y="13350"/>
                    <a:pt x="9814" y="13350"/>
                    <a:pt x="9835" y="13371"/>
                  </a:cubicBezTo>
                  <a:cubicBezTo>
                    <a:pt x="9835" y="13392"/>
                    <a:pt x="9855" y="13454"/>
                    <a:pt x="9855" y="13475"/>
                  </a:cubicBezTo>
                  <a:cubicBezTo>
                    <a:pt x="9855" y="13496"/>
                    <a:pt x="9855" y="13496"/>
                    <a:pt x="9876" y="13538"/>
                  </a:cubicBezTo>
                  <a:cubicBezTo>
                    <a:pt x="9876" y="13559"/>
                    <a:pt x="9918" y="13580"/>
                    <a:pt x="9918" y="13601"/>
                  </a:cubicBezTo>
                  <a:cubicBezTo>
                    <a:pt x="9918" y="13643"/>
                    <a:pt x="9918" y="13643"/>
                    <a:pt x="9939" y="13643"/>
                  </a:cubicBezTo>
                  <a:lnTo>
                    <a:pt x="9939" y="13664"/>
                  </a:lnTo>
                  <a:cubicBezTo>
                    <a:pt x="10044" y="13224"/>
                    <a:pt x="10148" y="12827"/>
                    <a:pt x="10127" y="12659"/>
                  </a:cubicBezTo>
                  <a:lnTo>
                    <a:pt x="10127" y="12597"/>
                  </a:lnTo>
                  <a:cubicBezTo>
                    <a:pt x="10086" y="12115"/>
                    <a:pt x="10044" y="11383"/>
                    <a:pt x="10399" y="10923"/>
                  </a:cubicBezTo>
                  <a:cubicBezTo>
                    <a:pt x="10504" y="10755"/>
                    <a:pt x="10671" y="10713"/>
                    <a:pt x="10860" y="10713"/>
                  </a:cubicBezTo>
                  <a:cubicBezTo>
                    <a:pt x="11090" y="10713"/>
                    <a:pt x="11320" y="10839"/>
                    <a:pt x="11550" y="10965"/>
                  </a:cubicBezTo>
                  <a:cubicBezTo>
                    <a:pt x="11697" y="11048"/>
                    <a:pt x="11843" y="11132"/>
                    <a:pt x="11948" y="11153"/>
                  </a:cubicBezTo>
                  <a:cubicBezTo>
                    <a:pt x="12115" y="11153"/>
                    <a:pt x="12324" y="10316"/>
                    <a:pt x="12429" y="9981"/>
                  </a:cubicBezTo>
                  <a:lnTo>
                    <a:pt x="12450" y="9835"/>
                  </a:lnTo>
                  <a:cubicBezTo>
                    <a:pt x="12534" y="9500"/>
                    <a:pt x="12596" y="9186"/>
                    <a:pt x="12889" y="9186"/>
                  </a:cubicBezTo>
                  <a:cubicBezTo>
                    <a:pt x="12994" y="9186"/>
                    <a:pt x="13057" y="9249"/>
                    <a:pt x="13099" y="9270"/>
                  </a:cubicBezTo>
                  <a:cubicBezTo>
                    <a:pt x="13182" y="9312"/>
                    <a:pt x="13224" y="9374"/>
                    <a:pt x="13392" y="9374"/>
                  </a:cubicBezTo>
                  <a:cubicBezTo>
                    <a:pt x="13747" y="9374"/>
                    <a:pt x="14145" y="9165"/>
                    <a:pt x="14584" y="8935"/>
                  </a:cubicBezTo>
                  <a:cubicBezTo>
                    <a:pt x="14731" y="8851"/>
                    <a:pt x="14877" y="8768"/>
                    <a:pt x="15003" y="8726"/>
                  </a:cubicBezTo>
                  <a:cubicBezTo>
                    <a:pt x="15254" y="8621"/>
                    <a:pt x="15275" y="8558"/>
                    <a:pt x="15212" y="7617"/>
                  </a:cubicBezTo>
                  <a:cubicBezTo>
                    <a:pt x="15191" y="7303"/>
                    <a:pt x="15191" y="6947"/>
                    <a:pt x="15170" y="6487"/>
                  </a:cubicBezTo>
                  <a:cubicBezTo>
                    <a:pt x="15065" y="5001"/>
                    <a:pt x="16258" y="4248"/>
                    <a:pt x="16949" y="3809"/>
                  </a:cubicBezTo>
                  <a:cubicBezTo>
                    <a:pt x="16886" y="3767"/>
                    <a:pt x="16844" y="3725"/>
                    <a:pt x="16781" y="3662"/>
                  </a:cubicBezTo>
                  <a:cubicBezTo>
                    <a:pt x="16760" y="3662"/>
                    <a:pt x="16760" y="3641"/>
                    <a:pt x="16739" y="3641"/>
                  </a:cubicBezTo>
                  <a:cubicBezTo>
                    <a:pt x="16677" y="3599"/>
                    <a:pt x="16593" y="3558"/>
                    <a:pt x="16530" y="3516"/>
                  </a:cubicBezTo>
                  <a:cubicBezTo>
                    <a:pt x="16446" y="3453"/>
                    <a:pt x="16363" y="3411"/>
                    <a:pt x="16300" y="3390"/>
                  </a:cubicBezTo>
                  <a:cubicBezTo>
                    <a:pt x="16258" y="3390"/>
                    <a:pt x="16258" y="3348"/>
                    <a:pt x="16237" y="3348"/>
                  </a:cubicBezTo>
                  <a:cubicBezTo>
                    <a:pt x="16070" y="3244"/>
                    <a:pt x="15902" y="3181"/>
                    <a:pt x="15693" y="3055"/>
                  </a:cubicBezTo>
                  <a:cubicBezTo>
                    <a:pt x="15651" y="3055"/>
                    <a:pt x="15630" y="3035"/>
                    <a:pt x="15630" y="3035"/>
                  </a:cubicBezTo>
                  <a:cubicBezTo>
                    <a:pt x="15442" y="2951"/>
                    <a:pt x="15233" y="2846"/>
                    <a:pt x="15024" y="2783"/>
                  </a:cubicBezTo>
                  <a:cubicBezTo>
                    <a:pt x="15003" y="2783"/>
                    <a:pt x="14982" y="2742"/>
                    <a:pt x="14961" y="2742"/>
                  </a:cubicBezTo>
                  <a:cubicBezTo>
                    <a:pt x="14856" y="2721"/>
                    <a:pt x="14752" y="2679"/>
                    <a:pt x="14647" y="2637"/>
                  </a:cubicBezTo>
                  <a:cubicBezTo>
                    <a:pt x="13852" y="2428"/>
                    <a:pt x="13622" y="2281"/>
                    <a:pt x="13559" y="1695"/>
                  </a:cubicBezTo>
                  <a:cubicBezTo>
                    <a:pt x="13559" y="1549"/>
                    <a:pt x="13538" y="1382"/>
                    <a:pt x="13392" y="1110"/>
                  </a:cubicBezTo>
                  <a:cubicBezTo>
                    <a:pt x="13182" y="754"/>
                    <a:pt x="13099" y="754"/>
                    <a:pt x="13036" y="754"/>
                  </a:cubicBezTo>
                  <a:cubicBezTo>
                    <a:pt x="12994" y="754"/>
                    <a:pt x="12910" y="796"/>
                    <a:pt x="12806" y="817"/>
                  </a:cubicBezTo>
                  <a:cubicBezTo>
                    <a:pt x="12659" y="882"/>
                    <a:pt x="12486" y="935"/>
                    <a:pt x="12278" y="935"/>
                  </a:cubicBezTo>
                  <a:cubicBezTo>
                    <a:pt x="12220" y="935"/>
                    <a:pt x="12158" y="930"/>
                    <a:pt x="12094" y="921"/>
                  </a:cubicBezTo>
                  <a:cubicBezTo>
                    <a:pt x="12007" y="899"/>
                    <a:pt x="11937" y="890"/>
                    <a:pt x="11875" y="890"/>
                  </a:cubicBezTo>
                  <a:cubicBezTo>
                    <a:pt x="11760" y="890"/>
                    <a:pt x="11673" y="922"/>
                    <a:pt x="11550" y="963"/>
                  </a:cubicBezTo>
                  <a:cubicBezTo>
                    <a:pt x="11362" y="1047"/>
                    <a:pt x="11111" y="1172"/>
                    <a:pt x="10525" y="1235"/>
                  </a:cubicBezTo>
                  <a:cubicBezTo>
                    <a:pt x="10316" y="1256"/>
                    <a:pt x="10169" y="1277"/>
                    <a:pt x="10044" y="1319"/>
                  </a:cubicBezTo>
                  <a:cubicBezTo>
                    <a:pt x="9855" y="1340"/>
                    <a:pt x="9730" y="1361"/>
                    <a:pt x="9583" y="1361"/>
                  </a:cubicBezTo>
                  <a:cubicBezTo>
                    <a:pt x="9165" y="1361"/>
                    <a:pt x="8956" y="1130"/>
                    <a:pt x="8600" y="607"/>
                  </a:cubicBezTo>
                  <a:cubicBezTo>
                    <a:pt x="8286" y="168"/>
                    <a:pt x="8202" y="168"/>
                    <a:pt x="8182" y="168"/>
                  </a:cubicBezTo>
                  <a:lnTo>
                    <a:pt x="7889" y="168"/>
                  </a:lnTo>
                  <a:cubicBezTo>
                    <a:pt x="7826" y="168"/>
                    <a:pt x="7742" y="126"/>
                    <a:pt x="7658" y="105"/>
                  </a:cubicBezTo>
                  <a:cubicBezTo>
                    <a:pt x="7449" y="63"/>
                    <a:pt x="6947" y="1"/>
                    <a:pt x="629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99"/>
            <p:cNvSpPr/>
            <p:nvPr/>
          </p:nvSpPr>
          <p:spPr>
            <a:xfrm>
              <a:off x="4548850" y="3347350"/>
              <a:ext cx="434200" cy="458275"/>
            </a:xfrm>
            <a:custGeom>
              <a:avLst/>
              <a:gdLst/>
              <a:ahLst/>
              <a:cxnLst/>
              <a:rect l="l" t="t" r="r" b="b"/>
              <a:pathLst>
                <a:path w="17368" h="18331" extrusionOk="0">
                  <a:moveTo>
                    <a:pt x="6926" y="1"/>
                  </a:moveTo>
                  <a:cubicBezTo>
                    <a:pt x="6884" y="1"/>
                    <a:pt x="6822" y="22"/>
                    <a:pt x="6738" y="22"/>
                  </a:cubicBezTo>
                  <a:cubicBezTo>
                    <a:pt x="6592" y="85"/>
                    <a:pt x="6382" y="127"/>
                    <a:pt x="6110" y="127"/>
                  </a:cubicBezTo>
                  <a:cubicBezTo>
                    <a:pt x="6006" y="127"/>
                    <a:pt x="5901" y="127"/>
                    <a:pt x="5776" y="106"/>
                  </a:cubicBezTo>
                  <a:cubicBezTo>
                    <a:pt x="5692" y="106"/>
                    <a:pt x="5629" y="64"/>
                    <a:pt x="5545" y="64"/>
                  </a:cubicBezTo>
                  <a:cubicBezTo>
                    <a:pt x="5357" y="53"/>
                    <a:pt x="5179" y="48"/>
                    <a:pt x="5033" y="48"/>
                  </a:cubicBezTo>
                  <a:cubicBezTo>
                    <a:pt x="4886" y="48"/>
                    <a:pt x="4771" y="53"/>
                    <a:pt x="4708" y="64"/>
                  </a:cubicBezTo>
                  <a:lnTo>
                    <a:pt x="4688" y="106"/>
                  </a:lnTo>
                  <a:cubicBezTo>
                    <a:pt x="4646" y="127"/>
                    <a:pt x="4625" y="147"/>
                    <a:pt x="4625" y="189"/>
                  </a:cubicBezTo>
                  <a:lnTo>
                    <a:pt x="4541" y="252"/>
                  </a:lnTo>
                  <a:lnTo>
                    <a:pt x="4499" y="315"/>
                  </a:lnTo>
                  <a:lnTo>
                    <a:pt x="4415" y="399"/>
                  </a:lnTo>
                  <a:lnTo>
                    <a:pt x="4395" y="419"/>
                  </a:lnTo>
                  <a:cubicBezTo>
                    <a:pt x="4374" y="440"/>
                    <a:pt x="4311" y="461"/>
                    <a:pt x="4290" y="503"/>
                  </a:cubicBezTo>
                  <a:lnTo>
                    <a:pt x="4269" y="503"/>
                  </a:lnTo>
                  <a:cubicBezTo>
                    <a:pt x="4206" y="524"/>
                    <a:pt x="4185" y="545"/>
                    <a:pt x="4123" y="545"/>
                  </a:cubicBezTo>
                  <a:lnTo>
                    <a:pt x="4102" y="545"/>
                  </a:lnTo>
                  <a:cubicBezTo>
                    <a:pt x="4060" y="566"/>
                    <a:pt x="4018" y="566"/>
                    <a:pt x="3976" y="608"/>
                  </a:cubicBezTo>
                  <a:lnTo>
                    <a:pt x="3955" y="608"/>
                  </a:lnTo>
                  <a:cubicBezTo>
                    <a:pt x="3892" y="608"/>
                    <a:pt x="3871" y="629"/>
                    <a:pt x="3809" y="629"/>
                  </a:cubicBezTo>
                  <a:lnTo>
                    <a:pt x="3348" y="629"/>
                  </a:lnTo>
                  <a:cubicBezTo>
                    <a:pt x="3289" y="627"/>
                    <a:pt x="3224" y="626"/>
                    <a:pt x="3154" y="626"/>
                  </a:cubicBezTo>
                  <a:cubicBezTo>
                    <a:pt x="2298" y="626"/>
                    <a:pt x="755" y="740"/>
                    <a:pt x="1" y="817"/>
                  </a:cubicBezTo>
                  <a:cubicBezTo>
                    <a:pt x="314" y="1487"/>
                    <a:pt x="838" y="2721"/>
                    <a:pt x="984" y="3286"/>
                  </a:cubicBezTo>
                  <a:lnTo>
                    <a:pt x="1047" y="3474"/>
                  </a:lnTo>
                  <a:cubicBezTo>
                    <a:pt x="1172" y="3976"/>
                    <a:pt x="1172" y="3997"/>
                    <a:pt x="1382" y="5441"/>
                  </a:cubicBezTo>
                  <a:lnTo>
                    <a:pt x="1465" y="6048"/>
                  </a:lnTo>
                  <a:cubicBezTo>
                    <a:pt x="1654" y="7241"/>
                    <a:pt x="1675" y="7261"/>
                    <a:pt x="1800" y="7450"/>
                  </a:cubicBezTo>
                  <a:cubicBezTo>
                    <a:pt x="1926" y="7638"/>
                    <a:pt x="2177" y="7952"/>
                    <a:pt x="2616" y="8935"/>
                  </a:cubicBezTo>
                  <a:cubicBezTo>
                    <a:pt x="2930" y="9647"/>
                    <a:pt x="3076" y="9982"/>
                    <a:pt x="3181" y="10191"/>
                  </a:cubicBezTo>
                  <a:cubicBezTo>
                    <a:pt x="3327" y="10484"/>
                    <a:pt x="3348" y="10526"/>
                    <a:pt x="3390" y="10818"/>
                  </a:cubicBezTo>
                  <a:cubicBezTo>
                    <a:pt x="3432" y="10986"/>
                    <a:pt x="3453" y="11195"/>
                    <a:pt x="3537" y="11614"/>
                  </a:cubicBezTo>
                  <a:cubicBezTo>
                    <a:pt x="3746" y="12660"/>
                    <a:pt x="3537" y="13015"/>
                    <a:pt x="3181" y="13497"/>
                  </a:cubicBezTo>
                  <a:cubicBezTo>
                    <a:pt x="2972" y="13811"/>
                    <a:pt x="2721" y="14145"/>
                    <a:pt x="2532" y="14982"/>
                  </a:cubicBezTo>
                  <a:cubicBezTo>
                    <a:pt x="2323" y="15945"/>
                    <a:pt x="2449" y="16008"/>
                    <a:pt x="2972" y="16238"/>
                  </a:cubicBezTo>
                  <a:cubicBezTo>
                    <a:pt x="3327" y="16405"/>
                    <a:pt x="3788" y="16614"/>
                    <a:pt x="4206" y="17158"/>
                  </a:cubicBezTo>
                  <a:cubicBezTo>
                    <a:pt x="4415" y="17451"/>
                    <a:pt x="4541" y="17598"/>
                    <a:pt x="4625" y="17681"/>
                  </a:cubicBezTo>
                  <a:cubicBezTo>
                    <a:pt x="4729" y="17723"/>
                    <a:pt x="4834" y="17891"/>
                    <a:pt x="4855" y="18016"/>
                  </a:cubicBezTo>
                  <a:lnTo>
                    <a:pt x="5001" y="18016"/>
                  </a:lnTo>
                  <a:cubicBezTo>
                    <a:pt x="5211" y="18037"/>
                    <a:pt x="5524" y="18079"/>
                    <a:pt x="6048" y="18205"/>
                  </a:cubicBezTo>
                  <a:cubicBezTo>
                    <a:pt x="6299" y="18288"/>
                    <a:pt x="6487" y="18309"/>
                    <a:pt x="6571" y="18330"/>
                  </a:cubicBezTo>
                  <a:cubicBezTo>
                    <a:pt x="6633" y="18288"/>
                    <a:pt x="6738" y="18246"/>
                    <a:pt x="6926" y="18246"/>
                  </a:cubicBezTo>
                  <a:lnTo>
                    <a:pt x="7408" y="18246"/>
                  </a:lnTo>
                  <a:cubicBezTo>
                    <a:pt x="7617" y="18246"/>
                    <a:pt x="7659" y="18225"/>
                    <a:pt x="7826" y="18121"/>
                  </a:cubicBezTo>
                  <a:cubicBezTo>
                    <a:pt x="7847" y="18100"/>
                    <a:pt x="7868" y="18100"/>
                    <a:pt x="7889" y="18079"/>
                  </a:cubicBezTo>
                  <a:cubicBezTo>
                    <a:pt x="8077" y="17933"/>
                    <a:pt x="8391" y="17765"/>
                    <a:pt x="9081" y="17514"/>
                  </a:cubicBezTo>
                  <a:cubicBezTo>
                    <a:pt x="9563" y="17368"/>
                    <a:pt x="9814" y="17305"/>
                    <a:pt x="9960" y="17305"/>
                  </a:cubicBezTo>
                  <a:cubicBezTo>
                    <a:pt x="10149" y="17305"/>
                    <a:pt x="10274" y="17388"/>
                    <a:pt x="10379" y="17472"/>
                  </a:cubicBezTo>
                  <a:cubicBezTo>
                    <a:pt x="10546" y="17577"/>
                    <a:pt x="10776" y="17786"/>
                    <a:pt x="11613" y="17974"/>
                  </a:cubicBezTo>
                  <a:lnTo>
                    <a:pt x="11697" y="17995"/>
                  </a:lnTo>
                  <a:cubicBezTo>
                    <a:pt x="12262" y="18142"/>
                    <a:pt x="12597" y="18225"/>
                    <a:pt x="12764" y="18225"/>
                  </a:cubicBezTo>
                  <a:cubicBezTo>
                    <a:pt x="12848" y="18225"/>
                    <a:pt x="12869" y="18225"/>
                    <a:pt x="12994" y="18100"/>
                  </a:cubicBezTo>
                  <a:cubicBezTo>
                    <a:pt x="13162" y="17933"/>
                    <a:pt x="13413" y="17723"/>
                    <a:pt x="14019" y="17409"/>
                  </a:cubicBezTo>
                  <a:cubicBezTo>
                    <a:pt x="14271" y="17284"/>
                    <a:pt x="14438" y="17200"/>
                    <a:pt x="14563" y="17137"/>
                  </a:cubicBezTo>
                  <a:cubicBezTo>
                    <a:pt x="14563" y="16886"/>
                    <a:pt x="14731" y="16761"/>
                    <a:pt x="14794" y="16677"/>
                  </a:cubicBezTo>
                  <a:lnTo>
                    <a:pt x="14856" y="16635"/>
                  </a:lnTo>
                  <a:cubicBezTo>
                    <a:pt x="15107" y="16363"/>
                    <a:pt x="15296" y="16175"/>
                    <a:pt x="15610" y="16175"/>
                  </a:cubicBezTo>
                  <a:cubicBezTo>
                    <a:pt x="15819" y="16175"/>
                    <a:pt x="16049" y="16259"/>
                    <a:pt x="16405" y="16384"/>
                  </a:cubicBezTo>
                  <a:cubicBezTo>
                    <a:pt x="16426" y="16384"/>
                    <a:pt x="16447" y="16426"/>
                    <a:pt x="16467" y="16426"/>
                  </a:cubicBezTo>
                  <a:cubicBezTo>
                    <a:pt x="16509" y="16133"/>
                    <a:pt x="16572" y="15798"/>
                    <a:pt x="16677" y="15505"/>
                  </a:cubicBezTo>
                  <a:cubicBezTo>
                    <a:pt x="16781" y="15212"/>
                    <a:pt x="16781" y="15171"/>
                    <a:pt x="16760" y="15066"/>
                  </a:cubicBezTo>
                  <a:cubicBezTo>
                    <a:pt x="16760" y="14982"/>
                    <a:pt x="16740" y="14899"/>
                    <a:pt x="16740" y="14794"/>
                  </a:cubicBezTo>
                  <a:cubicBezTo>
                    <a:pt x="16740" y="14459"/>
                    <a:pt x="16781" y="13936"/>
                    <a:pt x="17137" y="13434"/>
                  </a:cubicBezTo>
                  <a:cubicBezTo>
                    <a:pt x="17137" y="13371"/>
                    <a:pt x="17263" y="12911"/>
                    <a:pt x="17367" y="12095"/>
                  </a:cubicBezTo>
                  <a:lnTo>
                    <a:pt x="17367" y="12074"/>
                  </a:lnTo>
                  <a:cubicBezTo>
                    <a:pt x="17346" y="12053"/>
                    <a:pt x="17346" y="12032"/>
                    <a:pt x="17304" y="12032"/>
                  </a:cubicBezTo>
                  <a:cubicBezTo>
                    <a:pt x="17179" y="11865"/>
                    <a:pt x="17032" y="11572"/>
                    <a:pt x="16886" y="11049"/>
                  </a:cubicBezTo>
                  <a:cubicBezTo>
                    <a:pt x="16698" y="10170"/>
                    <a:pt x="16698" y="10170"/>
                    <a:pt x="16237" y="9040"/>
                  </a:cubicBezTo>
                  <a:cubicBezTo>
                    <a:pt x="16028" y="8517"/>
                    <a:pt x="15986" y="8517"/>
                    <a:pt x="15840" y="8475"/>
                  </a:cubicBezTo>
                  <a:cubicBezTo>
                    <a:pt x="15693" y="8412"/>
                    <a:pt x="15421" y="8329"/>
                    <a:pt x="15045" y="7973"/>
                  </a:cubicBezTo>
                  <a:cubicBezTo>
                    <a:pt x="14417" y="7345"/>
                    <a:pt x="14333" y="7241"/>
                    <a:pt x="14145" y="6822"/>
                  </a:cubicBezTo>
                  <a:lnTo>
                    <a:pt x="13957" y="6445"/>
                  </a:lnTo>
                  <a:cubicBezTo>
                    <a:pt x="13643" y="5797"/>
                    <a:pt x="12994" y="5336"/>
                    <a:pt x="12764" y="5169"/>
                  </a:cubicBezTo>
                  <a:lnTo>
                    <a:pt x="12743" y="5148"/>
                  </a:lnTo>
                  <a:cubicBezTo>
                    <a:pt x="12680" y="5085"/>
                    <a:pt x="12429" y="4960"/>
                    <a:pt x="12178" y="4855"/>
                  </a:cubicBezTo>
                  <a:cubicBezTo>
                    <a:pt x="11425" y="4458"/>
                    <a:pt x="10818" y="4144"/>
                    <a:pt x="10651" y="3893"/>
                  </a:cubicBezTo>
                  <a:cubicBezTo>
                    <a:pt x="10441" y="3621"/>
                    <a:pt x="10358" y="3307"/>
                    <a:pt x="10232" y="2930"/>
                  </a:cubicBezTo>
                  <a:cubicBezTo>
                    <a:pt x="10149" y="2679"/>
                    <a:pt x="10065" y="2407"/>
                    <a:pt x="9939" y="2093"/>
                  </a:cubicBezTo>
                  <a:cubicBezTo>
                    <a:pt x="9835" y="1800"/>
                    <a:pt x="9709" y="1800"/>
                    <a:pt x="9291" y="1779"/>
                  </a:cubicBezTo>
                  <a:cubicBezTo>
                    <a:pt x="8998" y="1738"/>
                    <a:pt x="8621" y="1717"/>
                    <a:pt x="8203" y="1507"/>
                  </a:cubicBezTo>
                  <a:cubicBezTo>
                    <a:pt x="7449" y="1152"/>
                    <a:pt x="7219" y="587"/>
                    <a:pt x="7052" y="231"/>
                  </a:cubicBezTo>
                  <a:cubicBezTo>
                    <a:pt x="7010" y="127"/>
                    <a:pt x="6989" y="43"/>
                    <a:pt x="692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99"/>
            <p:cNvSpPr/>
            <p:nvPr/>
          </p:nvSpPr>
          <p:spPr>
            <a:xfrm>
              <a:off x="3775200" y="3239075"/>
              <a:ext cx="392350" cy="375100"/>
            </a:xfrm>
            <a:custGeom>
              <a:avLst/>
              <a:gdLst/>
              <a:ahLst/>
              <a:cxnLst/>
              <a:rect l="l" t="t" r="r" b="b"/>
              <a:pathLst>
                <a:path w="15694" h="15004" extrusionOk="0">
                  <a:moveTo>
                    <a:pt x="3913" y="1"/>
                  </a:moveTo>
                  <a:cubicBezTo>
                    <a:pt x="3725" y="1"/>
                    <a:pt x="3411" y="84"/>
                    <a:pt x="2909" y="210"/>
                  </a:cubicBezTo>
                  <a:cubicBezTo>
                    <a:pt x="2783" y="252"/>
                    <a:pt x="2658" y="294"/>
                    <a:pt x="2511" y="315"/>
                  </a:cubicBezTo>
                  <a:cubicBezTo>
                    <a:pt x="2490" y="315"/>
                    <a:pt x="2470" y="356"/>
                    <a:pt x="2449" y="356"/>
                  </a:cubicBezTo>
                  <a:cubicBezTo>
                    <a:pt x="2302" y="377"/>
                    <a:pt x="2198" y="398"/>
                    <a:pt x="2072" y="461"/>
                  </a:cubicBezTo>
                  <a:cubicBezTo>
                    <a:pt x="1946" y="482"/>
                    <a:pt x="1821" y="503"/>
                    <a:pt x="1716" y="566"/>
                  </a:cubicBezTo>
                  <a:cubicBezTo>
                    <a:pt x="1674" y="566"/>
                    <a:pt x="1654" y="587"/>
                    <a:pt x="1633" y="587"/>
                  </a:cubicBezTo>
                  <a:lnTo>
                    <a:pt x="1319" y="670"/>
                  </a:lnTo>
                  <a:cubicBezTo>
                    <a:pt x="1298" y="670"/>
                    <a:pt x="1256" y="670"/>
                    <a:pt x="1256" y="691"/>
                  </a:cubicBezTo>
                  <a:lnTo>
                    <a:pt x="942" y="775"/>
                  </a:lnTo>
                  <a:cubicBezTo>
                    <a:pt x="921" y="775"/>
                    <a:pt x="900" y="796"/>
                    <a:pt x="838" y="796"/>
                  </a:cubicBezTo>
                  <a:cubicBezTo>
                    <a:pt x="775" y="817"/>
                    <a:pt x="691" y="817"/>
                    <a:pt x="628" y="859"/>
                  </a:cubicBezTo>
                  <a:cubicBezTo>
                    <a:pt x="607" y="859"/>
                    <a:pt x="566" y="880"/>
                    <a:pt x="524" y="880"/>
                  </a:cubicBezTo>
                  <a:cubicBezTo>
                    <a:pt x="461" y="900"/>
                    <a:pt x="377" y="900"/>
                    <a:pt x="294" y="921"/>
                  </a:cubicBezTo>
                  <a:cubicBezTo>
                    <a:pt x="273" y="921"/>
                    <a:pt x="252" y="963"/>
                    <a:pt x="210" y="963"/>
                  </a:cubicBezTo>
                  <a:cubicBezTo>
                    <a:pt x="168" y="963"/>
                    <a:pt x="105" y="984"/>
                    <a:pt x="63" y="984"/>
                  </a:cubicBezTo>
                  <a:lnTo>
                    <a:pt x="1" y="984"/>
                  </a:lnTo>
                  <a:lnTo>
                    <a:pt x="84" y="1319"/>
                  </a:lnTo>
                  <a:lnTo>
                    <a:pt x="712" y="12492"/>
                  </a:lnTo>
                  <a:cubicBezTo>
                    <a:pt x="838" y="12492"/>
                    <a:pt x="984" y="12471"/>
                    <a:pt x="1110" y="12471"/>
                  </a:cubicBezTo>
                  <a:cubicBezTo>
                    <a:pt x="1570" y="12429"/>
                    <a:pt x="1926" y="12429"/>
                    <a:pt x="2156" y="12429"/>
                  </a:cubicBezTo>
                  <a:lnTo>
                    <a:pt x="2260" y="12429"/>
                  </a:lnTo>
                  <a:cubicBezTo>
                    <a:pt x="2616" y="12429"/>
                    <a:pt x="2867" y="12429"/>
                    <a:pt x="2909" y="12743"/>
                  </a:cubicBezTo>
                  <a:cubicBezTo>
                    <a:pt x="2972" y="13036"/>
                    <a:pt x="2763" y="13162"/>
                    <a:pt x="2595" y="13245"/>
                  </a:cubicBezTo>
                  <a:cubicBezTo>
                    <a:pt x="2553" y="13266"/>
                    <a:pt x="2386" y="13371"/>
                    <a:pt x="2302" y="13434"/>
                  </a:cubicBezTo>
                  <a:cubicBezTo>
                    <a:pt x="2553" y="13978"/>
                    <a:pt x="2470" y="14333"/>
                    <a:pt x="2281" y="15003"/>
                  </a:cubicBezTo>
                  <a:lnTo>
                    <a:pt x="11362" y="14710"/>
                  </a:lnTo>
                  <a:cubicBezTo>
                    <a:pt x="11592" y="14124"/>
                    <a:pt x="11781" y="13350"/>
                    <a:pt x="11655" y="13078"/>
                  </a:cubicBezTo>
                  <a:cubicBezTo>
                    <a:pt x="11571" y="12953"/>
                    <a:pt x="11467" y="12911"/>
                    <a:pt x="11341" y="12827"/>
                  </a:cubicBezTo>
                  <a:cubicBezTo>
                    <a:pt x="11174" y="12722"/>
                    <a:pt x="10985" y="12618"/>
                    <a:pt x="10944" y="12325"/>
                  </a:cubicBezTo>
                  <a:cubicBezTo>
                    <a:pt x="10881" y="12011"/>
                    <a:pt x="11069" y="11676"/>
                    <a:pt x="11341" y="11279"/>
                  </a:cubicBezTo>
                  <a:cubicBezTo>
                    <a:pt x="11613" y="10860"/>
                    <a:pt x="11822" y="10546"/>
                    <a:pt x="12032" y="10232"/>
                  </a:cubicBezTo>
                  <a:cubicBezTo>
                    <a:pt x="12346" y="9751"/>
                    <a:pt x="12659" y="9291"/>
                    <a:pt x="13245" y="8517"/>
                  </a:cubicBezTo>
                  <a:cubicBezTo>
                    <a:pt x="13329" y="8412"/>
                    <a:pt x="13392" y="8307"/>
                    <a:pt x="13454" y="8224"/>
                  </a:cubicBezTo>
                  <a:cubicBezTo>
                    <a:pt x="13664" y="7952"/>
                    <a:pt x="13810" y="7743"/>
                    <a:pt x="13978" y="7596"/>
                  </a:cubicBezTo>
                  <a:cubicBezTo>
                    <a:pt x="14229" y="7282"/>
                    <a:pt x="14396" y="7094"/>
                    <a:pt x="14522" y="6780"/>
                  </a:cubicBezTo>
                  <a:cubicBezTo>
                    <a:pt x="14584" y="6675"/>
                    <a:pt x="14605" y="6550"/>
                    <a:pt x="14647" y="6424"/>
                  </a:cubicBezTo>
                  <a:cubicBezTo>
                    <a:pt x="14794" y="5776"/>
                    <a:pt x="14815" y="5629"/>
                    <a:pt x="14835" y="5483"/>
                  </a:cubicBezTo>
                  <a:cubicBezTo>
                    <a:pt x="14835" y="5420"/>
                    <a:pt x="14835" y="5378"/>
                    <a:pt x="14856" y="5294"/>
                  </a:cubicBezTo>
                  <a:cubicBezTo>
                    <a:pt x="14856" y="5190"/>
                    <a:pt x="14898" y="5043"/>
                    <a:pt x="14919" y="4834"/>
                  </a:cubicBezTo>
                  <a:cubicBezTo>
                    <a:pt x="14919" y="4750"/>
                    <a:pt x="14940" y="4667"/>
                    <a:pt x="14961" y="4562"/>
                  </a:cubicBezTo>
                  <a:lnTo>
                    <a:pt x="14961" y="4520"/>
                  </a:lnTo>
                  <a:cubicBezTo>
                    <a:pt x="15003" y="4437"/>
                    <a:pt x="15024" y="4332"/>
                    <a:pt x="15045" y="4227"/>
                  </a:cubicBezTo>
                  <a:lnTo>
                    <a:pt x="15045" y="4186"/>
                  </a:lnTo>
                  <a:cubicBezTo>
                    <a:pt x="15066" y="4123"/>
                    <a:pt x="15107" y="4018"/>
                    <a:pt x="15128" y="3934"/>
                  </a:cubicBezTo>
                  <a:cubicBezTo>
                    <a:pt x="15128" y="3914"/>
                    <a:pt x="15149" y="3872"/>
                    <a:pt x="15149" y="3851"/>
                  </a:cubicBezTo>
                  <a:cubicBezTo>
                    <a:pt x="15170" y="3746"/>
                    <a:pt x="15212" y="3641"/>
                    <a:pt x="15254" y="3537"/>
                  </a:cubicBezTo>
                  <a:cubicBezTo>
                    <a:pt x="15254" y="3516"/>
                    <a:pt x="15275" y="3495"/>
                    <a:pt x="15275" y="3495"/>
                  </a:cubicBezTo>
                  <a:cubicBezTo>
                    <a:pt x="15317" y="3411"/>
                    <a:pt x="15338" y="3328"/>
                    <a:pt x="15359" y="3223"/>
                  </a:cubicBezTo>
                  <a:cubicBezTo>
                    <a:pt x="15359" y="3202"/>
                    <a:pt x="15379" y="3181"/>
                    <a:pt x="15379" y="3139"/>
                  </a:cubicBezTo>
                  <a:cubicBezTo>
                    <a:pt x="15421" y="3056"/>
                    <a:pt x="15463" y="2972"/>
                    <a:pt x="15484" y="2888"/>
                  </a:cubicBezTo>
                  <a:cubicBezTo>
                    <a:pt x="15484" y="2867"/>
                    <a:pt x="15526" y="2825"/>
                    <a:pt x="15526" y="2805"/>
                  </a:cubicBezTo>
                  <a:cubicBezTo>
                    <a:pt x="15547" y="2721"/>
                    <a:pt x="15568" y="2679"/>
                    <a:pt x="15589" y="2616"/>
                  </a:cubicBezTo>
                  <a:cubicBezTo>
                    <a:pt x="15589" y="2595"/>
                    <a:pt x="15631" y="2574"/>
                    <a:pt x="15631" y="2553"/>
                  </a:cubicBezTo>
                  <a:cubicBezTo>
                    <a:pt x="15651" y="2470"/>
                    <a:pt x="15672" y="2407"/>
                    <a:pt x="15693" y="2365"/>
                  </a:cubicBezTo>
                  <a:lnTo>
                    <a:pt x="15693" y="2344"/>
                  </a:lnTo>
                  <a:cubicBezTo>
                    <a:pt x="15672" y="2344"/>
                    <a:pt x="15672" y="2302"/>
                    <a:pt x="15651" y="2281"/>
                  </a:cubicBezTo>
                  <a:cubicBezTo>
                    <a:pt x="15568" y="2240"/>
                    <a:pt x="15484" y="2177"/>
                    <a:pt x="15442" y="2093"/>
                  </a:cubicBezTo>
                  <a:lnTo>
                    <a:pt x="15359" y="2030"/>
                  </a:lnTo>
                  <a:cubicBezTo>
                    <a:pt x="15254" y="1947"/>
                    <a:pt x="15170" y="1842"/>
                    <a:pt x="15107" y="1737"/>
                  </a:cubicBezTo>
                  <a:cubicBezTo>
                    <a:pt x="14856" y="1465"/>
                    <a:pt x="14794" y="1298"/>
                    <a:pt x="14710" y="1152"/>
                  </a:cubicBezTo>
                  <a:cubicBezTo>
                    <a:pt x="14647" y="1026"/>
                    <a:pt x="14626" y="984"/>
                    <a:pt x="14438" y="880"/>
                  </a:cubicBezTo>
                  <a:cubicBezTo>
                    <a:pt x="14291" y="775"/>
                    <a:pt x="14187" y="712"/>
                    <a:pt x="14019" y="712"/>
                  </a:cubicBezTo>
                  <a:lnTo>
                    <a:pt x="13894" y="712"/>
                  </a:lnTo>
                  <a:cubicBezTo>
                    <a:pt x="13768" y="712"/>
                    <a:pt x="13580" y="733"/>
                    <a:pt x="13350" y="796"/>
                  </a:cubicBezTo>
                  <a:cubicBezTo>
                    <a:pt x="13182" y="817"/>
                    <a:pt x="13015" y="838"/>
                    <a:pt x="12827" y="880"/>
                  </a:cubicBezTo>
                  <a:cubicBezTo>
                    <a:pt x="12597" y="900"/>
                    <a:pt x="12304" y="921"/>
                    <a:pt x="11906" y="921"/>
                  </a:cubicBezTo>
                  <a:cubicBezTo>
                    <a:pt x="11509" y="921"/>
                    <a:pt x="11090" y="921"/>
                    <a:pt x="10651" y="900"/>
                  </a:cubicBezTo>
                  <a:cubicBezTo>
                    <a:pt x="10190" y="880"/>
                    <a:pt x="9688" y="880"/>
                    <a:pt x="9207" y="880"/>
                  </a:cubicBezTo>
                  <a:cubicBezTo>
                    <a:pt x="8349" y="880"/>
                    <a:pt x="7784" y="921"/>
                    <a:pt x="7428" y="1026"/>
                  </a:cubicBezTo>
                  <a:cubicBezTo>
                    <a:pt x="7073" y="1131"/>
                    <a:pt x="6947" y="1256"/>
                    <a:pt x="6843" y="1361"/>
                  </a:cubicBezTo>
                  <a:cubicBezTo>
                    <a:pt x="6759" y="1465"/>
                    <a:pt x="6633" y="1570"/>
                    <a:pt x="6445" y="1570"/>
                  </a:cubicBezTo>
                  <a:cubicBezTo>
                    <a:pt x="6236" y="1570"/>
                    <a:pt x="5964" y="1424"/>
                    <a:pt x="5294" y="1005"/>
                  </a:cubicBezTo>
                  <a:cubicBezTo>
                    <a:pt x="4771" y="670"/>
                    <a:pt x="4478" y="398"/>
                    <a:pt x="4290" y="252"/>
                  </a:cubicBezTo>
                  <a:cubicBezTo>
                    <a:pt x="4081" y="64"/>
                    <a:pt x="4060" y="1"/>
                    <a:pt x="3913"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99"/>
            <p:cNvSpPr/>
            <p:nvPr/>
          </p:nvSpPr>
          <p:spPr>
            <a:xfrm>
              <a:off x="4161775" y="3151725"/>
              <a:ext cx="703050" cy="216575"/>
            </a:xfrm>
            <a:custGeom>
              <a:avLst/>
              <a:gdLst/>
              <a:ahLst/>
              <a:cxnLst/>
              <a:rect l="l" t="t" r="r" b="b"/>
              <a:pathLst>
                <a:path w="28122" h="8663" extrusionOk="0">
                  <a:moveTo>
                    <a:pt x="27619" y="1"/>
                  </a:moveTo>
                  <a:cubicBezTo>
                    <a:pt x="27452" y="1"/>
                    <a:pt x="27138" y="105"/>
                    <a:pt x="26824" y="210"/>
                  </a:cubicBezTo>
                  <a:cubicBezTo>
                    <a:pt x="26469" y="335"/>
                    <a:pt x="26029" y="461"/>
                    <a:pt x="25652" y="503"/>
                  </a:cubicBezTo>
                  <a:cubicBezTo>
                    <a:pt x="25569" y="503"/>
                    <a:pt x="25527" y="503"/>
                    <a:pt x="25443" y="524"/>
                  </a:cubicBezTo>
                  <a:lnTo>
                    <a:pt x="24690" y="524"/>
                  </a:lnTo>
                  <a:cubicBezTo>
                    <a:pt x="24627" y="524"/>
                    <a:pt x="24585" y="524"/>
                    <a:pt x="24523" y="503"/>
                  </a:cubicBezTo>
                  <a:lnTo>
                    <a:pt x="24481" y="503"/>
                  </a:lnTo>
                  <a:cubicBezTo>
                    <a:pt x="24418" y="503"/>
                    <a:pt x="24376" y="461"/>
                    <a:pt x="24313" y="461"/>
                  </a:cubicBezTo>
                  <a:lnTo>
                    <a:pt x="24251" y="461"/>
                  </a:lnTo>
                  <a:cubicBezTo>
                    <a:pt x="24167" y="461"/>
                    <a:pt x="24104" y="440"/>
                    <a:pt x="24041" y="440"/>
                  </a:cubicBezTo>
                  <a:lnTo>
                    <a:pt x="23686" y="398"/>
                  </a:lnTo>
                  <a:cubicBezTo>
                    <a:pt x="23539" y="356"/>
                    <a:pt x="23372" y="335"/>
                    <a:pt x="23163" y="314"/>
                  </a:cubicBezTo>
                  <a:cubicBezTo>
                    <a:pt x="22807" y="252"/>
                    <a:pt x="22577" y="231"/>
                    <a:pt x="22409" y="231"/>
                  </a:cubicBezTo>
                  <a:cubicBezTo>
                    <a:pt x="22284" y="231"/>
                    <a:pt x="22263" y="252"/>
                    <a:pt x="22263" y="252"/>
                  </a:cubicBezTo>
                  <a:lnTo>
                    <a:pt x="22221" y="293"/>
                  </a:lnTo>
                  <a:cubicBezTo>
                    <a:pt x="22116" y="419"/>
                    <a:pt x="21991" y="545"/>
                    <a:pt x="21656" y="670"/>
                  </a:cubicBezTo>
                  <a:cubicBezTo>
                    <a:pt x="21439" y="748"/>
                    <a:pt x="21268" y="791"/>
                    <a:pt x="21134" y="791"/>
                  </a:cubicBezTo>
                  <a:cubicBezTo>
                    <a:pt x="21087" y="791"/>
                    <a:pt x="21045" y="786"/>
                    <a:pt x="21007" y="775"/>
                  </a:cubicBezTo>
                  <a:cubicBezTo>
                    <a:pt x="20861" y="754"/>
                    <a:pt x="20735" y="712"/>
                    <a:pt x="20610" y="649"/>
                  </a:cubicBezTo>
                  <a:cubicBezTo>
                    <a:pt x="20338" y="524"/>
                    <a:pt x="19919" y="356"/>
                    <a:pt x="19041" y="210"/>
                  </a:cubicBezTo>
                  <a:cubicBezTo>
                    <a:pt x="18664" y="147"/>
                    <a:pt x="18413" y="105"/>
                    <a:pt x="18246" y="105"/>
                  </a:cubicBezTo>
                  <a:cubicBezTo>
                    <a:pt x="18078" y="105"/>
                    <a:pt x="18078" y="105"/>
                    <a:pt x="17994" y="231"/>
                  </a:cubicBezTo>
                  <a:cubicBezTo>
                    <a:pt x="17869" y="461"/>
                    <a:pt x="17681" y="712"/>
                    <a:pt x="17199" y="963"/>
                  </a:cubicBezTo>
                  <a:cubicBezTo>
                    <a:pt x="17053" y="1047"/>
                    <a:pt x="16865" y="1151"/>
                    <a:pt x="16655" y="1235"/>
                  </a:cubicBezTo>
                  <a:cubicBezTo>
                    <a:pt x="15797" y="1570"/>
                    <a:pt x="15421" y="1674"/>
                    <a:pt x="15170" y="1674"/>
                  </a:cubicBezTo>
                  <a:cubicBezTo>
                    <a:pt x="15044" y="1674"/>
                    <a:pt x="14940" y="1654"/>
                    <a:pt x="14793" y="1612"/>
                  </a:cubicBezTo>
                  <a:cubicBezTo>
                    <a:pt x="14626" y="1570"/>
                    <a:pt x="14375" y="1507"/>
                    <a:pt x="13831" y="1507"/>
                  </a:cubicBezTo>
                  <a:lnTo>
                    <a:pt x="13789" y="1507"/>
                  </a:lnTo>
                  <a:cubicBezTo>
                    <a:pt x="12952" y="1507"/>
                    <a:pt x="12868" y="1549"/>
                    <a:pt x="12596" y="1591"/>
                  </a:cubicBezTo>
                  <a:cubicBezTo>
                    <a:pt x="12575" y="1591"/>
                    <a:pt x="12554" y="1612"/>
                    <a:pt x="12533" y="1612"/>
                  </a:cubicBezTo>
                  <a:cubicBezTo>
                    <a:pt x="12324" y="1674"/>
                    <a:pt x="12010" y="1758"/>
                    <a:pt x="11320" y="1863"/>
                  </a:cubicBezTo>
                  <a:cubicBezTo>
                    <a:pt x="10755" y="1926"/>
                    <a:pt x="10483" y="1988"/>
                    <a:pt x="10295" y="1988"/>
                  </a:cubicBezTo>
                  <a:lnTo>
                    <a:pt x="10232" y="1988"/>
                  </a:lnTo>
                  <a:cubicBezTo>
                    <a:pt x="10064" y="1988"/>
                    <a:pt x="9960" y="1967"/>
                    <a:pt x="9855" y="1884"/>
                  </a:cubicBezTo>
                  <a:cubicBezTo>
                    <a:pt x="9751" y="1821"/>
                    <a:pt x="9604" y="1716"/>
                    <a:pt x="8997" y="1612"/>
                  </a:cubicBezTo>
                  <a:cubicBezTo>
                    <a:pt x="8474" y="1507"/>
                    <a:pt x="8160" y="1486"/>
                    <a:pt x="7972" y="1486"/>
                  </a:cubicBezTo>
                  <a:cubicBezTo>
                    <a:pt x="7888" y="1486"/>
                    <a:pt x="7867" y="1486"/>
                    <a:pt x="7826" y="1507"/>
                  </a:cubicBezTo>
                  <a:cubicBezTo>
                    <a:pt x="7742" y="1570"/>
                    <a:pt x="7637" y="1591"/>
                    <a:pt x="7428" y="1612"/>
                  </a:cubicBezTo>
                  <a:cubicBezTo>
                    <a:pt x="7261" y="1654"/>
                    <a:pt x="7156" y="1758"/>
                    <a:pt x="7010" y="2009"/>
                  </a:cubicBezTo>
                  <a:cubicBezTo>
                    <a:pt x="6800" y="2302"/>
                    <a:pt x="6570" y="2658"/>
                    <a:pt x="6068" y="2846"/>
                  </a:cubicBezTo>
                  <a:cubicBezTo>
                    <a:pt x="5461" y="3055"/>
                    <a:pt x="5022" y="3076"/>
                    <a:pt x="4394" y="3076"/>
                  </a:cubicBezTo>
                  <a:cubicBezTo>
                    <a:pt x="4122" y="3076"/>
                    <a:pt x="3850" y="3076"/>
                    <a:pt x="3494" y="3055"/>
                  </a:cubicBezTo>
                  <a:lnTo>
                    <a:pt x="2909" y="3055"/>
                  </a:lnTo>
                  <a:cubicBezTo>
                    <a:pt x="2846" y="3055"/>
                    <a:pt x="2804" y="3055"/>
                    <a:pt x="2741" y="3034"/>
                  </a:cubicBezTo>
                  <a:lnTo>
                    <a:pt x="2657" y="3034"/>
                  </a:lnTo>
                  <a:cubicBezTo>
                    <a:pt x="2637" y="3034"/>
                    <a:pt x="2595" y="3034"/>
                    <a:pt x="2553" y="3014"/>
                  </a:cubicBezTo>
                  <a:cubicBezTo>
                    <a:pt x="2532" y="3014"/>
                    <a:pt x="2532" y="3014"/>
                    <a:pt x="2511" y="2972"/>
                  </a:cubicBezTo>
                  <a:cubicBezTo>
                    <a:pt x="2490" y="2972"/>
                    <a:pt x="2448" y="2951"/>
                    <a:pt x="2427" y="2951"/>
                  </a:cubicBezTo>
                  <a:lnTo>
                    <a:pt x="2406" y="2951"/>
                  </a:lnTo>
                  <a:cubicBezTo>
                    <a:pt x="2344" y="2972"/>
                    <a:pt x="2323" y="3034"/>
                    <a:pt x="2281" y="3055"/>
                  </a:cubicBezTo>
                  <a:lnTo>
                    <a:pt x="2197" y="3139"/>
                  </a:lnTo>
                  <a:lnTo>
                    <a:pt x="2093" y="3244"/>
                  </a:lnTo>
                  <a:lnTo>
                    <a:pt x="2009" y="3327"/>
                  </a:lnTo>
                  <a:cubicBezTo>
                    <a:pt x="1988" y="3348"/>
                    <a:pt x="1967" y="3390"/>
                    <a:pt x="1925" y="3432"/>
                  </a:cubicBezTo>
                  <a:cubicBezTo>
                    <a:pt x="1904" y="3453"/>
                    <a:pt x="1883" y="3474"/>
                    <a:pt x="1883" y="3495"/>
                  </a:cubicBezTo>
                  <a:lnTo>
                    <a:pt x="1800" y="3578"/>
                  </a:lnTo>
                  <a:cubicBezTo>
                    <a:pt x="1779" y="3599"/>
                    <a:pt x="1779" y="3641"/>
                    <a:pt x="1758" y="3662"/>
                  </a:cubicBezTo>
                  <a:cubicBezTo>
                    <a:pt x="1716" y="3683"/>
                    <a:pt x="1716" y="3704"/>
                    <a:pt x="1695" y="3746"/>
                  </a:cubicBezTo>
                  <a:cubicBezTo>
                    <a:pt x="1695" y="3767"/>
                    <a:pt x="1674" y="3788"/>
                    <a:pt x="1674" y="3788"/>
                  </a:cubicBezTo>
                  <a:cubicBezTo>
                    <a:pt x="1653" y="3809"/>
                    <a:pt x="1653" y="3850"/>
                    <a:pt x="1611" y="3871"/>
                  </a:cubicBezTo>
                  <a:cubicBezTo>
                    <a:pt x="1611" y="3892"/>
                    <a:pt x="1590" y="3892"/>
                    <a:pt x="1590" y="3913"/>
                  </a:cubicBezTo>
                  <a:cubicBezTo>
                    <a:pt x="1569" y="3955"/>
                    <a:pt x="1569" y="3976"/>
                    <a:pt x="1569" y="3997"/>
                  </a:cubicBezTo>
                  <a:lnTo>
                    <a:pt x="1569" y="4018"/>
                  </a:lnTo>
                  <a:cubicBezTo>
                    <a:pt x="1569" y="4060"/>
                    <a:pt x="1548" y="4081"/>
                    <a:pt x="1548" y="4102"/>
                  </a:cubicBezTo>
                  <a:cubicBezTo>
                    <a:pt x="1548" y="4122"/>
                    <a:pt x="1569" y="4269"/>
                    <a:pt x="1569" y="4332"/>
                  </a:cubicBezTo>
                  <a:cubicBezTo>
                    <a:pt x="1611" y="4625"/>
                    <a:pt x="1716" y="5043"/>
                    <a:pt x="1569" y="5587"/>
                  </a:cubicBezTo>
                  <a:cubicBezTo>
                    <a:pt x="1548" y="5671"/>
                    <a:pt x="1507" y="5734"/>
                    <a:pt x="1486" y="5775"/>
                  </a:cubicBezTo>
                  <a:cubicBezTo>
                    <a:pt x="1486" y="5775"/>
                    <a:pt x="1486" y="5796"/>
                    <a:pt x="1465" y="5796"/>
                  </a:cubicBezTo>
                  <a:cubicBezTo>
                    <a:pt x="1444" y="5859"/>
                    <a:pt x="1381" y="5901"/>
                    <a:pt x="1360" y="5943"/>
                  </a:cubicBezTo>
                  <a:cubicBezTo>
                    <a:pt x="1360" y="5943"/>
                    <a:pt x="1339" y="5943"/>
                    <a:pt x="1339" y="5964"/>
                  </a:cubicBezTo>
                  <a:cubicBezTo>
                    <a:pt x="1276" y="5985"/>
                    <a:pt x="1256" y="6006"/>
                    <a:pt x="1193" y="6047"/>
                  </a:cubicBezTo>
                  <a:lnTo>
                    <a:pt x="1172" y="6047"/>
                  </a:lnTo>
                  <a:cubicBezTo>
                    <a:pt x="1130" y="6068"/>
                    <a:pt x="1067" y="6068"/>
                    <a:pt x="1025" y="6068"/>
                  </a:cubicBezTo>
                  <a:lnTo>
                    <a:pt x="963" y="6068"/>
                  </a:lnTo>
                  <a:cubicBezTo>
                    <a:pt x="921" y="6068"/>
                    <a:pt x="837" y="6068"/>
                    <a:pt x="774" y="6047"/>
                  </a:cubicBezTo>
                  <a:cubicBezTo>
                    <a:pt x="502" y="6780"/>
                    <a:pt x="105" y="7868"/>
                    <a:pt x="21" y="8391"/>
                  </a:cubicBezTo>
                  <a:cubicBezTo>
                    <a:pt x="21" y="8496"/>
                    <a:pt x="0" y="8579"/>
                    <a:pt x="0" y="8663"/>
                  </a:cubicBezTo>
                  <a:lnTo>
                    <a:pt x="6696" y="8663"/>
                  </a:lnTo>
                  <a:lnTo>
                    <a:pt x="15065" y="7952"/>
                  </a:lnTo>
                  <a:cubicBezTo>
                    <a:pt x="15149" y="7952"/>
                    <a:pt x="16572" y="7826"/>
                    <a:pt x="17764" y="7763"/>
                  </a:cubicBezTo>
                  <a:cubicBezTo>
                    <a:pt x="17869" y="7763"/>
                    <a:pt x="17974" y="7763"/>
                    <a:pt x="18078" y="7742"/>
                  </a:cubicBezTo>
                  <a:cubicBezTo>
                    <a:pt x="18329" y="7742"/>
                    <a:pt x="18559" y="7721"/>
                    <a:pt x="18748" y="7721"/>
                  </a:cubicBezTo>
                  <a:lnTo>
                    <a:pt x="19062" y="7721"/>
                  </a:lnTo>
                  <a:cubicBezTo>
                    <a:pt x="19100" y="7723"/>
                    <a:pt x="19138" y="7724"/>
                    <a:pt x="19173" y="7724"/>
                  </a:cubicBezTo>
                  <a:cubicBezTo>
                    <a:pt x="19519" y="7724"/>
                    <a:pt x="19711" y="7625"/>
                    <a:pt x="19919" y="7303"/>
                  </a:cubicBezTo>
                  <a:cubicBezTo>
                    <a:pt x="19982" y="7219"/>
                    <a:pt x="20024" y="7135"/>
                    <a:pt x="20087" y="7031"/>
                  </a:cubicBezTo>
                  <a:cubicBezTo>
                    <a:pt x="20129" y="6926"/>
                    <a:pt x="20212" y="6801"/>
                    <a:pt x="20296" y="6675"/>
                  </a:cubicBezTo>
                  <a:cubicBezTo>
                    <a:pt x="20317" y="6591"/>
                    <a:pt x="20380" y="6529"/>
                    <a:pt x="20401" y="6466"/>
                  </a:cubicBezTo>
                  <a:cubicBezTo>
                    <a:pt x="20484" y="6319"/>
                    <a:pt x="20526" y="6194"/>
                    <a:pt x="20610" y="6047"/>
                  </a:cubicBezTo>
                  <a:cubicBezTo>
                    <a:pt x="20819" y="5650"/>
                    <a:pt x="20924" y="5441"/>
                    <a:pt x="21007" y="5315"/>
                  </a:cubicBezTo>
                  <a:cubicBezTo>
                    <a:pt x="21070" y="5148"/>
                    <a:pt x="21133" y="5043"/>
                    <a:pt x="21217" y="5001"/>
                  </a:cubicBezTo>
                  <a:cubicBezTo>
                    <a:pt x="21363" y="4792"/>
                    <a:pt x="21677" y="4750"/>
                    <a:pt x="22263" y="4687"/>
                  </a:cubicBezTo>
                  <a:cubicBezTo>
                    <a:pt x="22639" y="4625"/>
                    <a:pt x="23100" y="4583"/>
                    <a:pt x="23372" y="4478"/>
                  </a:cubicBezTo>
                  <a:cubicBezTo>
                    <a:pt x="23644" y="4374"/>
                    <a:pt x="23665" y="4332"/>
                    <a:pt x="23728" y="4227"/>
                  </a:cubicBezTo>
                  <a:cubicBezTo>
                    <a:pt x="23832" y="4081"/>
                    <a:pt x="23958" y="3850"/>
                    <a:pt x="24460" y="3369"/>
                  </a:cubicBezTo>
                  <a:cubicBezTo>
                    <a:pt x="25129" y="2742"/>
                    <a:pt x="25339" y="2721"/>
                    <a:pt x="25652" y="2658"/>
                  </a:cubicBezTo>
                  <a:cubicBezTo>
                    <a:pt x="25757" y="2658"/>
                    <a:pt x="25883" y="2637"/>
                    <a:pt x="26071" y="2553"/>
                  </a:cubicBezTo>
                  <a:cubicBezTo>
                    <a:pt x="26301" y="2490"/>
                    <a:pt x="26469" y="2449"/>
                    <a:pt x="26594" y="2449"/>
                  </a:cubicBezTo>
                  <a:cubicBezTo>
                    <a:pt x="26678" y="2449"/>
                    <a:pt x="26761" y="2490"/>
                    <a:pt x="26803" y="2490"/>
                  </a:cubicBezTo>
                  <a:cubicBezTo>
                    <a:pt x="26939" y="2507"/>
                    <a:pt x="27102" y="2538"/>
                    <a:pt x="27458" y="2538"/>
                  </a:cubicBezTo>
                  <a:cubicBezTo>
                    <a:pt x="27542" y="2538"/>
                    <a:pt x="27637" y="2536"/>
                    <a:pt x="27745" y="2532"/>
                  </a:cubicBezTo>
                  <a:cubicBezTo>
                    <a:pt x="27954" y="2532"/>
                    <a:pt x="28059" y="2511"/>
                    <a:pt x="28121" y="2490"/>
                  </a:cubicBezTo>
                  <a:cubicBezTo>
                    <a:pt x="28080" y="2428"/>
                    <a:pt x="28080" y="2386"/>
                    <a:pt x="28059" y="2344"/>
                  </a:cubicBezTo>
                  <a:cubicBezTo>
                    <a:pt x="27933" y="2218"/>
                    <a:pt x="27808" y="1905"/>
                    <a:pt x="27891" y="1591"/>
                  </a:cubicBezTo>
                  <a:cubicBezTo>
                    <a:pt x="27891" y="1549"/>
                    <a:pt x="27912" y="1486"/>
                    <a:pt x="27912" y="1444"/>
                  </a:cubicBezTo>
                  <a:lnTo>
                    <a:pt x="27912" y="1256"/>
                  </a:lnTo>
                  <a:lnTo>
                    <a:pt x="27912" y="1235"/>
                  </a:lnTo>
                  <a:cubicBezTo>
                    <a:pt x="27912" y="1172"/>
                    <a:pt x="27912" y="1089"/>
                    <a:pt x="27891" y="1026"/>
                  </a:cubicBezTo>
                  <a:lnTo>
                    <a:pt x="27891" y="984"/>
                  </a:lnTo>
                  <a:cubicBezTo>
                    <a:pt x="27891" y="921"/>
                    <a:pt x="27849" y="858"/>
                    <a:pt x="27849" y="775"/>
                  </a:cubicBezTo>
                  <a:lnTo>
                    <a:pt x="27849" y="754"/>
                  </a:lnTo>
                  <a:cubicBezTo>
                    <a:pt x="27849" y="670"/>
                    <a:pt x="27829" y="628"/>
                    <a:pt x="27808" y="545"/>
                  </a:cubicBezTo>
                  <a:lnTo>
                    <a:pt x="27808" y="524"/>
                  </a:lnTo>
                  <a:cubicBezTo>
                    <a:pt x="27766" y="461"/>
                    <a:pt x="27766" y="398"/>
                    <a:pt x="27745" y="335"/>
                  </a:cubicBezTo>
                  <a:lnTo>
                    <a:pt x="27745" y="314"/>
                  </a:lnTo>
                  <a:cubicBezTo>
                    <a:pt x="27724" y="252"/>
                    <a:pt x="27724" y="210"/>
                    <a:pt x="27703" y="147"/>
                  </a:cubicBezTo>
                  <a:lnTo>
                    <a:pt x="27703" y="126"/>
                  </a:lnTo>
                  <a:cubicBezTo>
                    <a:pt x="27661" y="84"/>
                    <a:pt x="27661" y="42"/>
                    <a:pt x="2764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99"/>
            <p:cNvSpPr/>
            <p:nvPr/>
          </p:nvSpPr>
          <p:spPr>
            <a:xfrm>
              <a:off x="4754425" y="3069075"/>
              <a:ext cx="162700" cy="79525"/>
            </a:xfrm>
            <a:custGeom>
              <a:avLst/>
              <a:gdLst/>
              <a:ahLst/>
              <a:cxnLst/>
              <a:rect l="l" t="t" r="r" b="b"/>
              <a:pathLst>
                <a:path w="6508" h="3181" extrusionOk="0">
                  <a:moveTo>
                    <a:pt x="6215" y="1"/>
                  </a:moveTo>
                  <a:cubicBezTo>
                    <a:pt x="6152" y="42"/>
                    <a:pt x="6131" y="63"/>
                    <a:pt x="6089" y="63"/>
                  </a:cubicBezTo>
                  <a:cubicBezTo>
                    <a:pt x="6027" y="84"/>
                    <a:pt x="6006" y="84"/>
                    <a:pt x="5943" y="105"/>
                  </a:cubicBezTo>
                  <a:cubicBezTo>
                    <a:pt x="5796" y="168"/>
                    <a:pt x="5587" y="273"/>
                    <a:pt x="4980" y="524"/>
                  </a:cubicBezTo>
                  <a:cubicBezTo>
                    <a:pt x="4646" y="691"/>
                    <a:pt x="4478" y="796"/>
                    <a:pt x="4436" y="838"/>
                  </a:cubicBezTo>
                  <a:cubicBezTo>
                    <a:pt x="4374" y="1110"/>
                    <a:pt x="4164" y="1193"/>
                    <a:pt x="4039" y="1235"/>
                  </a:cubicBezTo>
                  <a:cubicBezTo>
                    <a:pt x="3955" y="1256"/>
                    <a:pt x="3892" y="1298"/>
                    <a:pt x="3809" y="1298"/>
                  </a:cubicBezTo>
                  <a:cubicBezTo>
                    <a:pt x="3474" y="1298"/>
                    <a:pt x="3160" y="1047"/>
                    <a:pt x="2888" y="838"/>
                  </a:cubicBezTo>
                  <a:cubicBezTo>
                    <a:pt x="2742" y="712"/>
                    <a:pt x="2574" y="607"/>
                    <a:pt x="2449" y="566"/>
                  </a:cubicBezTo>
                  <a:cubicBezTo>
                    <a:pt x="2386" y="524"/>
                    <a:pt x="2365" y="524"/>
                    <a:pt x="2323" y="503"/>
                  </a:cubicBezTo>
                  <a:lnTo>
                    <a:pt x="2323" y="670"/>
                  </a:lnTo>
                  <a:lnTo>
                    <a:pt x="2323" y="691"/>
                  </a:lnTo>
                  <a:cubicBezTo>
                    <a:pt x="2323" y="733"/>
                    <a:pt x="2281" y="796"/>
                    <a:pt x="2281" y="858"/>
                  </a:cubicBezTo>
                  <a:lnTo>
                    <a:pt x="2281" y="879"/>
                  </a:lnTo>
                  <a:lnTo>
                    <a:pt x="2218" y="1026"/>
                  </a:lnTo>
                  <a:lnTo>
                    <a:pt x="2218" y="1068"/>
                  </a:lnTo>
                  <a:cubicBezTo>
                    <a:pt x="2177" y="1110"/>
                    <a:pt x="2135" y="1172"/>
                    <a:pt x="2072" y="1214"/>
                  </a:cubicBezTo>
                  <a:cubicBezTo>
                    <a:pt x="1842" y="1423"/>
                    <a:pt x="1758" y="1444"/>
                    <a:pt x="1591" y="1486"/>
                  </a:cubicBezTo>
                  <a:cubicBezTo>
                    <a:pt x="1486" y="1507"/>
                    <a:pt x="1298" y="1507"/>
                    <a:pt x="858" y="1695"/>
                  </a:cubicBezTo>
                  <a:cubicBezTo>
                    <a:pt x="691" y="1737"/>
                    <a:pt x="566" y="1800"/>
                    <a:pt x="461" y="1842"/>
                  </a:cubicBezTo>
                  <a:cubicBezTo>
                    <a:pt x="1" y="2030"/>
                    <a:pt x="1" y="2030"/>
                    <a:pt x="1" y="2470"/>
                  </a:cubicBezTo>
                  <a:cubicBezTo>
                    <a:pt x="1" y="2658"/>
                    <a:pt x="63" y="2783"/>
                    <a:pt x="147" y="2909"/>
                  </a:cubicBezTo>
                  <a:cubicBezTo>
                    <a:pt x="168" y="2972"/>
                    <a:pt x="210" y="2993"/>
                    <a:pt x="231" y="3055"/>
                  </a:cubicBezTo>
                  <a:lnTo>
                    <a:pt x="356" y="3076"/>
                  </a:lnTo>
                  <a:cubicBezTo>
                    <a:pt x="857" y="3148"/>
                    <a:pt x="1113" y="3180"/>
                    <a:pt x="1405" y="3180"/>
                  </a:cubicBezTo>
                  <a:cubicBezTo>
                    <a:pt x="1541" y="3180"/>
                    <a:pt x="1684" y="3173"/>
                    <a:pt x="1863" y="3160"/>
                  </a:cubicBezTo>
                  <a:cubicBezTo>
                    <a:pt x="2198" y="3118"/>
                    <a:pt x="2595" y="2993"/>
                    <a:pt x="2951" y="2888"/>
                  </a:cubicBezTo>
                  <a:cubicBezTo>
                    <a:pt x="3307" y="2783"/>
                    <a:pt x="3662" y="2679"/>
                    <a:pt x="3851" y="2679"/>
                  </a:cubicBezTo>
                  <a:cubicBezTo>
                    <a:pt x="3913" y="2679"/>
                    <a:pt x="4102" y="2679"/>
                    <a:pt x="4227" y="2804"/>
                  </a:cubicBezTo>
                  <a:cubicBezTo>
                    <a:pt x="4227" y="2804"/>
                    <a:pt x="4248" y="2804"/>
                    <a:pt x="4248" y="2846"/>
                  </a:cubicBezTo>
                  <a:cubicBezTo>
                    <a:pt x="4248" y="2846"/>
                    <a:pt x="4290" y="2846"/>
                    <a:pt x="4311" y="2867"/>
                  </a:cubicBezTo>
                  <a:lnTo>
                    <a:pt x="4332" y="2867"/>
                  </a:lnTo>
                  <a:cubicBezTo>
                    <a:pt x="4353" y="2867"/>
                    <a:pt x="4353" y="2867"/>
                    <a:pt x="4395" y="2888"/>
                  </a:cubicBezTo>
                  <a:lnTo>
                    <a:pt x="4415" y="2888"/>
                  </a:lnTo>
                  <a:cubicBezTo>
                    <a:pt x="4436" y="2888"/>
                    <a:pt x="4457" y="2888"/>
                    <a:pt x="4457" y="2909"/>
                  </a:cubicBezTo>
                  <a:lnTo>
                    <a:pt x="4520" y="2909"/>
                  </a:lnTo>
                  <a:cubicBezTo>
                    <a:pt x="4541" y="2909"/>
                    <a:pt x="4562" y="2909"/>
                    <a:pt x="4604" y="2951"/>
                  </a:cubicBezTo>
                  <a:lnTo>
                    <a:pt x="4813" y="2951"/>
                  </a:lnTo>
                  <a:cubicBezTo>
                    <a:pt x="4855" y="2951"/>
                    <a:pt x="4939" y="2951"/>
                    <a:pt x="5022" y="2972"/>
                  </a:cubicBezTo>
                  <a:lnTo>
                    <a:pt x="5273" y="2993"/>
                  </a:lnTo>
                  <a:lnTo>
                    <a:pt x="5796" y="2993"/>
                  </a:lnTo>
                  <a:cubicBezTo>
                    <a:pt x="5859" y="2993"/>
                    <a:pt x="5880" y="2993"/>
                    <a:pt x="5922" y="2972"/>
                  </a:cubicBezTo>
                  <a:lnTo>
                    <a:pt x="5985" y="2972"/>
                  </a:lnTo>
                  <a:cubicBezTo>
                    <a:pt x="6027" y="2972"/>
                    <a:pt x="6089" y="2972"/>
                    <a:pt x="6131" y="2951"/>
                  </a:cubicBezTo>
                  <a:lnTo>
                    <a:pt x="6194" y="2951"/>
                  </a:lnTo>
                  <a:cubicBezTo>
                    <a:pt x="6236" y="2951"/>
                    <a:pt x="6299" y="2951"/>
                    <a:pt x="6340" y="2909"/>
                  </a:cubicBezTo>
                  <a:lnTo>
                    <a:pt x="6299" y="2637"/>
                  </a:lnTo>
                  <a:cubicBezTo>
                    <a:pt x="6173" y="2428"/>
                    <a:pt x="5985" y="2072"/>
                    <a:pt x="6027" y="1800"/>
                  </a:cubicBezTo>
                  <a:cubicBezTo>
                    <a:pt x="6068" y="1633"/>
                    <a:pt x="6173" y="1507"/>
                    <a:pt x="6278" y="1444"/>
                  </a:cubicBezTo>
                  <a:cubicBezTo>
                    <a:pt x="6320" y="1423"/>
                    <a:pt x="6340" y="1340"/>
                    <a:pt x="6340" y="1319"/>
                  </a:cubicBezTo>
                  <a:lnTo>
                    <a:pt x="6340" y="1235"/>
                  </a:lnTo>
                  <a:lnTo>
                    <a:pt x="6382" y="1172"/>
                  </a:lnTo>
                  <a:cubicBezTo>
                    <a:pt x="6382" y="1172"/>
                    <a:pt x="6508" y="858"/>
                    <a:pt x="6340" y="482"/>
                  </a:cubicBezTo>
                  <a:cubicBezTo>
                    <a:pt x="6382" y="294"/>
                    <a:pt x="6340" y="252"/>
                    <a:pt x="6320" y="189"/>
                  </a:cubicBezTo>
                  <a:cubicBezTo>
                    <a:pt x="6320" y="189"/>
                    <a:pt x="6320" y="168"/>
                    <a:pt x="6299" y="168"/>
                  </a:cubicBezTo>
                  <a:cubicBezTo>
                    <a:pt x="6278" y="126"/>
                    <a:pt x="6278" y="63"/>
                    <a:pt x="6236" y="42"/>
                  </a:cubicBezTo>
                  <a:cubicBezTo>
                    <a:pt x="6236" y="42"/>
                    <a:pt x="6236" y="1"/>
                    <a:pt x="62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99"/>
            <p:cNvSpPr/>
            <p:nvPr/>
          </p:nvSpPr>
          <p:spPr>
            <a:xfrm>
              <a:off x="5216850" y="3380850"/>
              <a:ext cx="25" cy="8375"/>
            </a:xfrm>
            <a:custGeom>
              <a:avLst/>
              <a:gdLst/>
              <a:ahLst/>
              <a:cxnLst/>
              <a:rect l="l" t="t" r="r" b="b"/>
              <a:pathLst>
                <a:path w="1" h="335" extrusionOk="0">
                  <a:moveTo>
                    <a:pt x="0" y="0"/>
                  </a:moveTo>
                  <a:lnTo>
                    <a:pt x="0" y="0"/>
                  </a:lnTo>
                  <a:lnTo>
                    <a:pt x="0" y="335"/>
                  </a:lnTo>
                  <a:lnTo>
                    <a:pt x="0"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99"/>
            <p:cNvSpPr/>
            <p:nvPr/>
          </p:nvSpPr>
          <p:spPr>
            <a:xfrm>
              <a:off x="4677000" y="3083200"/>
              <a:ext cx="704125" cy="296625"/>
            </a:xfrm>
            <a:custGeom>
              <a:avLst/>
              <a:gdLst/>
              <a:ahLst/>
              <a:cxnLst/>
              <a:rect l="l" t="t" r="r" b="b"/>
              <a:pathLst>
                <a:path w="28165" h="11865" extrusionOk="0">
                  <a:moveTo>
                    <a:pt x="21992" y="1"/>
                  </a:moveTo>
                  <a:cubicBezTo>
                    <a:pt x="21887" y="1"/>
                    <a:pt x="21866" y="21"/>
                    <a:pt x="21761" y="63"/>
                  </a:cubicBezTo>
                  <a:cubicBezTo>
                    <a:pt x="21615" y="147"/>
                    <a:pt x="21406" y="252"/>
                    <a:pt x="20904" y="356"/>
                  </a:cubicBezTo>
                  <a:cubicBezTo>
                    <a:pt x="20736" y="398"/>
                    <a:pt x="20569" y="440"/>
                    <a:pt x="20318" y="461"/>
                  </a:cubicBezTo>
                  <a:cubicBezTo>
                    <a:pt x="19230" y="628"/>
                    <a:pt x="19146" y="649"/>
                    <a:pt x="19062" y="691"/>
                  </a:cubicBezTo>
                  <a:cubicBezTo>
                    <a:pt x="18937" y="754"/>
                    <a:pt x="18811" y="796"/>
                    <a:pt x="18204" y="900"/>
                  </a:cubicBezTo>
                  <a:cubicBezTo>
                    <a:pt x="17744" y="984"/>
                    <a:pt x="17493" y="1005"/>
                    <a:pt x="17367" y="1005"/>
                  </a:cubicBezTo>
                  <a:cubicBezTo>
                    <a:pt x="17242" y="1005"/>
                    <a:pt x="17179" y="984"/>
                    <a:pt x="17116" y="963"/>
                  </a:cubicBezTo>
                  <a:cubicBezTo>
                    <a:pt x="17075" y="942"/>
                    <a:pt x="17012" y="900"/>
                    <a:pt x="16614" y="900"/>
                  </a:cubicBezTo>
                  <a:cubicBezTo>
                    <a:pt x="16133" y="900"/>
                    <a:pt x="16112" y="963"/>
                    <a:pt x="16028" y="1089"/>
                  </a:cubicBezTo>
                  <a:cubicBezTo>
                    <a:pt x="15924" y="1256"/>
                    <a:pt x="15798" y="1507"/>
                    <a:pt x="15380" y="1800"/>
                  </a:cubicBezTo>
                  <a:cubicBezTo>
                    <a:pt x="14564" y="2365"/>
                    <a:pt x="13685" y="2511"/>
                    <a:pt x="12450" y="2679"/>
                  </a:cubicBezTo>
                  <a:cubicBezTo>
                    <a:pt x="12262" y="2721"/>
                    <a:pt x="12095" y="2742"/>
                    <a:pt x="11886" y="2762"/>
                  </a:cubicBezTo>
                  <a:cubicBezTo>
                    <a:pt x="11174" y="2867"/>
                    <a:pt x="10944" y="2888"/>
                    <a:pt x="10756" y="2888"/>
                  </a:cubicBezTo>
                  <a:lnTo>
                    <a:pt x="10630" y="2888"/>
                  </a:lnTo>
                  <a:cubicBezTo>
                    <a:pt x="10572" y="2888"/>
                    <a:pt x="10520" y="2885"/>
                    <a:pt x="10444" y="2885"/>
                  </a:cubicBezTo>
                  <a:cubicBezTo>
                    <a:pt x="10330" y="2885"/>
                    <a:pt x="10161" y="2892"/>
                    <a:pt x="9835" y="2930"/>
                  </a:cubicBezTo>
                  <a:lnTo>
                    <a:pt x="9584" y="2951"/>
                  </a:lnTo>
                  <a:cubicBezTo>
                    <a:pt x="8852" y="3034"/>
                    <a:pt x="8684" y="3055"/>
                    <a:pt x="8642" y="3055"/>
                  </a:cubicBezTo>
                  <a:cubicBezTo>
                    <a:pt x="8580" y="3055"/>
                    <a:pt x="8559" y="3076"/>
                    <a:pt x="8538" y="3076"/>
                  </a:cubicBezTo>
                  <a:lnTo>
                    <a:pt x="8391" y="3076"/>
                  </a:lnTo>
                  <a:lnTo>
                    <a:pt x="8140" y="3055"/>
                  </a:lnTo>
                  <a:cubicBezTo>
                    <a:pt x="7952" y="3055"/>
                    <a:pt x="7826" y="3034"/>
                    <a:pt x="7701" y="2993"/>
                  </a:cubicBezTo>
                  <a:lnTo>
                    <a:pt x="7701" y="2993"/>
                  </a:lnTo>
                  <a:cubicBezTo>
                    <a:pt x="7826" y="3516"/>
                    <a:pt x="7910" y="4143"/>
                    <a:pt x="7805" y="4541"/>
                  </a:cubicBezTo>
                  <a:cubicBezTo>
                    <a:pt x="7805" y="4604"/>
                    <a:pt x="7847" y="4750"/>
                    <a:pt x="7910" y="4834"/>
                  </a:cubicBezTo>
                  <a:cubicBezTo>
                    <a:pt x="8015" y="5043"/>
                    <a:pt x="8119" y="5336"/>
                    <a:pt x="7973" y="5650"/>
                  </a:cubicBezTo>
                  <a:cubicBezTo>
                    <a:pt x="7868" y="5901"/>
                    <a:pt x="7617" y="6006"/>
                    <a:pt x="7115" y="6027"/>
                  </a:cubicBezTo>
                  <a:cubicBezTo>
                    <a:pt x="6964" y="6036"/>
                    <a:pt x="6836" y="6040"/>
                    <a:pt x="6726" y="6040"/>
                  </a:cubicBezTo>
                  <a:cubicBezTo>
                    <a:pt x="6362" y="6040"/>
                    <a:pt x="6192" y="5996"/>
                    <a:pt x="6048" y="5964"/>
                  </a:cubicBezTo>
                  <a:cubicBezTo>
                    <a:pt x="5964" y="5922"/>
                    <a:pt x="5943" y="5922"/>
                    <a:pt x="5880" y="5922"/>
                  </a:cubicBezTo>
                  <a:cubicBezTo>
                    <a:pt x="5818" y="5922"/>
                    <a:pt x="5713" y="5964"/>
                    <a:pt x="5546" y="6006"/>
                  </a:cubicBezTo>
                  <a:cubicBezTo>
                    <a:pt x="5295" y="6089"/>
                    <a:pt x="5127" y="6110"/>
                    <a:pt x="5023" y="6110"/>
                  </a:cubicBezTo>
                  <a:cubicBezTo>
                    <a:pt x="4813" y="6131"/>
                    <a:pt x="4709" y="6131"/>
                    <a:pt x="4102" y="6696"/>
                  </a:cubicBezTo>
                  <a:cubicBezTo>
                    <a:pt x="3663" y="7073"/>
                    <a:pt x="3558" y="7261"/>
                    <a:pt x="3474" y="7387"/>
                  </a:cubicBezTo>
                  <a:cubicBezTo>
                    <a:pt x="3349" y="7638"/>
                    <a:pt x="3244" y="7700"/>
                    <a:pt x="2888" y="7868"/>
                  </a:cubicBezTo>
                  <a:cubicBezTo>
                    <a:pt x="2512" y="8014"/>
                    <a:pt x="2051" y="8077"/>
                    <a:pt x="1633" y="8119"/>
                  </a:cubicBezTo>
                  <a:cubicBezTo>
                    <a:pt x="1340" y="8161"/>
                    <a:pt x="963" y="8203"/>
                    <a:pt x="901" y="8265"/>
                  </a:cubicBezTo>
                  <a:lnTo>
                    <a:pt x="817" y="8328"/>
                  </a:lnTo>
                  <a:cubicBezTo>
                    <a:pt x="817" y="8370"/>
                    <a:pt x="796" y="8391"/>
                    <a:pt x="754" y="8412"/>
                  </a:cubicBezTo>
                  <a:cubicBezTo>
                    <a:pt x="691" y="8537"/>
                    <a:pt x="587" y="8788"/>
                    <a:pt x="378" y="9165"/>
                  </a:cubicBezTo>
                  <a:cubicBezTo>
                    <a:pt x="294" y="9332"/>
                    <a:pt x="210" y="9458"/>
                    <a:pt x="168" y="9584"/>
                  </a:cubicBezTo>
                  <a:lnTo>
                    <a:pt x="1" y="9897"/>
                  </a:lnTo>
                  <a:cubicBezTo>
                    <a:pt x="210" y="9897"/>
                    <a:pt x="482" y="9939"/>
                    <a:pt x="733" y="9960"/>
                  </a:cubicBezTo>
                  <a:cubicBezTo>
                    <a:pt x="838" y="9972"/>
                    <a:pt x="932" y="9977"/>
                    <a:pt x="1017" y="9977"/>
                  </a:cubicBezTo>
                  <a:cubicBezTo>
                    <a:pt x="1235" y="9977"/>
                    <a:pt x="1393" y="9943"/>
                    <a:pt x="1528" y="9897"/>
                  </a:cubicBezTo>
                  <a:cubicBezTo>
                    <a:pt x="1628" y="9879"/>
                    <a:pt x="1724" y="9865"/>
                    <a:pt x="1813" y="9865"/>
                  </a:cubicBezTo>
                  <a:cubicBezTo>
                    <a:pt x="1928" y="9865"/>
                    <a:pt x="2031" y="9889"/>
                    <a:pt x="2114" y="9960"/>
                  </a:cubicBezTo>
                  <a:cubicBezTo>
                    <a:pt x="2161" y="9960"/>
                    <a:pt x="2228" y="9961"/>
                    <a:pt x="2311" y="9961"/>
                  </a:cubicBezTo>
                  <a:cubicBezTo>
                    <a:pt x="2560" y="9961"/>
                    <a:pt x="2956" y="9950"/>
                    <a:pt x="3411" y="9856"/>
                  </a:cubicBezTo>
                  <a:cubicBezTo>
                    <a:pt x="3579" y="9793"/>
                    <a:pt x="3725" y="9793"/>
                    <a:pt x="3788" y="9772"/>
                  </a:cubicBezTo>
                  <a:cubicBezTo>
                    <a:pt x="3976" y="9751"/>
                    <a:pt x="3976" y="9751"/>
                    <a:pt x="4165" y="9584"/>
                  </a:cubicBezTo>
                  <a:cubicBezTo>
                    <a:pt x="4207" y="9542"/>
                    <a:pt x="4290" y="9479"/>
                    <a:pt x="4374" y="9416"/>
                  </a:cubicBezTo>
                  <a:cubicBezTo>
                    <a:pt x="4625" y="9165"/>
                    <a:pt x="4709" y="9102"/>
                    <a:pt x="4771" y="9019"/>
                  </a:cubicBezTo>
                  <a:cubicBezTo>
                    <a:pt x="4834" y="8914"/>
                    <a:pt x="4939" y="8809"/>
                    <a:pt x="5253" y="8516"/>
                  </a:cubicBezTo>
                  <a:cubicBezTo>
                    <a:pt x="5399" y="8391"/>
                    <a:pt x="5399" y="8370"/>
                    <a:pt x="5399" y="8307"/>
                  </a:cubicBezTo>
                  <a:cubicBezTo>
                    <a:pt x="5420" y="7784"/>
                    <a:pt x="5818" y="7742"/>
                    <a:pt x="6466" y="7680"/>
                  </a:cubicBezTo>
                  <a:cubicBezTo>
                    <a:pt x="7199" y="7596"/>
                    <a:pt x="8077" y="7575"/>
                    <a:pt x="8810" y="7575"/>
                  </a:cubicBezTo>
                  <a:cubicBezTo>
                    <a:pt x="9542" y="7575"/>
                    <a:pt x="10065" y="7638"/>
                    <a:pt x="10316" y="7721"/>
                  </a:cubicBezTo>
                  <a:cubicBezTo>
                    <a:pt x="10421" y="7742"/>
                    <a:pt x="10525" y="7742"/>
                    <a:pt x="10588" y="7742"/>
                  </a:cubicBezTo>
                  <a:cubicBezTo>
                    <a:pt x="10615" y="7741"/>
                    <a:pt x="10641" y="7740"/>
                    <a:pt x="10667" y="7740"/>
                  </a:cubicBezTo>
                  <a:cubicBezTo>
                    <a:pt x="10977" y="7740"/>
                    <a:pt x="11182" y="7869"/>
                    <a:pt x="11530" y="8391"/>
                  </a:cubicBezTo>
                  <a:cubicBezTo>
                    <a:pt x="11906" y="8893"/>
                    <a:pt x="11990" y="8914"/>
                    <a:pt x="12137" y="8914"/>
                  </a:cubicBezTo>
                  <a:cubicBezTo>
                    <a:pt x="12241" y="8914"/>
                    <a:pt x="12346" y="8893"/>
                    <a:pt x="12513" y="8872"/>
                  </a:cubicBezTo>
                  <a:cubicBezTo>
                    <a:pt x="12639" y="8830"/>
                    <a:pt x="12827" y="8809"/>
                    <a:pt x="13036" y="8788"/>
                  </a:cubicBezTo>
                  <a:cubicBezTo>
                    <a:pt x="13518" y="8726"/>
                    <a:pt x="13727" y="8621"/>
                    <a:pt x="13915" y="8558"/>
                  </a:cubicBezTo>
                  <a:cubicBezTo>
                    <a:pt x="14073" y="8495"/>
                    <a:pt x="14219" y="8432"/>
                    <a:pt x="14462" y="8432"/>
                  </a:cubicBezTo>
                  <a:cubicBezTo>
                    <a:pt x="14541" y="8432"/>
                    <a:pt x="14629" y="8438"/>
                    <a:pt x="14731" y="8454"/>
                  </a:cubicBezTo>
                  <a:cubicBezTo>
                    <a:pt x="14757" y="8457"/>
                    <a:pt x="14782" y="8458"/>
                    <a:pt x="14806" y="8458"/>
                  </a:cubicBezTo>
                  <a:cubicBezTo>
                    <a:pt x="14960" y="8458"/>
                    <a:pt x="15089" y="8406"/>
                    <a:pt x="15233" y="8370"/>
                  </a:cubicBezTo>
                  <a:cubicBezTo>
                    <a:pt x="15359" y="8307"/>
                    <a:pt x="15463" y="8286"/>
                    <a:pt x="15589" y="8286"/>
                  </a:cubicBezTo>
                  <a:cubicBezTo>
                    <a:pt x="15882" y="8286"/>
                    <a:pt x="16112" y="8475"/>
                    <a:pt x="16384" y="8914"/>
                  </a:cubicBezTo>
                  <a:cubicBezTo>
                    <a:pt x="16635" y="9332"/>
                    <a:pt x="16656" y="9646"/>
                    <a:pt x="16656" y="9835"/>
                  </a:cubicBezTo>
                  <a:lnTo>
                    <a:pt x="16656" y="9939"/>
                  </a:lnTo>
                  <a:cubicBezTo>
                    <a:pt x="16698" y="9939"/>
                    <a:pt x="16803" y="10044"/>
                    <a:pt x="17284" y="10169"/>
                  </a:cubicBezTo>
                  <a:cubicBezTo>
                    <a:pt x="18581" y="10525"/>
                    <a:pt x="19732" y="11341"/>
                    <a:pt x="20067" y="11634"/>
                  </a:cubicBezTo>
                  <a:cubicBezTo>
                    <a:pt x="20297" y="11655"/>
                    <a:pt x="21113" y="11801"/>
                    <a:pt x="21510" y="11864"/>
                  </a:cubicBezTo>
                  <a:cubicBezTo>
                    <a:pt x="21531" y="11655"/>
                    <a:pt x="21427" y="11048"/>
                    <a:pt x="21406" y="10818"/>
                  </a:cubicBezTo>
                  <a:cubicBezTo>
                    <a:pt x="21322" y="10400"/>
                    <a:pt x="21301" y="10149"/>
                    <a:pt x="21531" y="9939"/>
                  </a:cubicBezTo>
                  <a:cubicBezTo>
                    <a:pt x="21552" y="9897"/>
                    <a:pt x="21573" y="9897"/>
                    <a:pt x="21615" y="9814"/>
                  </a:cubicBezTo>
                  <a:cubicBezTo>
                    <a:pt x="21761" y="9332"/>
                    <a:pt x="22138" y="9249"/>
                    <a:pt x="22368" y="9207"/>
                  </a:cubicBezTo>
                  <a:cubicBezTo>
                    <a:pt x="22494" y="9165"/>
                    <a:pt x="22598" y="9144"/>
                    <a:pt x="22682" y="9102"/>
                  </a:cubicBezTo>
                  <a:cubicBezTo>
                    <a:pt x="22703" y="9060"/>
                    <a:pt x="22703" y="8935"/>
                    <a:pt x="22724" y="8830"/>
                  </a:cubicBezTo>
                  <a:cubicBezTo>
                    <a:pt x="22766" y="8516"/>
                    <a:pt x="22808" y="8056"/>
                    <a:pt x="23226" y="7659"/>
                  </a:cubicBezTo>
                  <a:cubicBezTo>
                    <a:pt x="23435" y="7449"/>
                    <a:pt x="23561" y="7366"/>
                    <a:pt x="23707" y="7366"/>
                  </a:cubicBezTo>
                  <a:cubicBezTo>
                    <a:pt x="23854" y="7366"/>
                    <a:pt x="23958" y="7491"/>
                    <a:pt x="24021" y="7575"/>
                  </a:cubicBezTo>
                  <a:cubicBezTo>
                    <a:pt x="24168" y="7533"/>
                    <a:pt x="24335" y="7491"/>
                    <a:pt x="24482" y="7470"/>
                  </a:cubicBezTo>
                  <a:cubicBezTo>
                    <a:pt x="24754" y="7449"/>
                    <a:pt x="25067" y="7408"/>
                    <a:pt x="25653" y="7156"/>
                  </a:cubicBezTo>
                  <a:cubicBezTo>
                    <a:pt x="26009" y="7031"/>
                    <a:pt x="26155" y="6989"/>
                    <a:pt x="26218" y="6947"/>
                  </a:cubicBezTo>
                  <a:cubicBezTo>
                    <a:pt x="26239" y="6926"/>
                    <a:pt x="26281" y="6905"/>
                    <a:pt x="26386" y="6822"/>
                  </a:cubicBezTo>
                  <a:cubicBezTo>
                    <a:pt x="26281" y="6738"/>
                    <a:pt x="26134" y="6675"/>
                    <a:pt x="26030" y="6508"/>
                  </a:cubicBezTo>
                  <a:lnTo>
                    <a:pt x="25925" y="6403"/>
                  </a:lnTo>
                  <a:cubicBezTo>
                    <a:pt x="25815" y="6477"/>
                    <a:pt x="25656" y="6599"/>
                    <a:pt x="25278" y="6599"/>
                  </a:cubicBezTo>
                  <a:cubicBezTo>
                    <a:pt x="25226" y="6599"/>
                    <a:pt x="25170" y="6597"/>
                    <a:pt x="25109" y="6591"/>
                  </a:cubicBezTo>
                  <a:cubicBezTo>
                    <a:pt x="24670" y="6529"/>
                    <a:pt x="24502" y="6529"/>
                    <a:pt x="24482" y="6215"/>
                  </a:cubicBezTo>
                  <a:cubicBezTo>
                    <a:pt x="24482" y="6006"/>
                    <a:pt x="24565" y="5880"/>
                    <a:pt x="24774" y="5838"/>
                  </a:cubicBezTo>
                  <a:cubicBezTo>
                    <a:pt x="25026" y="5755"/>
                    <a:pt x="25109" y="5692"/>
                    <a:pt x="25130" y="5671"/>
                  </a:cubicBezTo>
                  <a:cubicBezTo>
                    <a:pt x="25130" y="5650"/>
                    <a:pt x="25172" y="5650"/>
                    <a:pt x="25172" y="5629"/>
                  </a:cubicBezTo>
                  <a:cubicBezTo>
                    <a:pt x="25172" y="5629"/>
                    <a:pt x="25172" y="5587"/>
                    <a:pt x="25130" y="5587"/>
                  </a:cubicBezTo>
                  <a:cubicBezTo>
                    <a:pt x="25088" y="5483"/>
                    <a:pt x="25005" y="5315"/>
                    <a:pt x="24921" y="5043"/>
                  </a:cubicBezTo>
                  <a:cubicBezTo>
                    <a:pt x="24879" y="4813"/>
                    <a:pt x="24816" y="4583"/>
                    <a:pt x="24900" y="4395"/>
                  </a:cubicBezTo>
                  <a:cubicBezTo>
                    <a:pt x="24984" y="4206"/>
                    <a:pt x="25130" y="4185"/>
                    <a:pt x="25235" y="4122"/>
                  </a:cubicBezTo>
                  <a:cubicBezTo>
                    <a:pt x="25318" y="4102"/>
                    <a:pt x="25423" y="4081"/>
                    <a:pt x="25528" y="3997"/>
                  </a:cubicBezTo>
                  <a:cubicBezTo>
                    <a:pt x="25699" y="3898"/>
                    <a:pt x="25839" y="3861"/>
                    <a:pt x="25957" y="3861"/>
                  </a:cubicBezTo>
                  <a:cubicBezTo>
                    <a:pt x="26112" y="3861"/>
                    <a:pt x="26228" y="3925"/>
                    <a:pt x="26323" y="3997"/>
                  </a:cubicBezTo>
                  <a:cubicBezTo>
                    <a:pt x="26386" y="4060"/>
                    <a:pt x="26490" y="4122"/>
                    <a:pt x="26658" y="4185"/>
                  </a:cubicBezTo>
                  <a:cubicBezTo>
                    <a:pt x="26741" y="4206"/>
                    <a:pt x="26804" y="4227"/>
                    <a:pt x="26888" y="4227"/>
                  </a:cubicBezTo>
                  <a:cubicBezTo>
                    <a:pt x="26992" y="4227"/>
                    <a:pt x="27013" y="4206"/>
                    <a:pt x="27097" y="4102"/>
                  </a:cubicBezTo>
                  <a:cubicBezTo>
                    <a:pt x="27160" y="4060"/>
                    <a:pt x="27181" y="3997"/>
                    <a:pt x="27223" y="3976"/>
                  </a:cubicBezTo>
                  <a:cubicBezTo>
                    <a:pt x="27306" y="3892"/>
                    <a:pt x="27327" y="3830"/>
                    <a:pt x="27390" y="3704"/>
                  </a:cubicBezTo>
                  <a:cubicBezTo>
                    <a:pt x="27474" y="3578"/>
                    <a:pt x="27536" y="3390"/>
                    <a:pt x="27725" y="3139"/>
                  </a:cubicBezTo>
                  <a:lnTo>
                    <a:pt x="27746" y="3097"/>
                  </a:lnTo>
                  <a:cubicBezTo>
                    <a:pt x="27955" y="2783"/>
                    <a:pt x="27955" y="2783"/>
                    <a:pt x="28059" y="2323"/>
                  </a:cubicBezTo>
                  <a:cubicBezTo>
                    <a:pt x="28101" y="2198"/>
                    <a:pt x="28122" y="2030"/>
                    <a:pt x="28164" y="1821"/>
                  </a:cubicBezTo>
                  <a:lnTo>
                    <a:pt x="28164" y="1821"/>
                  </a:lnTo>
                  <a:cubicBezTo>
                    <a:pt x="27829" y="2093"/>
                    <a:pt x="27202" y="2511"/>
                    <a:pt x="26804" y="2511"/>
                  </a:cubicBezTo>
                  <a:cubicBezTo>
                    <a:pt x="26798" y="2523"/>
                    <a:pt x="26786" y="2528"/>
                    <a:pt x="26769" y="2528"/>
                  </a:cubicBezTo>
                  <a:cubicBezTo>
                    <a:pt x="26726" y="2528"/>
                    <a:pt x="26655" y="2494"/>
                    <a:pt x="26595" y="2449"/>
                  </a:cubicBezTo>
                  <a:lnTo>
                    <a:pt x="26574" y="2428"/>
                  </a:lnTo>
                  <a:cubicBezTo>
                    <a:pt x="26448" y="2490"/>
                    <a:pt x="26281" y="2511"/>
                    <a:pt x="25967" y="2511"/>
                  </a:cubicBezTo>
                  <a:cubicBezTo>
                    <a:pt x="25130" y="2511"/>
                    <a:pt x="24607" y="2198"/>
                    <a:pt x="24586" y="2198"/>
                  </a:cubicBezTo>
                  <a:lnTo>
                    <a:pt x="23498" y="1549"/>
                  </a:lnTo>
                  <a:lnTo>
                    <a:pt x="24712" y="1549"/>
                  </a:lnTo>
                  <a:cubicBezTo>
                    <a:pt x="24712" y="1549"/>
                    <a:pt x="24795" y="1549"/>
                    <a:pt x="25088" y="1444"/>
                  </a:cubicBezTo>
                  <a:lnTo>
                    <a:pt x="24607" y="1382"/>
                  </a:lnTo>
                  <a:lnTo>
                    <a:pt x="25800" y="858"/>
                  </a:lnTo>
                  <a:cubicBezTo>
                    <a:pt x="25821" y="858"/>
                    <a:pt x="26260" y="649"/>
                    <a:pt x="26804" y="503"/>
                  </a:cubicBezTo>
                  <a:cubicBezTo>
                    <a:pt x="26783" y="461"/>
                    <a:pt x="26741" y="440"/>
                    <a:pt x="26699" y="419"/>
                  </a:cubicBezTo>
                  <a:cubicBezTo>
                    <a:pt x="26532" y="293"/>
                    <a:pt x="26365" y="210"/>
                    <a:pt x="26239" y="210"/>
                  </a:cubicBezTo>
                  <a:cubicBezTo>
                    <a:pt x="26051" y="210"/>
                    <a:pt x="25758" y="398"/>
                    <a:pt x="25549" y="524"/>
                  </a:cubicBezTo>
                  <a:cubicBezTo>
                    <a:pt x="25339" y="649"/>
                    <a:pt x="25193" y="754"/>
                    <a:pt x="25067" y="754"/>
                  </a:cubicBezTo>
                  <a:cubicBezTo>
                    <a:pt x="25005" y="754"/>
                    <a:pt x="24984" y="754"/>
                    <a:pt x="24963" y="733"/>
                  </a:cubicBezTo>
                  <a:cubicBezTo>
                    <a:pt x="24963" y="733"/>
                    <a:pt x="24921" y="733"/>
                    <a:pt x="24921" y="691"/>
                  </a:cubicBezTo>
                  <a:cubicBezTo>
                    <a:pt x="24900" y="670"/>
                    <a:pt x="24879" y="670"/>
                    <a:pt x="24858" y="649"/>
                  </a:cubicBezTo>
                  <a:lnTo>
                    <a:pt x="24816" y="649"/>
                  </a:lnTo>
                  <a:lnTo>
                    <a:pt x="24816" y="628"/>
                  </a:lnTo>
                  <a:cubicBezTo>
                    <a:pt x="24795" y="586"/>
                    <a:pt x="24774" y="545"/>
                    <a:pt x="24754" y="482"/>
                  </a:cubicBezTo>
                  <a:cubicBezTo>
                    <a:pt x="24670" y="461"/>
                    <a:pt x="24565" y="461"/>
                    <a:pt x="24440" y="440"/>
                  </a:cubicBezTo>
                  <a:cubicBezTo>
                    <a:pt x="24126" y="398"/>
                    <a:pt x="23645" y="335"/>
                    <a:pt x="22891" y="147"/>
                  </a:cubicBezTo>
                  <a:cubicBezTo>
                    <a:pt x="22389" y="21"/>
                    <a:pt x="22138" y="1"/>
                    <a:pt x="2199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99"/>
            <p:cNvSpPr/>
            <p:nvPr/>
          </p:nvSpPr>
          <p:spPr>
            <a:xfrm>
              <a:off x="5396250" y="2411025"/>
              <a:ext cx="138125" cy="116150"/>
            </a:xfrm>
            <a:custGeom>
              <a:avLst/>
              <a:gdLst/>
              <a:ahLst/>
              <a:cxnLst/>
              <a:rect l="l" t="t" r="r" b="b"/>
              <a:pathLst>
                <a:path w="5525" h="4646" extrusionOk="0">
                  <a:moveTo>
                    <a:pt x="1570" y="1"/>
                  </a:moveTo>
                  <a:cubicBezTo>
                    <a:pt x="1466" y="43"/>
                    <a:pt x="1340" y="105"/>
                    <a:pt x="1026" y="126"/>
                  </a:cubicBezTo>
                  <a:cubicBezTo>
                    <a:pt x="859" y="147"/>
                    <a:pt x="775" y="147"/>
                    <a:pt x="754" y="168"/>
                  </a:cubicBezTo>
                  <a:lnTo>
                    <a:pt x="754" y="210"/>
                  </a:lnTo>
                  <a:cubicBezTo>
                    <a:pt x="712" y="419"/>
                    <a:pt x="629" y="691"/>
                    <a:pt x="252" y="1026"/>
                  </a:cubicBezTo>
                  <a:cubicBezTo>
                    <a:pt x="210" y="1068"/>
                    <a:pt x="147" y="1131"/>
                    <a:pt x="105" y="1151"/>
                  </a:cubicBezTo>
                  <a:cubicBezTo>
                    <a:pt x="85" y="1151"/>
                    <a:pt x="85" y="1172"/>
                    <a:pt x="43" y="1172"/>
                  </a:cubicBezTo>
                  <a:cubicBezTo>
                    <a:pt x="22" y="1172"/>
                    <a:pt x="22" y="1193"/>
                    <a:pt x="1" y="1193"/>
                  </a:cubicBezTo>
                  <a:cubicBezTo>
                    <a:pt x="1" y="1235"/>
                    <a:pt x="1" y="1235"/>
                    <a:pt x="22" y="1256"/>
                  </a:cubicBezTo>
                  <a:cubicBezTo>
                    <a:pt x="43" y="1340"/>
                    <a:pt x="105" y="1403"/>
                    <a:pt x="126" y="1465"/>
                  </a:cubicBezTo>
                  <a:cubicBezTo>
                    <a:pt x="126" y="1465"/>
                    <a:pt x="126" y="1486"/>
                    <a:pt x="147" y="1486"/>
                  </a:cubicBezTo>
                  <a:cubicBezTo>
                    <a:pt x="189" y="1570"/>
                    <a:pt x="231" y="1654"/>
                    <a:pt x="252" y="1696"/>
                  </a:cubicBezTo>
                  <a:cubicBezTo>
                    <a:pt x="503" y="2240"/>
                    <a:pt x="608" y="2449"/>
                    <a:pt x="608" y="3035"/>
                  </a:cubicBezTo>
                  <a:lnTo>
                    <a:pt x="608" y="3348"/>
                  </a:lnTo>
                  <a:cubicBezTo>
                    <a:pt x="608" y="3767"/>
                    <a:pt x="608" y="3809"/>
                    <a:pt x="754" y="4311"/>
                  </a:cubicBezTo>
                  <a:cubicBezTo>
                    <a:pt x="775" y="4416"/>
                    <a:pt x="838" y="4520"/>
                    <a:pt x="859" y="4625"/>
                  </a:cubicBezTo>
                  <a:lnTo>
                    <a:pt x="859" y="4646"/>
                  </a:lnTo>
                  <a:lnTo>
                    <a:pt x="2282" y="3746"/>
                  </a:lnTo>
                  <a:cubicBezTo>
                    <a:pt x="3056" y="3223"/>
                    <a:pt x="3139" y="3223"/>
                    <a:pt x="3223" y="3223"/>
                  </a:cubicBezTo>
                  <a:lnTo>
                    <a:pt x="3390" y="3223"/>
                  </a:lnTo>
                  <a:lnTo>
                    <a:pt x="3474" y="3432"/>
                  </a:lnTo>
                  <a:lnTo>
                    <a:pt x="3474" y="3453"/>
                  </a:lnTo>
                  <a:cubicBezTo>
                    <a:pt x="3495" y="3432"/>
                    <a:pt x="3537" y="3432"/>
                    <a:pt x="3558" y="3390"/>
                  </a:cubicBezTo>
                  <a:cubicBezTo>
                    <a:pt x="3683" y="3265"/>
                    <a:pt x="3809" y="3139"/>
                    <a:pt x="4227" y="2951"/>
                  </a:cubicBezTo>
                  <a:cubicBezTo>
                    <a:pt x="4541" y="2825"/>
                    <a:pt x="4604" y="2763"/>
                    <a:pt x="4625" y="2763"/>
                  </a:cubicBezTo>
                  <a:cubicBezTo>
                    <a:pt x="4709" y="2700"/>
                    <a:pt x="4792" y="2637"/>
                    <a:pt x="5169" y="2449"/>
                  </a:cubicBezTo>
                  <a:cubicBezTo>
                    <a:pt x="5336" y="2428"/>
                    <a:pt x="5441" y="2386"/>
                    <a:pt x="5525" y="2344"/>
                  </a:cubicBezTo>
                  <a:cubicBezTo>
                    <a:pt x="5504" y="2323"/>
                    <a:pt x="5462" y="2323"/>
                    <a:pt x="5441" y="2302"/>
                  </a:cubicBezTo>
                  <a:lnTo>
                    <a:pt x="5357" y="2219"/>
                  </a:lnTo>
                  <a:lnTo>
                    <a:pt x="5336" y="2198"/>
                  </a:lnTo>
                  <a:lnTo>
                    <a:pt x="5232" y="2093"/>
                  </a:lnTo>
                  <a:lnTo>
                    <a:pt x="5211" y="2072"/>
                  </a:lnTo>
                  <a:cubicBezTo>
                    <a:pt x="5148" y="2009"/>
                    <a:pt x="5127" y="1968"/>
                    <a:pt x="5085" y="1905"/>
                  </a:cubicBezTo>
                  <a:lnTo>
                    <a:pt x="4813" y="1612"/>
                  </a:lnTo>
                  <a:cubicBezTo>
                    <a:pt x="4604" y="1382"/>
                    <a:pt x="4458" y="1214"/>
                    <a:pt x="4499" y="963"/>
                  </a:cubicBezTo>
                  <a:cubicBezTo>
                    <a:pt x="4520" y="838"/>
                    <a:pt x="4604" y="754"/>
                    <a:pt x="4709" y="691"/>
                  </a:cubicBezTo>
                  <a:cubicBezTo>
                    <a:pt x="4688" y="628"/>
                    <a:pt x="4646" y="524"/>
                    <a:pt x="4625" y="419"/>
                  </a:cubicBezTo>
                  <a:cubicBezTo>
                    <a:pt x="4604" y="335"/>
                    <a:pt x="4604" y="252"/>
                    <a:pt x="4583" y="168"/>
                  </a:cubicBezTo>
                  <a:lnTo>
                    <a:pt x="4541" y="168"/>
                  </a:lnTo>
                  <a:cubicBezTo>
                    <a:pt x="4499" y="168"/>
                    <a:pt x="4458" y="210"/>
                    <a:pt x="4395" y="210"/>
                  </a:cubicBezTo>
                  <a:cubicBezTo>
                    <a:pt x="4374" y="210"/>
                    <a:pt x="4332" y="210"/>
                    <a:pt x="4311" y="231"/>
                  </a:cubicBezTo>
                  <a:cubicBezTo>
                    <a:pt x="4248" y="252"/>
                    <a:pt x="4165" y="252"/>
                    <a:pt x="4060" y="294"/>
                  </a:cubicBezTo>
                  <a:lnTo>
                    <a:pt x="3955" y="315"/>
                  </a:lnTo>
                  <a:cubicBezTo>
                    <a:pt x="3411" y="461"/>
                    <a:pt x="3411" y="461"/>
                    <a:pt x="3349" y="461"/>
                  </a:cubicBezTo>
                  <a:cubicBezTo>
                    <a:pt x="3328" y="461"/>
                    <a:pt x="3307" y="461"/>
                    <a:pt x="2993" y="545"/>
                  </a:cubicBezTo>
                  <a:cubicBezTo>
                    <a:pt x="2805" y="607"/>
                    <a:pt x="2679" y="607"/>
                    <a:pt x="2595" y="607"/>
                  </a:cubicBezTo>
                  <a:cubicBezTo>
                    <a:pt x="2533" y="607"/>
                    <a:pt x="2491" y="607"/>
                    <a:pt x="2428" y="566"/>
                  </a:cubicBezTo>
                  <a:cubicBezTo>
                    <a:pt x="2302" y="545"/>
                    <a:pt x="2240" y="440"/>
                    <a:pt x="2198" y="356"/>
                  </a:cubicBezTo>
                  <a:cubicBezTo>
                    <a:pt x="2177" y="315"/>
                    <a:pt x="2156" y="252"/>
                    <a:pt x="2010" y="210"/>
                  </a:cubicBezTo>
                  <a:cubicBezTo>
                    <a:pt x="1989" y="168"/>
                    <a:pt x="1947" y="147"/>
                    <a:pt x="1863" y="126"/>
                  </a:cubicBezTo>
                  <a:lnTo>
                    <a:pt x="1717" y="84"/>
                  </a:lnTo>
                  <a:cubicBezTo>
                    <a:pt x="1654" y="43"/>
                    <a:pt x="1591" y="22"/>
                    <a:pt x="157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99"/>
            <p:cNvSpPr/>
            <p:nvPr/>
          </p:nvSpPr>
          <p:spPr>
            <a:xfrm>
              <a:off x="5524425" y="2390100"/>
              <a:ext cx="72725" cy="75350"/>
            </a:xfrm>
            <a:custGeom>
              <a:avLst/>
              <a:gdLst/>
              <a:ahLst/>
              <a:cxnLst/>
              <a:rect l="l" t="t" r="r" b="b"/>
              <a:pathLst>
                <a:path w="2909" h="3014" extrusionOk="0">
                  <a:moveTo>
                    <a:pt x="440" y="1"/>
                  </a:moveTo>
                  <a:cubicBezTo>
                    <a:pt x="481" y="189"/>
                    <a:pt x="523" y="503"/>
                    <a:pt x="293" y="754"/>
                  </a:cubicBezTo>
                  <a:cubicBezTo>
                    <a:pt x="230" y="817"/>
                    <a:pt x="209" y="838"/>
                    <a:pt x="168" y="859"/>
                  </a:cubicBezTo>
                  <a:lnTo>
                    <a:pt x="126" y="880"/>
                  </a:lnTo>
                  <a:cubicBezTo>
                    <a:pt x="105" y="921"/>
                    <a:pt x="84" y="921"/>
                    <a:pt x="21" y="942"/>
                  </a:cubicBezTo>
                  <a:lnTo>
                    <a:pt x="0" y="942"/>
                  </a:lnTo>
                  <a:cubicBezTo>
                    <a:pt x="0" y="963"/>
                    <a:pt x="0" y="1026"/>
                    <a:pt x="21" y="1047"/>
                  </a:cubicBezTo>
                  <a:cubicBezTo>
                    <a:pt x="21" y="1089"/>
                    <a:pt x="63" y="1131"/>
                    <a:pt x="63" y="1152"/>
                  </a:cubicBezTo>
                  <a:cubicBezTo>
                    <a:pt x="168" y="1256"/>
                    <a:pt x="168" y="1444"/>
                    <a:pt x="168" y="1612"/>
                  </a:cubicBezTo>
                  <a:cubicBezTo>
                    <a:pt x="168" y="1696"/>
                    <a:pt x="168" y="1821"/>
                    <a:pt x="84" y="1926"/>
                  </a:cubicBezTo>
                  <a:lnTo>
                    <a:pt x="335" y="2198"/>
                  </a:lnTo>
                  <a:cubicBezTo>
                    <a:pt x="607" y="2491"/>
                    <a:pt x="691" y="2553"/>
                    <a:pt x="753" y="2616"/>
                  </a:cubicBezTo>
                  <a:cubicBezTo>
                    <a:pt x="963" y="2658"/>
                    <a:pt x="1046" y="2846"/>
                    <a:pt x="1067" y="3014"/>
                  </a:cubicBezTo>
                  <a:cubicBezTo>
                    <a:pt x="1318" y="2846"/>
                    <a:pt x="1465" y="2763"/>
                    <a:pt x="1549" y="2721"/>
                  </a:cubicBezTo>
                  <a:cubicBezTo>
                    <a:pt x="1653" y="2658"/>
                    <a:pt x="1653" y="2658"/>
                    <a:pt x="1800" y="2449"/>
                  </a:cubicBezTo>
                  <a:cubicBezTo>
                    <a:pt x="1946" y="2261"/>
                    <a:pt x="2051" y="2156"/>
                    <a:pt x="2155" y="2135"/>
                  </a:cubicBezTo>
                  <a:cubicBezTo>
                    <a:pt x="2176" y="2114"/>
                    <a:pt x="2218" y="2030"/>
                    <a:pt x="2365" y="1884"/>
                  </a:cubicBezTo>
                  <a:cubicBezTo>
                    <a:pt x="2545" y="1603"/>
                    <a:pt x="2764" y="1514"/>
                    <a:pt x="2893" y="1471"/>
                  </a:cubicBezTo>
                  <a:lnTo>
                    <a:pt x="2893" y="1471"/>
                  </a:lnTo>
                  <a:cubicBezTo>
                    <a:pt x="2893" y="1471"/>
                    <a:pt x="2894" y="1471"/>
                    <a:pt x="2895" y="1471"/>
                  </a:cubicBezTo>
                  <a:cubicBezTo>
                    <a:pt x="2900" y="1471"/>
                    <a:pt x="2905" y="1469"/>
                    <a:pt x="2909" y="1465"/>
                  </a:cubicBezTo>
                  <a:lnTo>
                    <a:pt x="2909" y="1465"/>
                  </a:lnTo>
                  <a:cubicBezTo>
                    <a:pt x="2903" y="1467"/>
                    <a:pt x="2898" y="1469"/>
                    <a:pt x="2893" y="1471"/>
                  </a:cubicBezTo>
                  <a:lnTo>
                    <a:pt x="2893" y="1471"/>
                  </a:lnTo>
                  <a:cubicBezTo>
                    <a:pt x="2871" y="1468"/>
                    <a:pt x="2846" y="1435"/>
                    <a:pt x="2846" y="1403"/>
                  </a:cubicBezTo>
                  <a:lnTo>
                    <a:pt x="2846" y="1382"/>
                  </a:lnTo>
                  <a:lnTo>
                    <a:pt x="2825" y="1382"/>
                  </a:lnTo>
                  <a:cubicBezTo>
                    <a:pt x="2783" y="1382"/>
                    <a:pt x="2720" y="1382"/>
                    <a:pt x="2699" y="1403"/>
                  </a:cubicBezTo>
                  <a:lnTo>
                    <a:pt x="2385" y="1403"/>
                  </a:lnTo>
                  <a:cubicBezTo>
                    <a:pt x="2176" y="1403"/>
                    <a:pt x="2093" y="1256"/>
                    <a:pt x="2093" y="1172"/>
                  </a:cubicBezTo>
                  <a:lnTo>
                    <a:pt x="2093" y="1131"/>
                  </a:lnTo>
                  <a:cubicBezTo>
                    <a:pt x="2072" y="1131"/>
                    <a:pt x="2072" y="1131"/>
                    <a:pt x="2030" y="1089"/>
                  </a:cubicBezTo>
                  <a:cubicBezTo>
                    <a:pt x="1444" y="921"/>
                    <a:pt x="1235" y="628"/>
                    <a:pt x="1318" y="126"/>
                  </a:cubicBezTo>
                  <a:lnTo>
                    <a:pt x="1318" y="43"/>
                  </a:lnTo>
                  <a:cubicBezTo>
                    <a:pt x="1276" y="1"/>
                    <a:pt x="1276" y="1"/>
                    <a:pt x="94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99"/>
            <p:cNvSpPr/>
            <p:nvPr/>
          </p:nvSpPr>
          <p:spPr>
            <a:xfrm>
              <a:off x="5383175" y="2295950"/>
              <a:ext cx="268375" cy="131850"/>
            </a:xfrm>
            <a:custGeom>
              <a:avLst/>
              <a:gdLst/>
              <a:ahLst/>
              <a:cxnLst/>
              <a:rect l="l" t="t" r="r" b="b"/>
              <a:pathLst>
                <a:path w="10735" h="5274" extrusionOk="0">
                  <a:moveTo>
                    <a:pt x="8015" y="1"/>
                  </a:moveTo>
                  <a:cubicBezTo>
                    <a:pt x="8015" y="1"/>
                    <a:pt x="7973" y="1"/>
                    <a:pt x="7973" y="21"/>
                  </a:cubicBezTo>
                  <a:cubicBezTo>
                    <a:pt x="7952" y="42"/>
                    <a:pt x="7931" y="42"/>
                    <a:pt x="7910" y="84"/>
                  </a:cubicBezTo>
                  <a:cubicBezTo>
                    <a:pt x="7868" y="84"/>
                    <a:pt x="7868" y="105"/>
                    <a:pt x="7847" y="105"/>
                  </a:cubicBezTo>
                  <a:cubicBezTo>
                    <a:pt x="7826" y="105"/>
                    <a:pt x="7784" y="126"/>
                    <a:pt x="7763" y="126"/>
                  </a:cubicBezTo>
                  <a:lnTo>
                    <a:pt x="7512" y="126"/>
                  </a:lnTo>
                  <a:cubicBezTo>
                    <a:pt x="7324" y="126"/>
                    <a:pt x="7136" y="126"/>
                    <a:pt x="6989" y="252"/>
                  </a:cubicBezTo>
                  <a:cubicBezTo>
                    <a:pt x="6675" y="461"/>
                    <a:pt x="6592" y="503"/>
                    <a:pt x="6445" y="524"/>
                  </a:cubicBezTo>
                  <a:cubicBezTo>
                    <a:pt x="6362" y="524"/>
                    <a:pt x="6194" y="545"/>
                    <a:pt x="5713" y="733"/>
                  </a:cubicBezTo>
                  <a:cubicBezTo>
                    <a:pt x="5106" y="942"/>
                    <a:pt x="5085" y="963"/>
                    <a:pt x="4834" y="963"/>
                  </a:cubicBezTo>
                  <a:cubicBezTo>
                    <a:pt x="4688" y="963"/>
                    <a:pt x="4458" y="984"/>
                    <a:pt x="3725" y="1130"/>
                  </a:cubicBezTo>
                  <a:lnTo>
                    <a:pt x="3558" y="1151"/>
                  </a:lnTo>
                  <a:lnTo>
                    <a:pt x="3223" y="1653"/>
                  </a:lnTo>
                  <a:cubicBezTo>
                    <a:pt x="3139" y="1779"/>
                    <a:pt x="2909" y="2072"/>
                    <a:pt x="2281" y="2072"/>
                  </a:cubicBezTo>
                  <a:cubicBezTo>
                    <a:pt x="2177" y="2072"/>
                    <a:pt x="2051" y="2072"/>
                    <a:pt x="1947" y="1988"/>
                  </a:cubicBezTo>
                  <a:cubicBezTo>
                    <a:pt x="1800" y="2009"/>
                    <a:pt x="1633" y="2030"/>
                    <a:pt x="1549" y="2072"/>
                  </a:cubicBezTo>
                  <a:cubicBezTo>
                    <a:pt x="1068" y="2177"/>
                    <a:pt x="859" y="2344"/>
                    <a:pt x="712" y="2490"/>
                  </a:cubicBezTo>
                  <a:lnTo>
                    <a:pt x="628" y="2553"/>
                  </a:lnTo>
                  <a:lnTo>
                    <a:pt x="628" y="2595"/>
                  </a:lnTo>
                  <a:lnTo>
                    <a:pt x="628" y="2930"/>
                  </a:lnTo>
                  <a:cubicBezTo>
                    <a:pt x="608" y="3599"/>
                    <a:pt x="398" y="3913"/>
                    <a:pt x="231" y="4164"/>
                  </a:cubicBezTo>
                  <a:cubicBezTo>
                    <a:pt x="84" y="4394"/>
                    <a:pt x="1" y="4499"/>
                    <a:pt x="294" y="5252"/>
                  </a:cubicBezTo>
                  <a:cubicBezTo>
                    <a:pt x="294" y="5252"/>
                    <a:pt x="294" y="5273"/>
                    <a:pt x="315" y="5273"/>
                  </a:cubicBezTo>
                  <a:cubicBezTo>
                    <a:pt x="377" y="5252"/>
                    <a:pt x="419" y="5210"/>
                    <a:pt x="503" y="5127"/>
                  </a:cubicBezTo>
                  <a:cubicBezTo>
                    <a:pt x="733" y="4897"/>
                    <a:pt x="754" y="4750"/>
                    <a:pt x="796" y="4646"/>
                  </a:cubicBezTo>
                  <a:cubicBezTo>
                    <a:pt x="859" y="4290"/>
                    <a:pt x="1047" y="4164"/>
                    <a:pt x="1528" y="4102"/>
                  </a:cubicBezTo>
                  <a:cubicBezTo>
                    <a:pt x="1800" y="4081"/>
                    <a:pt x="1884" y="4018"/>
                    <a:pt x="1884" y="4018"/>
                  </a:cubicBezTo>
                  <a:cubicBezTo>
                    <a:pt x="1905" y="3997"/>
                    <a:pt x="1989" y="3976"/>
                    <a:pt x="2072" y="3976"/>
                  </a:cubicBezTo>
                  <a:lnTo>
                    <a:pt x="2114" y="3976"/>
                  </a:lnTo>
                  <a:cubicBezTo>
                    <a:pt x="2177" y="3976"/>
                    <a:pt x="2261" y="4018"/>
                    <a:pt x="2428" y="4081"/>
                  </a:cubicBezTo>
                  <a:lnTo>
                    <a:pt x="2574" y="4122"/>
                  </a:lnTo>
                  <a:cubicBezTo>
                    <a:pt x="2616" y="4164"/>
                    <a:pt x="2637" y="4164"/>
                    <a:pt x="2679" y="4185"/>
                  </a:cubicBezTo>
                  <a:cubicBezTo>
                    <a:pt x="2930" y="4311"/>
                    <a:pt x="3035" y="4436"/>
                    <a:pt x="3118" y="4541"/>
                  </a:cubicBezTo>
                  <a:cubicBezTo>
                    <a:pt x="3202" y="4541"/>
                    <a:pt x="3265" y="4520"/>
                    <a:pt x="3411" y="4499"/>
                  </a:cubicBezTo>
                  <a:cubicBezTo>
                    <a:pt x="3746" y="4415"/>
                    <a:pt x="3788" y="4415"/>
                    <a:pt x="3830" y="4415"/>
                  </a:cubicBezTo>
                  <a:lnTo>
                    <a:pt x="3872" y="4415"/>
                  </a:lnTo>
                  <a:cubicBezTo>
                    <a:pt x="3955" y="4394"/>
                    <a:pt x="4081" y="4374"/>
                    <a:pt x="4353" y="4290"/>
                  </a:cubicBezTo>
                  <a:lnTo>
                    <a:pt x="4458" y="4269"/>
                  </a:lnTo>
                  <a:cubicBezTo>
                    <a:pt x="4875" y="4145"/>
                    <a:pt x="5110" y="4113"/>
                    <a:pt x="5263" y="4113"/>
                  </a:cubicBezTo>
                  <a:cubicBezTo>
                    <a:pt x="5317" y="4113"/>
                    <a:pt x="5361" y="4117"/>
                    <a:pt x="5399" y="4122"/>
                  </a:cubicBezTo>
                  <a:lnTo>
                    <a:pt x="5462" y="4122"/>
                  </a:lnTo>
                  <a:cubicBezTo>
                    <a:pt x="5462" y="4122"/>
                    <a:pt x="5504" y="4122"/>
                    <a:pt x="5546" y="4081"/>
                  </a:cubicBezTo>
                  <a:cubicBezTo>
                    <a:pt x="5546" y="4060"/>
                    <a:pt x="5546" y="3997"/>
                    <a:pt x="5525" y="3976"/>
                  </a:cubicBezTo>
                  <a:cubicBezTo>
                    <a:pt x="5504" y="3850"/>
                    <a:pt x="5441" y="3599"/>
                    <a:pt x="5566" y="3390"/>
                  </a:cubicBezTo>
                  <a:cubicBezTo>
                    <a:pt x="5713" y="3181"/>
                    <a:pt x="5943" y="3160"/>
                    <a:pt x="6152" y="3160"/>
                  </a:cubicBezTo>
                  <a:lnTo>
                    <a:pt x="6571" y="3160"/>
                  </a:lnTo>
                  <a:cubicBezTo>
                    <a:pt x="6968" y="3160"/>
                    <a:pt x="7219" y="3181"/>
                    <a:pt x="7408" y="3578"/>
                  </a:cubicBezTo>
                  <a:cubicBezTo>
                    <a:pt x="7491" y="3788"/>
                    <a:pt x="7450" y="3976"/>
                    <a:pt x="7450" y="4081"/>
                  </a:cubicBezTo>
                  <a:lnTo>
                    <a:pt x="7450" y="4122"/>
                  </a:lnTo>
                  <a:cubicBezTo>
                    <a:pt x="7491" y="4164"/>
                    <a:pt x="7596" y="4206"/>
                    <a:pt x="7805" y="4290"/>
                  </a:cubicBezTo>
                  <a:cubicBezTo>
                    <a:pt x="7973" y="4332"/>
                    <a:pt x="8161" y="4415"/>
                    <a:pt x="8266" y="4583"/>
                  </a:cubicBezTo>
                  <a:cubicBezTo>
                    <a:pt x="8349" y="4583"/>
                    <a:pt x="8454" y="4541"/>
                    <a:pt x="8579" y="4541"/>
                  </a:cubicBezTo>
                  <a:lnTo>
                    <a:pt x="8747" y="4520"/>
                  </a:lnTo>
                  <a:cubicBezTo>
                    <a:pt x="9312" y="4478"/>
                    <a:pt x="9479" y="4415"/>
                    <a:pt x="9605" y="4374"/>
                  </a:cubicBezTo>
                  <a:cubicBezTo>
                    <a:pt x="9709" y="4332"/>
                    <a:pt x="9814" y="4311"/>
                    <a:pt x="10065" y="4290"/>
                  </a:cubicBezTo>
                  <a:cubicBezTo>
                    <a:pt x="10212" y="4290"/>
                    <a:pt x="10337" y="4290"/>
                    <a:pt x="10442" y="4394"/>
                  </a:cubicBezTo>
                  <a:lnTo>
                    <a:pt x="10567" y="4060"/>
                  </a:lnTo>
                  <a:cubicBezTo>
                    <a:pt x="10630" y="3892"/>
                    <a:pt x="10693" y="3767"/>
                    <a:pt x="10735" y="3662"/>
                  </a:cubicBezTo>
                  <a:lnTo>
                    <a:pt x="10735" y="3662"/>
                  </a:lnTo>
                  <a:cubicBezTo>
                    <a:pt x="10686" y="3690"/>
                    <a:pt x="10637" y="3704"/>
                    <a:pt x="10570" y="3704"/>
                  </a:cubicBezTo>
                  <a:cubicBezTo>
                    <a:pt x="10437" y="3704"/>
                    <a:pt x="10232" y="3648"/>
                    <a:pt x="9814" y="3537"/>
                  </a:cubicBezTo>
                  <a:cubicBezTo>
                    <a:pt x="9228" y="3369"/>
                    <a:pt x="8893" y="3348"/>
                    <a:pt x="8663" y="3306"/>
                  </a:cubicBezTo>
                  <a:cubicBezTo>
                    <a:pt x="8349" y="3286"/>
                    <a:pt x="8077" y="3265"/>
                    <a:pt x="7952" y="2846"/>
                  </a:cubicBezTo>
                  <a:cubicBezTo>
                    <a:pt x="7910" y="2721"/>
                    <a:pt x="7868" y="2679"/>
                    <a:pt x="7847" y="2658"/>
                  </a:cubicBezTo>
                  <a:cubicBezTo>
                    <a:pt x="7722" y="2511"/>
                    <a:pt x="7638" y="2344"/>
                    <a:pt x="7659" y="1988"/>
                  </a:cubicBezTo>
                  <a:lnTo>
                    <a:pt x="7659" y="1884"/>
                  </a:lnTo>
                  <a:cubicBezTo>
                    <a:pt x="7659" y="1779"/>
                    <a:pt x="7701" y="1591"/>
                    <a:pt x="7826" y="1507"/>
                  </a:cubicBezTo>
                  <a:cubicBezTo>
                    <a:pt x="7847" y="1465"/>
                    <a:pt x="7868" y="1381"/>
                    <a:pt x="7952" y="1193"/>
                  </a:cubicBezTo>
                  <a:cubicBezTo>
                    <a:pt x="8077" y="837"/>
                    <a:pt x="8266" y="649"/>
                    <a:pt x="8370" y="524"/>
                  </a:cubicBezTo>
                  <a:lnTo>
                    <a:pt x="8287" y="440"/>
                  </a:lnTo>
                  <a:cubicBezTo>
                    <a:pt x="8161" y="147"/>
                    <a:pt x="8077" y="42"/>
                    <a:pt x="80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99"/>
            <p:cNvSpPr/>
            <p:nvPr/>
          </p:nvSpPr>
          <p:spPr>
            <a:xfrm>
              <a:off x="5343425" y="2098225"/>
              <a:ext cx="112500" cy="240650"/>
            </a:xfrm>
            <a:custGeom>
              <a:avLst/>
              <a:gdLst/>
              <a:ahLst/>
              <a:cxnLst/>
              <a:rect l="l" t="t" r="r" b="b"/>
              <a:pathLst>
                <a:path w="4500" h="9626" extrusionOk="0">
                  <a:moveTo>
                    <a:pt x="3286" y="0"/>
                  </a:moveTo>
                  <a:cubicBezTo>
                    <a:pt x="3244" y="21"/>
                    <a:pt x="3055" y="105"/>
                    <a:pt x="2637" y="419"/>
                  </a:cubicBezTo>
                  <a:cubicBezTo>
                    <a:pt x="2156" y="795"/>
                    <a:pt x="1884" y="921"/>
                    <a:pt x="1633" y="921"/>
                  </a:cubicBezTo>
                  <a:cubicBezTo>
                    <a:pt x="1361" y="921"/>
                    <a:pt x="1193" y="754"/>
                    <a:pt x="1089" y="670"/>
                  </a:cubicBezTo>
                  <a:cubicBezTo>
                    <a:pt x="1026" y="586"/>
                    <a:pt x="942" y="503"/>
                    <a:pt x="796" y="461"/>
                  </a:cubicBezTo>
                  <a:cubicBezTo>
                    <a:pt x="796" y="503"/>
                    <a:pt x="775" y="523"/>
                    <a:pt x="775" y="586"/>
                  </a:cubicBezTo>
                  <a:cubicBezTo>
                    <a:pt x="691" y="754"/>
                    <a:pt x="649" y="984"/>
                    <a:pt x="566" y="1151"/>
                  </a:cubicBezTo>
                  <a:cubicBezTo>
                    <a:pt x="273" y="1967"/>
                    <a:pt x="1" y="2783"/>
                    <a:pt x="105" y="3327"/>
                  </a:cubicBezTo>
                  <a:lnTo>
                    <a:pt x="126" y="3495"/>
                  </a:lnTo>
                  <a:cubicBezTo>
                    <a:pt x="294" y="4143"/>
                    <a:pt x="294" y="4227"/>
                    <a:pt x="607" y="4917"/>
                  </a:cubicBezTo>
                  <a:cubicBezTo>
                    <a:pt x="733" y="5210"/>
                    <a:pt x="775" y="5273"/>
                    <a:pt x="838" y="5336"/>
                  </a:cubicBezTo>
                  <a:cubicBezTo>
                    <a:pt x="963" y="5503"/>
                    <a:pt x="1068" y="5629"/>
                    <a:pt x="1319" y="6319"/>
                  </a:cubicBezTo>
                  <a:cubicBezTo>
                    <a:pt x="1612" y="7073"/>
                    <a:pt x="1654" y="7156"/>
                    <a:pt x="1695" y="7407"/>
                  </a:cubicBezTo>
                  <a:cubicBezTo>
                    <a:pt x="1716" y="7533"/>
                    <a:pt x="1737" y="7721"/>
                    <a:pt x="1842" y="8119"/>
                  </a:cubicBezTo>
                  <a:lnTo>
                    <a:pt x="1946" y="8474"/>
                  </a:lnTo>
                  <a:cubicBezTo>
                    <a:pt x="1988" y="8579"/>
                    <a:pt x="2009" y="8663"/>
                    <a:pt x="2030" y="8746"/>
                  </a:cubicBezTo>
                  <a:cubicBezTo>
                    <a:pt x="2030" y="8767"/>
                    <a:pt x="2051" y="8788"/>
                    <a:pt x="2051" y="8830"/>
                  </a:cubicBezTo>
                  <a:cubicBezTo>
                    <a:pt x="2093" y="8893"/>
                    <a:pt x="2093" y="8956"/>
                    <a:pt x="2114" y="9039"/>
                  </a:cubicBezTo>
                  <a:lnTo>
                    <a:pt x="2114" y="9081"/>
                  </a:lnTo>
                  <a:cubicBezTo>
                    <a:pt x="2135" y="9165"/>
                    <a:pt x="2135" y="9249"/>
                    <a:pt x="2177" y="9311"/>
                  </a:cubicBezTo>
                  <a:lnTo>
                    <a:pt x="2177" y="9374"/>
                  </a:lnTo>
                  <a:cubicBezTo>
                    <a:pt x="2177" y="9437"/>
                    <a:pt x="2198" y="9500"/>
                    <a:pt x="2198" y="9583"/>
                  </a:cubicBezTo>
                  <a:lnTo>
                    <a:pt x="2198" y="9625"/>
                  </a:lnTo>
                  <a:cubicBezTo>
                    <a:pt x="2386" y="9500"/>
                    <a:pt x="2637" y="9374"/>
                    <a:pt x="3055" y="9270"/>
                  </a:cubicBezTo>
                  <a:cubicBezTo>
                    <a:pt x="3516" y="9165"/>
                    <a:pt x="3641" y="9165"/>
                    <a:pt x="3683" y="9165"/>
                  </a:cubicBezTo>
                  <a:lnTo>
                    <a:pt x="3871" y="9165"/>
                  </a:lnTo>
                  <a:lnTo>
                    <a:pt x="3913" y="9270"/>
                  </a:lnTo>
                  <a:cubicBezTo>
                    <a:pt x="4227" y="9270"/>
                    <a:pt x="4332" y="9123"/>
                    <a:pt x="4374" y="9102"/>
                  </a:cubicBezTo>
                  <a:cubicBezTo>
                    <a:pt x="4332" y="9102"/>
                    <a:pt x="4311" y="9081"/>
                    <a:pt x="4290" y="9060"/>
                  </a:cubicBezTo>
                  <a:lnTo>
                    <a:pt x="4227" y="8998"/>
                  </a:lnTo>
                  <a:cubicBezTo>
                    <a:pt x="4206" y="8977"/>
                    <a:pt x="4206" y="8956"/>
                    <a:pt x="4206" y="8956"/>
                  </a:cubicBezTo>
                  <a:cubicBezTo>
                    <a:pt x="4206" y="8914"/>
                    <a:pt x="4206" y="8914"/>
                    <a:pt x="4185" y="8893"/>
                  </a:cubicBezTo>
                  <a:cubicBezTo>
                    <a:pt x="4123" y="8642"/>
                    <a:pt x="4311" y="8474"/>
                    <a:pt x="4395" y="8433"/>
                  </a:cubicBezTo>
                  <a:cubicBezTo>
                    <a:pt x="4415" y="8433"/>
                    <a:pt x="4415" y="8391"/>
                    <a:pt x="4436" y="8370"/>
                  </a:cubicBezTo>
                  <a:cubicBezTo>
                    <a:pt x="4311" y="8077"/>
                    <a:pt x="4311" y="7951"/>
                    <a:pt x="4290" y="6989"/>
                  </a:cubicBezTo>
                  <a:cubicBezTo>
                    <a:pt x="4269" y="6277"/>
                    <a:pt x="4290" y="6131"/>
                    <a:pt x="4353" y="5838"/>
                  </a:cubicBezTo>
                  <a:cubicBezTo>
                    <a:pt x="4395" y="5713"/>
                    <a:pt x="4436" y="5524"/>
                    <a:pt x="4457" y="5127"/>
                  </a:cubicBezTo>
                  <a:cubicBezTo>
                    <a:pt x="4457" y="5085"/>
                    <a:pt x="4499" y="4980"/>
                    <a:pt x="4499" y="4876"/>
                  </a:cubicBezTo>
                  <a:cubicBezTo>
                    <a:pt x="4353" y="4792"/>
                    <a:pt x="4227" y="4645"/>
                    <a:pt x="4102" y="4332"/>
                  </a:cubicBezTo>
                  <a:cubicBezTo>
                    <a:pt x="3934" y="3934"/>
                    <a:pt x="3767" y="3557"/>
                    <a:pt x="4081" y="3244"/>
                  </a:cubicBezTo>
                  <a:cubicBezTo>
                    <a:pt x="4123" y="3202"/>
                    <a:pt x="4143" y="3160"/>
                    <a:pt x="4206" y="2951"/>
                  </a:cubicBezTo>
                  <a:cubicBezTo>
                    <a:pt x="4227" y="2783"/>
                    <a:pt x="4269" y="2679"/>
                    <a:pt x="4290" y="2595"/>
                  </a:cubicBezTo>
                  <a:cubicBezTo>
                    <a:pt x="4248" y="2553"/>
                    <a:pt x="4248" y="2490"/>
                    <a:pt x="4227" y="2428"/>
                  </a:cubicBezTo>
                  <a:cubicBezTo>
                    <a:pt x="4102" y="2072"/>
                    <a:pt x="3871" y="1632"/>
                    <a:pt x="3871" y="1632"/>
                  </a:cubicBezTo>
                  <a:lnTo>
                    <a:pt x="3830" y="1549"/>
                  </a:lnTo>
                  <a:lnTo>
                    <a:pt x="3390" y="63"/>
                  </a:lnTo>
                  <a:cubicBezTo>
                    <a:pt x="3348" y="63"/>
                    <a:pt x="3307" y="21"/>
                    <a:pt x="328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99"/>
            <p:cNvSpPr/>
            <p:nvPr/>
          </p:nvSpPr>
          <p:spPr>
            <a:xfrm>
              <a:off x="5437575" y="2038600"/>
              <a:ext cx="135525" cy="268350"/>
            </a:xfrm>
            <a:custGeom>
              <a:avLst/>
              <a:gdLst/>
              <a:ahLst/>
              <a:cxnLst/>
              <a:rect l="l" t="t" r="r" b="b"/>
              <a:pathLst>
                <a:path w="5421" h="10734" extrusionOk="0">
                  <a:moveTo>
                    <a:pt x="1403" y="0"/>
                  </a:moveTo>
                  <a:cubicBezTo>
                    <a:pt x="1298" y="251"/>
                    <a:pt x="1193" y="377"/>
                    <a:pt x="984" y="670"/>
                  </a:cubicBezTo>
                  <a:cubicBezTo>
                    <a:pt x="859" y="837"/>
                    <a:pt x="649" y="1130"/>
                    <a:pt x="357" y="1548"/>
                  </a:cubicBezTo>
                  <a:cubicBezTo>
                    <a:pt x="210" y="1779"/>
                    <a:pt x="105" y="1946"/>
                    <a:pt x="1" y="2051"/>
                  </a:cubicBezTo>
                  <a:lnTo>
                    <a:pt x="461" y="3620"/>
                  </a:lnTo>
                  <a:cubicBezTo>
                    <a:pt x="545" y="3745"/>
                    <a:pt x="754" y="4143"/>
                    <a:pt x="880" y="4541"/>
                  </a:cubicBezTo>
                  <a:cubicBezTo>
                    <a:pt x="880" y="4561"/>
                    <a:pt x="921" y="4603"/>
                    <a:pt x="942" y="4645"/>
                  </a:cubicBezTo>
                  <a:cubicBezTo>
                    <a:pt x="1047" y="4792"/>
                    <a:pt x="1026" y="4980"/>
                    <a:pt x="984" y="5064"/>
                  </a:cubicBezTo>
                  <a:cubicBezTo>
                    <a:pt x="963" y="5105"/>
                    <a:pt x="942" y="5210"/>
                    <a:pt x="921" y="5440"/>
                  </a:cubicBezTo>
                  <a:cubicBezTo>
                    <a:pt x="859" y="5817"/>
                    <a:pt x="733" y="5963"/>
                    <a:pt x="649" y="6068"/>
                  </a:cubicBezTo>
                  <a:cubicBezTo>
                    <a:pt x="670" y="6131"/>
                    <a:pt x="712" y="6214"/>
                    <a:pt x="754" y="6340"/>
                  </a:cubicBezTo>
                  <a:cubicBezTo>
                    <a:pt x="838" y="6486"/>
                    <a:pt x="880" y="6591"/>
                    <a:pt x="942" y="6591"/>
                  </a:cubicBezTo>
                  <a:cubicBezTo>
                    <a:pt x="1277" y="6696"/>
                    <a:pt x="1256" y="7051"/>
                    <a:pt x="1193" y="7574"/>
                  </a:cubicBezTo>
                  <a:cubicBezTo>
                    <a:pt x="1152" y="7993"/>
                    <a:pt x="1131" y="8202"/>
                    <a:pt x="1068" y="8349"/>
                  </a:cubicBezTo>
                  <a:cubicBezTo>
                    <a:pt x="1026" y="8558"/>
                    <a:pt x="984" y="8662"/>
                    <a:pt x="1026" y="9290"/>
                  </a:cubicBezTo>
                  <a:cubicBezTo>
                    <a:pt x="1047" y="10232"/>
                    <a:pt x="1047" y="10232"/>
                    <a:pt x="1152" y="10420"/>
                  </a:cubicBezTo>
                  <a:lnTo>
                    <a:pt x="1173" y="10504"/>
                  </a:lnTo>
                  <a:cubicBezTo>
                    <a:pt x="1193" y="10567"/>
                    <a:pt x="1235" y="10650"/>
                    <a:pt x="1235" y="10734"/>
                  </a:cubicBezTo>
                  <a:lnTo>
                    <a:pt x="1445" y="10713"/>
                  </a:lnTo>
                  <a:cubicBezTo>
                    <a:pt x="2198" y="10567"/>
                    <a:pt x="2449" y="10546"/>
                    <a:pt x="2616" y="10546"/>
                  </a:cubicBezTo>
                  <a:cubicBezTo>
                    <a:pt x="2763" y="10546"/>
                    <a:pt x="2805" y="10546"/>
                    <a:pt x="3349" y="10336"/>
                  </a:cubicBezTo>
                  <a:cubicBezTo>
                    <a:pt x="3872" y="10148"/>
                    <a:pt x="4081" y="10127"/>
                    <a:pt x="4186" y="10106"/>
                  </a:cubicBezTo>
                  <a:cubicBezTo>
                    <a:pt x="4269" y="10106"/>
                    <a:pt x="4269" y="10106"/>
                    <a:pt x="4520" y="9918"/>
                  </a:cubicBezTo>
                  <a:cubicBezTo>
                    <a:pt x="4813" y="9730"/>
                    <a:pt x="5064" y="9709"/>
                    <a:pt x="5274" y="9709"/>
                  </a:cubicBezTo>
                  <a:lnTo>
                    <a:pt x="5420" y="9709"/>
                  </a:lnTo>
                  <a:cubicBezTo>
                    <a:pt x="5420" y="9688"/>
                    <a:pt x="5420" y="9625"/>
                    <a:pt x="5378" y="9583"/>
                  </a:cubicBezTo>
                  <a:cubicBezTo>
                    <a:pt x="5336" y="8955"/>
                    <a:pt x="5127" y="8432"/>
                    <a:pt x="5023" y="8181"/>
                  </a:cubicBezTo>
                  <a:cubicBezTo>
                    <a:pt x="5023" y="8181"/>
                    <a:pt x="5002" y="8181"/>
                    <a:pt x="5002" y="8139"/>
                  </a:cubicBezTo>
                  <a:cubicBezTo>
                    <a:pt x="4960" y="8139"/>
                    <a:pt x="4939" y="8118"/>
                    <a:pt x="4918" y="8098"/>
                  </a:cubicBezTo>
                  <a:lnTo>
                    <a:pt x="4897" y="8077"/>
                  </a:lnTo>
                  <a:lnTo>
                    <a:pt x="4813" y="7993"/>
                  </a:lnTo>
                  <a:lnTo>
                    <a:pt x="4792" y="7951"/>
                  </a:lnTo>
                  <a:cubicBezTo>
                    <a:pt x="4750" y="7930"/>
                    <a:pt x="4709" y="7888"/>
                    <a:pt x="4688" y="7826"/>
                  </a:cubicBezTo>
                  <a:lnTo>
                    <a:pt x="4646" y="7805"/>
                  </a:lnTo>
                  <a:cubicBezTo>
                    <a:pt x="4625" y="7784"/>
                    <a:pt x="4604" y="7721"/>
                    <a:pt x="4541" y="7679"/>
                  </a:cubicBezTo>
                  <a:cubicBezTo>
                    <a:pt x="4520" y="7637"/>
                    <a:pt x="4520" y="7616"/>
                    <a:pt x="4499" y="7616"/>
                  </a:cubicBezTo>
                  <a:lnTo>
                    <a:pt x="4416" y="7470"/>
                  </a:lnTo>
                  <a:cubicBezTo>
                    <a:pt x="4395" y="7428"/>
                    <a:pt x="4395" y="7407"/>
                    <a:pt x="4374" y="7386"/>
                  </a:cubicBezTo>
                  <a:cubicBezTo>
                    <a:pt x="4311" y="7302"/>
                    <a:pt x="4290" y="7198"/>
                    <a:pt x="4227" y="7114"/>
                  </a:cubicBezTo>
                  <a:cubicBezTo>
                    <a:pt x="4081" y="6737"/>
                    <a:pt x="3976" y="6549"/>
                    <a:pt x="3872" y="6382"/>
                  </a:cubicBezTo>
                  <a:cubicBezTo>
                    <a:pt x="3683" y="6047"/>
                    <a:pt x="3579" y="5838"/>
                    <a:pt x="3286" y="4875"/>
                  </a:cubicBezTo>
                  <a:cubicBezTo>
                    <a:pt x="3244" y="4750"/>
                    <a:pt x="3223" y="4603"/>
                    <a:pt x="3181" y="4478"/>
                  </a:cubicBezTo>
                  <a:cubicBezTo>
                    <a:pt x="3160" y="4373"/>
                    <a:pt x="3139" y="4269"/>
                    <a:pt x="3118" y="4185"/>
                  </a:cubicBezTo>
                  <a:cubicBezTo>
                    <a:pt x="3077" y="4122"/>
                    <a:pt x="3056" y="4038"/>
                    <a:pt x="3056" y="3955"/>
                  </a:cubicBezTo>
                  <a:cubicBezTo>
                    <a:pt x="2972" y="3620"/>
                    <a:pt x="2951" y="3515"/>
                    <a:pt x="2909" y="3306"/>
                  </a:cubicBezTo>
                  <a:cubicBezTo>
                    <a:pt x="2867" y="3180"/>
                    <a:pt x="2846" y="3013"/>
                    <a:pt x="2763" y="2762"/>
                  </a:cubicBezTo>
                  <a:cubicBezTo>
                    <a:pt x="2658" y="2364"/>
                    <a:pt x="2637" y="2092"/>
                    <a:pt x="2616" y="1925"/>
                  </a:cubicBezTo>
                  <a:cubicBezTo>
                    <a:pt x="2595" y="1653"/>
                    <a:pt x="2595" y="1611"/>
                    <a:pt x="2386" y="1297"/>
                  </a:cubicBezTo>
                  <a:cubicBezTo>
                    <a:pt x="2282" y="1130"/>
                    <a:pt x="2177" y="983"/>
                    <a:pt x="2093" y="879"/>
                  </a:cubicBezTo>
                  <a:cubicBezTo>
                    <a:pt x="1989" y="711"/>
                    <a:pt x="1905" y="607"/>
                    <a:pt x="1800" y="460"/>
                  </a:cubicBezTo>
                  <a:lnTo>
                    <a:pt x="1717" y="377"/>
                  </a:lnTo>
                  <a:cubicBezTo>
                    <a:pt x="1717" y="377"/>
                    <a:pt x="1717" y="356"/>
                    <a:pt x="1696" y="356"/>
                  </a:cubicBezTo>
                  <a:lnTo>
                    <a:pt x="1612" y="272"/>
                  </a:lnTo>
                  <a:lnTo>
                    <a:pt x="1591" y="251"/>
                  </a:lnTo>
                  <a:cubicBezTo>
                    <a:pt x="1570" y="209"/>
                    <a:pt x="1549" y="167"/>
                    <a:pt x="1507" y="147"/>
                  </a:cubicBezTo>
                  <a:cubicBezTo>
                    <a:pt x="1486" y="105"/>
                    <a:pt x="1445" y="63"/>
                    <a:pt x="14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99"/>
            <p:cNvSpPr/>
            <p:nvPr/>
          </p:nvSpPr>
          <p:spPr>
            <a:xfrm>
              <a:off x="5455375" y="2316350"/>
              <a:ext cx="25" cy="1600"/>
            </a:xfrm>
            <a:custGeom>
              <a:avLst/>
              <a:gdLst/>
              <a:ahLst/>
              <a:cxnLst/>
              <a:rect l="l" t="t" r="r" b="b"/>
              <a:pathLst>
                <a:path w="1" h="64" extrusionOk="0">
                  <a:moveTo>
                    <a:pt x="0" y="63"/>
                  </a:moveTo>
                  <a:lnTo>
                    <a:pt x="0" y="1"/>
                  </a:lnTo>
                  <a:lnTo>
                    <a:pt x="0"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99"/>
            <p:cNvSpPr/>
            <p:nvPr/>
          </p:nvSpPr>
          <p:spPr>
            <a:xfrm>
              <a:off x="5380575" y="2780850"/>
              <a:ext cx="25" cy="8925"/>
            </a:xfrm>
            <a:custGeom>
              <a:avLst/>
              <a:gdLst/>
              <a:ahLst/>
              <a:cxnLst/>
              <a:rect l="l" t="t" r="r" b="b"/>
              <a:pathLst>
                <a:path w="1" h="357" extrusionOk="0">
                  <a:moveTo>
                    <a:pt x="0" y="1"/>
                  </a:moveTo>
                  <a:lnTo>
                    <a:pt x="0" y="1"/>
                  </a:lnTo>
                  <a:lnTo>
                    <a:pt x="0" y="356"/>
                  </a:lnTo>
                  <a:lnTo>
                    <a:pt x="0" y="356"/>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99"/>
            <p:cNvSpPr/>
            <p:nvPr/>
          </p:nvSpPr>
          <p:spPr>
            <a:xfrm>
              <a:off x="4920250" y="2108150"/>
              <a:ext cx="494875" cy="671675"/>
            </a:xfrm>
            <a:custGeom>
              <a:avLst/>
              <a:gdLst/>
              <a:ahLst/>
              <a:cxnLst/>
              <a:rect l="l" t="t" r="r" b="b"/>
              <a:pathLst>
                <a:path w="19795" h="26867" extrusionOk="0">
                  <a:moveTo>
                    <a:pt x="17158" y="1"/>
                  </a:moveTo>
                  <a:cubicBezTo>
                    <a:pt x="17116" y="1"/>
                    <a:pt x="17053" y="22"/>
                    <a:pt x="17032" y="22"/>
                  </a:cubicBezTo>
                  <a:cubicBezTo>
                    <a:pt x="16844" y="43"/>
                    <a:pt x="16279" y="147"/>
                    <a:pt x="16132" y="231"/>
                  </a:cubicBezTo>
                  <a:cubicBezTo>
                    <a:pt x="16028" y="398"/>
                    <a:pt x="15902" y="503"/>
                    <a:pt x="15463" y="650"/>
                  </a:cubicBezTo>
                  <a:cubicBezTo>
                    <a:pt x="14354" y="1068"/>
                    <a:pt x="13705" y="1298"/>
                    <a:pt x="13705" y="1298"/>
                  </a:cubicBezTo>
                  <a:cubicBezTo>
                    <a:pt x="13475" y="1382"/>
                    <a:pt x="13266" y="1382"/>
                    <a:pt x="13057" y="1382"/>
                  </a:cubicBezTo>
                  <a:cubicBezTo>
                    <a:pt x="12680" y="1403"/>
                    <a:pt x="12408" y="1403"/>
                    <a:pt x="12115" y="1717"/>
                  </a:cubicBezTo>
                  <a:cubicBezTo>
                    <a:pt x="11592" y="2303"/>
                    <a:pt x="11467" y="2449"/>
                    <a:pt x="10985" y="3139"/>
                  </a:cubicBezTo>
                  <a:cubicBezTo>
                    <a:pt x="10839" y="3349"/>
                    <a:pt x="10755" y="3495"/>
                    <a:pt x="10671" y="3600"/>
                  </a:cubicBezTo>
                  <a:cubicBezTo>
                    <a:pt x="10525" y="3851"/>
                    <a:pt x="10462" y="3955"/>
                    <a:pt x="10065" y="4374"/>
                  </a:cubicBezTo>
                  <a:cubicBezTo>
                    <a:pt x="9918" y="4541"/>
                    <a:pt x="9834" y="4646"/>
                    <a:pt x="9793" y="4709"/>
                  </a:cubicBezTo>
                  <a:cubicBezTo>
                    <a:pt x="9688" y="4834"/>
                    <a:pt x="9625" y="4897"/>
                    <a:pt x="9437" y="5002"/>
                  </a:cubicBezTo>
                  <a:cubicBezTo>
                    <a:pt x="9186" y="5671"/>
                    <a:pt x="9395" y="6278"/>
                    <a:pt x="9583" y="6801"/>
                  </a:cubicBezTo>
                  <a:cubicBezTo>
                    <a:pt x="9688" y="7136"/>
                    <a:pt x="9793" y="7408"/>
                    <a:pt x="9751" y="7680"/>
                  </a:cubicBezTo>
                  <a:lnTo>
                    <a:pt x="9751" y="7743"/>
                  </a:lnTo>
                  <a:cubicBezTo>
                    <a:pt x="9730" y="8161"/>
                    <a:pt x="9688" y="8245"/>
                    <a:pt x="9437" y="8559"/>
                  </a:cubicBezTo>
                  <a:cubicBezTo>
                    <a:pt x="9332" y="8684"/>
                    <a:pt x="9207" y="8873"/>
                    <a:pt x="8977" y="9186"/>
                  </a:cubicBezTo>
                  <a:cubicBezTo>
                    <a:pt x="8537" y="9835"/>
                    <a:pt x="8433" y="9877"/>
                    <a:pt x="8140" y="10044"/>
                  </a:cubicBezTo>
                  <a:cubicBezTo>
                    <a:pt x="8014" y="10128"/>
                    <a:pt x="7763" y="10233"/>
                    <a:pt x="7345" y="10505"/>
                  </a:cubicBezTo>
                  <a:cubicBezTo>
                    <a:pt x="7114" y="10672"/>
                    <a:pt x="6968" y="10798"/>
                    <a:pt x="6863" y="10881"/>
                  </a:cubicBezTo>
                  <a:cubicBezTo>
                    <a:pt x="6607" y="11069"/>
                    <a:pt x="6532" y="11118"/>
                    <a:pt x="6399" y="11118"/>
                  </a:cubicBezTo>
                  <a:cubicBezTo>
                    <a:pt x="6369" y="11118"/>
                    <a:pt x="6337" y="11115"/>
                    <a:pt x="6298" y="11111"/>
                  </a:cubicBezTo>
                  <a:cubicBezTo>
                    <a:pt x="6270" y="11111"/>
                    <a:pt x="6233" y="11102"/>
                    <a:pt x="6162" y="11102"/>
                  </a:cubicBezTo>
                  <a:cubicBezTo>
                    <a:pt x="6126" y="11102"/>
                    <a:pt x="6082" y="11104"/>
                    <a:pt x="6026" y="11111"/>
                  </a:cubicBezTo>
                  <a:cubicBezTo>
                    <a:pt x="5997" y="11113"/>
                    <a:pt x="5968" y="11113"/>
                    <a:pt x="5939" y="11113"/>
                  </a:cubicBezTo>
                  <a:cubicBezTo>
                    <a:pt x="5534" y="11113"/>
                    <a:pt x="5300" y="10978"/>
                    <a:pt x="5085" y="10860"/>
                  </a:cubicBezTo>
                  <a:cubicBezTo>
                    <a:pt x="4897" y="10756"/>
                    <a:pt x="4729" y="10651"/>
                    <a:pt x="4478" y="10609"/>
                  </a:cubicBezTo>
                  <a:cubicBezTo>
                    <a:pt x="4385" y="10596"/>
                    <a:pt x="4314" y="10589"/>
                    <a:pt x="4251" y="10589"/>
                  </a:cubicBezTo>
                  <a:cubicBezTo>
                    <a:pt x="4117" y="10589"/>
                    <a:pt x="4029" y="10621"/>
                    <a:pt x="3871" y="10693"/>
                  </a:cubicBezTo>
                  <a:cubicBezTo>
                    <a:pt x="3662" y="10798"/>
                    <a:pt x="3369" y="10923"/>
                    <a:pt x="2804" y="11070"/>
                  </a:cubicBezTo>
                  <a:cubicBezTo>
                    <a:pt x="2281" y="11195"/>
                    <a:pt x="2009" y="11300"/>
                    <a:pt x="1884" y="11383"/>
                  </a:cubicBezTo>
                  <a:cubicBezTo>
                    <a:pt x="1946" y="11551"/>
                    <a:pt x="1904" y="11823"/>
                    <a:pt x="1842" y="12178"/>
                  </a:cubicBezTo>
                  <a:cubicBezTo>
                    <a:pt x="1758" y="12492"/>
                    <a:pt x="1737" y="12743"/>
                    <a:pt x="1695" y="12911"/>
                  </a:cubicBezTo>
                  <a:cubicBezTo>
                    <a:pt x="1695" y="13015"/>
                    <a:pt x="1674" y="13099"/>
                    <a:pt x="1653" y="13183"/>
                  </a:cubicBezTo>
                  <a:cubicBezTo>
                    <a:pt x="1863" y="13329"/>
                    <a:pt x="1946" y="13392"/>
                    <a:pt x="1967" y="13392"/>
                  </a:cubicBezTo>
                  <a:lnTo>
                    <a:pt x="2386" y="13601"/>
                  </a:lnTo>
                  <a:lnTo>
                    <a:pt x="2072" y="13957"/>
                  </a:lnTo>
                  <a:cubicBezTo>
                    <a:pt x="2009" y="14020"/>
                    <a:pt x="1067" y="15108"/>
                    <a:pt x="586" y="15610"/>
                  </a:cubicBezTo>
                  <a:cubicBezTo>
                    <a:pt x="398" y="15798"/>
                    <a:pt x="189" y="16028"/>
                    <a:pt x="0" y="16217"/>
                  </a:cubicBezTo>
                  <a:cubicBezTo>
                    <a:pt x="210" y="16217"/>
                    <a:pt x="482" y="16217"/>
                    <a:pt x="837" y="16196"/>
                  </a:cubicBezTo>
                  <a:lnTo>
                    <a:pt x="1360" y="16196"/>
                  </a:lnTo>
                  <a:cubicBezTo>
                    <a:pt x="3118" y="16133"/>
                    <a:pt x="3641" y="16112"/>
                    <a:pt x="5294" y="15589"/>
                  </a:cubicBezTo>
                  <a:cubicBezTo>
                    <a:pt x="5985" y="15359"/>
                    <a:pt x="6194" y="15108"/>
                    <a:pt x="6361" y="14940"/>
                  </a:cubicBezTo>
                  <a:cubicBezTo>
                    <a:pt x="6508" y="14773"/>
                    <a:pt x="6675" y="14585"/>
                    <a:pt x="7010" y="14585"/>
                  </a:cubicBezTo>
                  <a:lnTo>
                    <a:pt x="7135" y="14585"/>
                  </a:lnTo>
                  <a:cubicBezTo>
                    <a:pt x="7303" y="14627"/>
                    <a:pt x="7491" y="14647"/>
                    <a:pt x="7742" y="14731"/>
                  </a:cubicBezTo>
                  <a:cubicBezTo>
                    <a:pt x="8370" y="14878"/>
                    <a:pt x="8705" y="15275"/>
                    <a:pt x="8998" y="15589"/>
                  </a:cubicBezTo>
                  <a:cubicBezTo>
                    <a:pt x="9270" y="15882"/>
                    <a:pt x="9395" y="16007"/>
                    <a:pt x="9604" y="16007"/>
                  </a:cubicBezTo>
                  <a:cubicBezTo>
                    <a:pt x="9855" y="16007"/>
                    <a:pt x="10274" y="15777"/>
                    <a:pt x="10797" y="15275"/>
                  </a:cubicBezTo>
                  <a:cubicBezTo>
                    <a:pt x="11571" y="14585"/>
                    <a:pt x="12031" y="14062"/>
                    <a:pt x="12345" y="13727"/>
                  </a:cubicBezTo>
                  <a:cubicBezTo>
                    <a:pt x="12730" y="13282"/>
                    <a:pt x="12948" y="13027"/>
                    <a:pt x="13280" y="13027"/>
                  </a:cubicBezTo>
                  <a:cubicBezTo>
                    <a:pt x="13416" y="13027"/>
                    <a:pt x="13573" y="13070"/>
                    <a:pt x="13768" y="13162"/>
                  </a:cubicBezTo>
                  <a:cubicBezTo>
                    <a:pt x="14521" y="13497"/>
                    <a:pt x="15086" y="14020"/>
                    <a:pt x="15463" y="14689"/>
                  </a:cubicBezTo>
                  <a:cubicBezTo>
                    <a:pt x="15526" y="14857"/>
                    <a:pt x="15672" y="14982"/>
                    <a:pt x="15819" y="15108"/>
                  </a:cubicBezTo>
                  <a:cubicBezTo>
                    <a:pt x="16112" y="15401"/>
                    <a:pt x="16614" y="15861"/>
                    <a:pt x="16237" y="16614"/>
                  </a:cubicBezTo>
                  <a:cubicBezTo>
                    <a:pt x="15693" y="17702"/>
                    <a:pt x="15442" y="18476"/>
                    <a:pt x="15442" y="18811"/>
                  </a:cubicBezTo>
                  <a:cubicBezTo>
                    <a:pt x="15442" y="18958"/>
                    <a:pt x="15400" y="19125"/>
                    <a:pt x="15400" y="19251"/>
                  </a:cubicBezTo>
                  <a:cubicBezTo>
                    <a:pt x="15400" y="19355"/>
                    <a:pt x="15379" y="19460"/>
                    <a:pt x="15379" y="19544"/>
                  </a:cubicBezTo>
                  <a:cubicBezTo>
                    <a:pt x="15379" y="19711"/>
                    <a:pt x="15400" y="19774"/>
                    <a:pt x="15526" y="19816"/>
                  </a:cubicBezTo>
                  <a:cubicBezTo>
                    <a:pt x="15568" y="19816"/>
                    <a:pt x="15588" y="19857"/>
                    <a:pt x="15609" y="19857"/>
                  </a:cubicBezTo>
                  <a:cubicBezTo>
                    <a:pt x="15641" y="19865"/>
                    <a:pt x="15671" y="19869"/>
                    <a:pt x="15699" y="19869"/>
                  </a:cubicBezTo>
                  <a:cubicBezTo>
                    <a:pt x="15824" y="19869"/>
                    <a:pt x="15926" y="19804"/>
                    <a:pt x="16028" y="19753"/>
                  </a:cubicBezTo>
                  <a:cubicBezTo>
                    <a:pt x="16112" y="19690"/>
                    <a:pt x="16216" y="19627"/>
                    <a:pt x="16342" y="19627"/>
                  </a:cubicBezTo>
                  <a:cubicBezTo>
                    <a:pt x="16656" y="19627"/>
                    <a:pt x="16802" y="20004"/>
                    <a:pt x="16907" y="20381"/>
                  </a:cubicBezTo>
                  <a:cubicBezTo>
                    <a:pt x="17011" y="20715"/>
                    <a:pt x="17074" y="20945"/>
                    <a:pt x="17158" y="21155"/>
                  </a:cubicBezTo>
                  <a:cubicBezTo>
                    <a:pt x="17325" y="21615"/>
                    <a:pt x="17472" y="21971"/>
                    <a:pt x="17095" y="22410"/>
                  </a:cubicBezTo>
                  <a:cubicBezTo>
                    <a:pt x="17053" y="22494"/>
                    <a:pt x="17032" y="22515"/>
                    <a:pt x="17032" y="22557"/>
                  </a:cubicBezTo>
                  <a:cubicBezTo>
                    <a:pt x="16949" y="22891"/>
                    <a:pt x="16802" y="22975"/>
                    <a:pt x="16279" y="23184"/>
                  </a:cubicBezTo>
                  <a:cubicBezTo>
                    <a:pt x="15986" y="23268"/>
                    <a:pt x="15798" y="23331"/>
                    <a:pt x="15651" y="23394"/>
                  </a:cubicBezTo>
                  <a:cubicBezTo>
                    <a:pt x="15358" y="23456"/>
                    <a:pt x="15337" y="23456"/>
                    <a:pt x="15149" y="23812"/>
                  </a:cubicBezTo>
                  <a:cubicBezTo>
                    <a:pt x="15044" y="23958"/>
                    <a:pt x="15065" y="24042"/>
                    <a:pt x="15065" y="24126"/>
                  </a:cubicBezTo>
                  <a:lnTo>
                    <a:pt x="15065" y="24168"/>
                  </a:lnTo>
                  <a:cubicBezTo>
                    <a:pt x="15086" y="24189"/>
                    <a:pt x="15086" y="24230"/>
                    <a:pt x="15128" y="24251"/>
                  </a:cubicBezTo>
                  <a:cubicBezTo>
                    <a:pt x="15149" y="24293"/>
                    <a:pt x="15170" y="24335"/>
                    <a:pt x="15191" y="24377"/>
                  </a:cubicBezTo>
                  <a:cubicBezTo>
                    <a:pt x="15233" y="24398"/>
                    <a:pt x="15233" y="24440"/>
                    <a:pt x="15254" y="24440"/>
                  </a:cubicBezTo>
                  <a:cubicBezTo>
                    <a:pt x="15358" y="24423"/>
                    <a:pt x="15457" y="24415"/>
                    <a:pt x="15554" y="24415"/>
                  </a:cubicBezTo>
                  <a:cubicBezTo>
                    <a:pt x="15826" y="24415"/>
                    <a:pt x="16074" y="24478"/>
                    <a:pt x="16321" y="24586"/>
                  </a:cubicBezTo>
                  <a:cubicBezTo>
                    <a:pt x="16907" y="24879"/>
                    <a:pt x="17137" y="25026"/>
                    <a:pt x="17221" y="25277"/>
                  </a:cubicBezTo>
                  <a:cubicBezTo>
                    <a:pt x="17283" y="25486"/>
                    <a:pt x="17221" y="25653"/>
                    <a:pt x="17179" y="25758"/>
                  </a:cubicBezTo>
                  <a:lnTo>
                    <a:pt x="17179" y="25800"/>
                  </a:lnTo>
                  <a:cubicBezTo>
                    <a:pt x="17221" y="25925"/>
                    <a:pt x="17493" y="26344"/>
                    <a:pt x="18183" y="26783"/>
                  </a:cubicBezTo>
                  <a:cubicBezTo>
                    <a:pt x="18267" y="26846"/>
                    <a:pt x="18329" y="26867"/>
                    <a:pt x="18371" y="26867"/>
                  </a:cubicBezTo>
                  <a:cubicBezTo>
                    <a:pt x="18392" y="26783"/>
                    <a:pt x="18413" y="26595"/>
                    <a:pt x="18413" y="26490"/>
                  </a:cubicBezTo>
                  <a:cubicBezTo>
                    <a:pt x="18434" y="26218"/>
                    <a:pt x="18476" y="25904"/>
                    <a:pt x="18622" y="25653"/>
                  </a:cubicBezTo>
                  <a:cubicBezTo>
                    <a:pt x="18894" y="25172"/>
                    <a:pt x="19166" y="24816"/>
                    <a:pt x="19543" y="24377"/>
                  </a:cubicBezTo>
                  <a:lnTo>
                    <a:pt x="19648" y="24251"/>
                  </a:lnTo>
                  <a:cubicBezTo>
                    <a:pt x="19794" y="24042"/>
                    <a:pt x="19773" y="23854"/>
                    <a:pt x="19690" y="23331"/>
                  </a:cubicBezTo>
                  <a:cubicBezTo>
                    <a:pt x="19648" y="23101"/>
                    <a:pt x="19585" y="22787"/>
                    <a:pt x="19564" y="22410"/>
                  </a:cubicBezTo>
                  <a:cubicBezTo>
                    <a:pt x="19480" y="21343"/>
                    <a:pt x="19229" y="20925"/>
                    <a:pt x="18999" y="20673"/>
                  </a:cubicBezTo>
                  <a:cubicBezTo>
                    <a:pt x="18622" y="20276"/>
                    <a:pt x="18371" y="19899"/>
                    <a:pt x="18371" y="19878"/>
                  </a:cubicBezTo>
                  <a:lnTo>
                    <a:pt x="18204" y="19648"/>
                  </a:lnTo>
                  <a:lnTo>
                    <a:pt x="18371" y="19418"/>
                  </a:lnTo>
                  <a:cubicBezTo>
                    <a:pt x="18622" y="19041"/>
                    <a:pt x="19355" y="18058"/>
                    <a:pt x="19543" y="17744"/>
                  </a:cubicBezTo>
                  <a:cubicBezTo>
                    <a:pt x="19585" y="17660"/>
                    <a:pt x="19585" y="17640"/>
                    <a:pt x="19564" y="17577"/>
                  </a:cubicBezTo>
                  <a:cubicBezTo>
                    <a:pt x="19564" y="17472"/>
                    <a:pt x="19522" y="17326"/>
                    <a:pt x="19438" y="17137"/>
                  </a:cubicBezTo>
                  <a:cubicBezTo>
                    <a:pt x="19376" y="17012"/>
                    <a:pt x="19334" y="16865"/>
                    <a:pt x="19271" y="16719"/>
                  </a:cubicBezTo>
                  <a:cubicBezTo>
                    <a:pt x="19062" y="16112"/>
                    <a:pt x="19062" y="15966"/>
                    <a:pt x="19062" y="15463"/>
                  </a:cubicBezTo>
                  <a:lnTo>
                    <a:pt x="19062" y="15171"/>
                  </a:lnTo>
                  <a:cubicBezTo>
                    <a:pt x="19062" y="14752"/>
                    <a:pt x="19041" y="14668"/>
                    <a:pt x="18811" y="14187"/>
                  </a:cubicBezTo>
                  <a:cubicBezTo>
                    <a:pt x="18706" y="13978"/>
                    <a:pt x="18601" y="13685"/>
                    <a:pt x="18434" y="13287"/>
                  </a:cubicBezTo>
                  <a:cubicBezTo>
                    <a:pt x="18413" y="13204"/>
                    <a:pt x="18371" y="13099"/>
                    <a:pt x="18309" y="12994"/>
                  </a:cubicBezTo>
                  <a:cubicBezTo>
                    <a:pt x="17869" y="11906"/>
                    <a:pt x="18057" y="11530"/>
                    <a:pt x="18309" y="11153"/>
                  </a:cubicBezTo>
                  <a:cubicBezTo>
                    <a:pt x="18434" y="10965"/>
                    <a:pt x="18581" y="10777"/>
                    <a:pt x="18581" y="10337"/>
                  </a:cubicBezTo>
                  <a:cubicBezTo>
                    <a:pt x="18581" y="10128"/>
                    <a:pt x="18601" y="9940"/>
                    <a:pt x="18601" y="9772"/>
                  </a:cubicBezTo>
                  <a:cubicBezTo>
                    <a:pt x="18601" y="9291"/>
                    <a:pt x="18581" y="9040"/>
                    <a:pt x="18497" y="8684"/>
                  </a:cubicBezTo>
                  <a:cubicBezTo>
                    <a:pt x="18476" y="8559"/>
                    <a:pt x="18434" y="8412"/>
                    <a:pt x="18392" y="8266"/>
                  </a:cubicBezTo>
                  <a:lnTo>
                    <a:pt x="18288" y="7889"/>
                  </a:lnTo>
                  <a:cubicBezTo>
                    <a:pt x="18183" y="7471"/>
                    <a:pt x="18120" y="7303"/>
                    <a:pt x="18099" y="7157"/>
                  </a:cubicBezTo>
                  <a:cubicBezTo>
                    <a:pt x="18057" y="6948"/>
                    <a:pt x="18057" y="6927"/>
                    <a:pt x="17765" y="6194"/>
                  </a:cubicBezTo>
                  <a:cubicBezTo>
                    <a:pt x="17534" y="5588"/>
                    <a:pt x="17472" y="5525"/>
                    <a:pt x="17388" y="5441"/>
                  </a:cubicBezTo>
                  <a:cubicBezTo>
                    <a:pt x="17283" y="5336"/>
                    <a:pt x="17221" y="5232"/>
                    <a:pt x="17053" y="4855"/>
                  </a:cubicBezTo>
                  <a:cubicBezTo>
                    <a:pt x="16697" y="4081"/>
                    <a:pt x="16656" y="3955"/>
                    <a:pt x="16530" y="3265"/>
                  </a:cubicBezTo>
                  <a:lnTo>
                    <a:pt x="16509" y="3119"/>
                  </a:lnTo>
                  <a:cubicBezTo>
                    <a:pt x="16321" y="2323"/>
                    <a:pt x="16656" y="1445"/>
                    <a:pt x="17011" y="461"/>
                  </a:cubicBezTo>
                  <a:lnTo>
                    <a:pt x="1715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99"/>
            <p:cNvSpPr/>
            <p:nvPr/>
          </p:nvSpPr>
          <p:spPr>
            <a:xfrm>
              <a:off x="3580625" y="1912000"/>
              <a:ext cx="506875" cy="572275"/>
            </a:xfrm>
            <a:custGeom>
              <a:avLst/>
              <a:gdLst/>
              <a:ahLst/>
              <a:cxnLst/>
              <a:rect l="l" t="t" r="r" b="b"/>
              <a:pathLst>
                <a:path w="20275" h="22891" extrusionOk="0">
                  <a:moveTo>
                    <a:pt x="732" y="1"/>
                  </a:moveTo>
                  <a:cubicBezTo>
                    <a:pt x="670" y="440"/>
                    <a:pt x="523" y="1486"/>
                    <a:pt x="188" y="3139"/>
                  </a:cubicBezTo>
                  <a:cubicBezTo>
                    <a:pt x="0" y="3997"/>
                    <a:pt x="84" y="4164"/>
                    <a:pt x="84" y="4185"/>
                  </a:cubicBezTo>
                  <a:cubicBezTo>
                    <a:pt x="105" y="4206"/>
                    <a:pt x="146" y="4206"/>
                    <a:pt x="209" y="4248"/>
                  </a:cubicBezTo>
                  <a:cubicBezTo>
                    <a:pt x="398" y="4290"/>
                    <a:pt x="711" y="4395"/>
                    <a:pt x="921" y="4918"/>
                  </a:cubicBezTo>
                  <a:cubicBezTo>
                    <a:pt x="1193" y="5713"/>
                    <a:pt x="1172" y="6027"/>
                    <a:pt x="1088" y="6759"/>
                  </a:cubicBezTo>
                  <a:cubicBezTo>
                    <a:pt x="1067" y="7073"/>
                    <a:pt x="1046" y="7428"/>
                    <a:pt x="1025" y="7952"/>
                  </a:cubicBezTo>
                  <a:lnTo>
                    <a:pt x="983" y="8328"/>
                  </a:lnTo>
                  <a:cubicBezTo>
                    <a:pt x="900" y="9814"/>
                    <a:pt x="900" y="10169"/>
                    <a:pt x="1109" y="10902"/>
                  </a:cubicBezTo>
                  <a:cubicBezTo>
                    <a:pt x="1339" y="11613"/>
                    <a:pt x="1297" y="12513"/>
                    <a:pt x="1214" y="12973"/>
                  </a:cubicBezTo>
                  <a:cubicBezTo>
                    <a:pt x="1255" y="13141"/>
                    <a:pt x="1297" y="13664"/>
                    <a:pt x="1486" y="14438"/>
                  </a:cubicBezTo>
                  <a:cubicBezTo>
                    <a:pt x="1527" y="14710"/>
                    <a:pt x="1590" y="14961"/>
                    <a:pt x="1611" y="15003"/>
                  </a:cubicBezTo>
                  <a:lnTo>
                    <a:pt x="1632" y="15045"/>
                  </a:lnTo>
                  <a:cubicBezTo>
                    <a:pt x="1716" y="15128"/>
                    <a:pt x="1862" y="15233"/>
                    <a:pt x="2071" y="15526"/>
                  </a:cubicBezTo>
                  <a:cubicBezTo>
                    <a:pt x="2448" y="16112"/>
                    <a:pt x="2448" y="16342"/>
                    <a:pt x="2218" y="16886"/>
                  </a:cubicBezTo>
                  <a:cubicBezTo>
                    <a:pt x="2113" y="17158"/>
                    <a:pt x="1988" y="17493"/>
                    <a:pt x="1820" y="18120"/>
                  </a:cubicBezTo>
                  <a:cubicBezTo>
                    <a:pt x="1402" y="19962"/>
                    <a:pt x="1360" y="21636"/>
                    <a:pt x="1758" y="22159"/>
                  </a:cubicBezTo>
                  <a:cubicBezTo>
                    <a:pt x="1758" y="22159"/>
                    <a:pt x="1779" y="22159"/>
                    <a:pt x="1799" y="22180"/>
                  </a:cubicBezTo>
                  <a:cubicBezTo>
                    <a:pt x="1820" y="22180"/>
                    <a:pt x="1820" y="22180"/>
                    <a:pt x="1862" y="22201"/>
                  </a:cubicBezTo>
                  <a:cubicBezTo>
                    <a:pt x="1904" y="22242"/>
                    <a:pt x="1988" y="22242"/>
                    <a:pt x="2071" y="22263"/>
                  </a:cubicBezTo>
                  <a:cubicBezTo>
                    <a:pt x="2092" y="22263"/>
                    <a:pt x="2134" y="22284"/>
                    <a:pt x="2197" y="22284"/>
                  </a:cubicBezTo>
                  <a:lnTo>
                    <a:pt x="2218" y="22284"/>
                  </a:lnTo>
                  <a:cubicBezTo>
                    <a:pt x="2281" y="22284"/>
                    <a:pt x="2302" y="22305"/>
                    <a:pt x="2343" y="22305"/>
                  </a:cubicBezTo>
                  <a:lnTo>
                    <a:pt x="2385" y="22305"/>
                  </a:lnTo>
                  <a:cubicBezTo>
                    <a:pt x="2427" y="22305"/>
                    <a:pt x="2448" y="22305"/>
                    <a:pt x="2511" y="22347"/>
                  </a:cubicBezTo>
                  <a:lnTo>
                    <a:pt x="2532" y="22347"/>
                  </a:lnTo>
                  <a:cubicBezTo>
                    <a:pt x="2595" y="22347"/>
                    <a:pt x="2615" y="22347"/>
                    <a:pt x="2657" y="22368"/>
                  </a:cubicBezTo>
                  <a:lnTo>
                    <a:pt x="2699" y="22368"/>
                  </a:lnTo>
                  <a:cubicBezTo>
                    <a:pt x="2741" y="22368"/>
                    <a:pt x="2804" y="22368"/>
                    <a:pt x="2825" y="22389"/>
                  </a:cubicBezTo>
                  <a:lnTo>
                    <a:pt x="2867" y="22389"/>
                  </a:lnTo>
                  <a:cubicBezTo>
                    <a:pt x="2929" y="22389"/>
                    <a:pt x="2971" y="22389"/>
                    <a:pt x="3034" y="22410"/>
                  </a:cubicBezTo>
                  <a:lnTo>
                    <a:pt x="3076" y="22410"/>
                  </a:lnTo>
                  <a:cubicBezTo>
                    <a:pt x="3139" y="22410"/>
                    <a:pt x="3180" y="22410"/>
                    <a:pt x="3243" y="22452"/>
                  </a:cubicBezTo>
                  <a:lnTo>
                    <a:pt x="3285" y="22452"/>
                  </a:lnTo>
                  <a:cubicBezTo>
                    <a:pt x="3348" y="22452"/>
                    <a:pt x="3390" y="22452"/>
                    <a:pt x="3473" y="22473"/>
                  </a:cubicBezTo>
                  <a:lnTo>
                    <a:pt x="3536" y="22473"/>
                  </a:lnTo>
                  <a:cubicBezTo>
                    <a:pt x="3578" y="22473"/>
                    <a:pt x="3662" y="22473"/>
                    <a:pt x="3703" y="22493"/>
                  </a:cubicBezTo>
                  <a:lnTo>
                    <a:pt x="3745" y="22493"/>
                  </a:lnTo>
                  <a:cubicBezTo>
                    <a:pt x="3808" y="22493"/>
                    <a:pt x="3871" y="22493"/>
                    <a:pt x="3955" y="22514"/>
                  </a:cubicBezTo>
                  <a:lnTo>
                    <a:pt x="3975" y="22514"/>
                  </a:lnTo>
                  <a:cubicBezTo>
                    <a:pt x="4059" y="22514"/>
                    <a:pt x="4101" y="22514"/>
                    <a:pt x="4185" y="22556"/>
                  </a:cubicBezTo>
                  <a:lnTo>
                    <a:pt x="4227" y="22556"/>
                  </a:lnTo>
                  <a:cubicBezTo>
                    <a:pt x="4310" y="22556"/>
                    <a:pt x="4394" y="22556"/>
                    <a:pt x="4436" y="22577"/>
                  </a:cubicBezTo>
                  <a:lnTo>
                    <a:pt x="4478" y="22577"/>
                  </a:lnTo>
                  <a:cubicBezTo>
                    <a:pt x="4540" y="22577"/>
                    <a:pt x="4624" y="22577"/>
                    <a:pt x="4708" y="22598"/>
                  </a:cubicBezTo>
                  <a:lnTo>
                    <a:pt x="4729" y="22598"/>
                  </a:lnTo>
                  <a:cubicBezTo>
                    <a:pt x="4812" y="22598"/>
                    <a:pt x="4896" y="22598"/>
                    <a:pt x="4959" y="22619"/>
                  </a:cubicBezTo>
                  <a:lnTo>
                    <a:pt x="5001" y="22619"/>
                  </a:lnTo>
                  <a:cubicBezTo>
                    <a:pt x="5064" y="22619"/>
                    <a:pt x="5168" y="22619"/>
                    <a:pt x="5252" y="22661"/>
                  </a:cubicBezTo>
                  <a:lnTo>
                    <a:pt x="5273" y="22661"/>
                  </a:lnTo>
                  <a:cubicBezTo>
                    <a:pt x="5356" y="22661"/>
                    <a:pt x="5461" y="22661"/>
                    <a:pt x="5545" y="22682"/>
                  </a:cubicBezTo>
                  <a:lnTo>
                    <a:pt x="5566" y="22682"/>
                  </a:lnTo>
                  <a:cubicBezTo>
                    <a:pt x="7114" y="22765"/>
                    <a:pt x="8934" y="22807"/>
                    <a:pt x="10671" y="22828"/>
                  </a:cubicBezTo>
                  <a:lnTo>
                    <a:pt x="11654" y="22828"/>
                  </a:lnTo>
                  <a:cubicBezTo>
                    <a:pt x="11947" y="22828"/>
                    <a:pt x="12261" y="22828"/>
                    <a:pt x="12554" y="22870"/>
                  </a:cubicBezTo>
                  <a:lnTo>
                    <a:pt x="12889" y="22870"/>
                  </a:lnTo>
                  <a:cubicBezTo>
                    <a:pt x="13370" y="22870"/>
                    <a:pt x="13810" y="22891"/>
                    <a:pt x="14228" y="22891"/>
                  </a:cubicBezTo>
                  <a:lnTo>
                    <a:pt x="16823" y="22891"/>
                  </a:lnTo>
                  <a:cubicBezTo>
                    <a:pt x="16823" y="22891"/>
                    <a:pt x="16844" y="22891"/>
                    <a:pt x="16844" y="22870"/>
                  </a:cubicBezTo>
                  <a:lnTo>
                    <a:pt x="16864" y="22828"/>
                  </a:lnTo>
                  <a:lnTo>
                    <a:pt x="16927" y="22786"/>
                  </a:lnTo>
                  <a:lnTo>
                    <a:pt x="16948" y="22765"/>
                  </a:lnTo>
                  <a:cubicBezTo>
                    <a:pt x="16969" y="22724"/>
                    <a:pt x="16969" y="22724"/>
                    <a:pt x="16969" y="22703"/>
                  </a:cubicBezTo>
                  <a:lnTo>
                    <a:pt x="16990" y="22682"/>
                  </a:lnTo>
                  <a:cubicBezTo>
                    <a:pt x="16990" y="22661"/>
                    <a:pt x="17032" y="22619"/>
                    <a:pt x="17032" y="22598"/>
                  </a:cubicBezTo>
                  <a:cubicBezTo>
                    <a:pt x="16990" y="22242"/>
                    <a:pt x="16990" y="22242"/>
                    <a:pt x="16718" y="21301"/>
                  </a:cubicBezTo>
                  <a:cubicBezTo>
                    <a:pt x="16676" y="21154"/>
                    <a:pt x="16655" y="21092"/>
                    <a:pt x="16634" y="21029"/>
                  </a:cubicBezTo>
                  <a:cubicBezTo>
                    <a:pt x="16572" y="21029"/>
                    <a:pt x="16551" y="21050"/>
                    <a:pt x="16509" y="21050"/>
                  </a:cubicBezTo>
                  <a:cubicBezTo>
                    <a:pt x="16341" y="21050"/>
                    <a:pt x="16153" y="21008"/>
                    <a:pt x="15986" y="20840"/>
                  </a:cubicBezTo>
                  <a:cubicBezTo>
                    <a:pt x="15797" y="20715"/>
                    <a:pt x="15693" y="20631"/>
                    <a:pt x="15588" y="20589"/>
                  </a:cubicBezTo>
                  <a:cubicBezTo>
                    <a:pt x="15316" y="20401"/>
                    <a:pt x="15170" y="20317"/>
                    <a:pt x="14354" y="19585"/>
                  </a:cubicBezTo>
                  <a:cubicBezTo>
                    <a:pt x="14249" y="19480"/>
                    <a:pt x="13935" y="19229"/>
                    <a:pt x="13831" y="19167"/>
                  </a:cubicBezTo>
                  <a:cubicBezTo>
                    <a:pt x="13810" y="19167"/>
                    <a:pt x="13789" y="19167"/>
                    <a:pt x="13747" y="19208"/>
                  </a:cubicBezTo>
                  <a:lnTo>
                    <a:pt x="13684" y="19208"/>
                  </a:lnTo>
                  <a:cubicBezTo>
                    <a:pt x="13496" y="19208"/>
                    <a:pt x="13224" y="19146"/>
                    <a:pt x="12868" y="18999"/>
                  </a:cubicBezTo>
                  <a:cubicBezTo>
                    <a:pt x="12178" y="18685"/>
                    <a:pt x="12010" y="18581"/>
                    <a:pt x="11947" y="18330"/>
                  </a:cubicBezTo>
                  <a:cubicBezTo>
                    <a:pt x="11926" y="18204"/>
                    <a:pt x="11947" y="18099"/>
                    <a:pt x="12010" y="18016"/>
                  </a:cubicBezTo>
                  <a:cubicBezTo>
                    <a:pt x="11759" y="17555"/>
                    <a:pt x="11947" y="17116"/>
                    <a:pt x="12178" y="16488"/>
                  </a:cubicBezTo>
                  <a:cubicBezTo>
                    <a:pt x="12240" y="16300"/>
                    <a:pt x="12324" y="16091"/>
                    <a:pt x="12387" y="15861"/>
                  </a:cubicBezTo>
                  <a:cubicBezTo>
                    <a:pt x="12429" y="15777"/>
                    <a:pt x="12450" y="15714"/>
                    <a:pt x="12450" y="15672"/>
                  </a:cubicBezTo>
                  <a:cubicBezTo>
                    <a:pt x="12345" y="15651"/>
                    <a:pt x="12240" y="15589"/>
                    <a:pt x="12157" y="15463"/>
                  </a:cubicBezTo>
                  <a:cubicBezTo>
                    <a:pt x="11801" y="15024"/>
                    <a:pt x="11864" y="14542"/>
                    <a:pt x="11926" y="13978"/>
                  </a:cubicBezTo>
                  <a:lnTo>
                    <a:pt x="11947" y="13789"/>
                  </a:lnTo>
                  <a:cubicBezTo>
                    <a:pt x="12010" y="13266"/>
                    <a:pt x="12157" y="13057"/>
                    <a:pt x="12450" y="12994"/>
                  </a:cubicBezTo>
                  <a:lnTo>
                    <a:pt x="12470" y="12994"/>
                  </a:lnTo>
                  <a:cubicBezTo>
                    <a:pt x="12596" y="12869"/>
                    <a:pt x="12784" y="12869"/>
                    <a:pt x="12910" y="12869"/>
                  </a:cubicBezTo>
                  <a:lnTo>
                    <a:pt x="12994" y="12869"/>
                  </a:lnTo>
                  <a:cubicBezTo>
                    <a:pt x="13161" y="12869"/>
                    <a:pt x="13307" y="12869"/>
                    <a:pt x="13433" y="12764"/>
                  </a:cubicBezTo>
                  <a:cubicBezTo>
                    <a:pt x="13579" y="12659"/>
                    <a:pt x="13642" y="12408"/>
                    <a:pt x="13747" y="11948"/>
                  </a:cubicBezTo>
                  <a:cubicBezTo>
                    <a:pt x="13831" y="11676"/>
                    <a:pt x="13914" y="11362"/>
                    <a:pt x="14019" y="10985"/>
                  </a:cubicBezTo>
                  <a:cubicBezTo>
                    <a:pt x="14270" y="10211"/>
                    <a:pt x="14228" y="9897"/>
                    <a:pt x="14228" y="9897"/>
                  </a:cubicBezTo>
                  <a:lnTo>
                    <a:pt x="14228" y="9856"/>
                  </a:lnTo>
                  <a:lnTo>
                    <a:pt x="14228" y="9835"/>
                  </a:lnTo>
                  <a:cubicBezTo>
                    <a:pt x="14228" y="9814"/>
                    <a:pt x="14207" y="9646"/>
                    <a:pt x="14207" y="9416"/>
                  </a:cubicBezTo>
                  <a:lnTo>
                    <a:pt x="14228" y="8914"/>
                  </a:lnTo>
                  <a:lnTo>
                    <a:pt x="14270" y="8956"/>
                  </a:lnTo>
                  <a:cubicBezTo>
                    <a:pt x="14333" y="8809"/>
                    <a:pt x="14375" y="8705"/>
                    <a:pt x="14458" y="8600"/>
                  </a:cubicBezTo>
                  <a:cubicBezTo>
                    <a:pt x="14521" y="8558"/>
                    <a:pt x="14563" y="8475"/>
                    <a:pt x="14626" y="8433"/>
                  </a:cubicBezTo>
                  <a:cubicBezTo>
                    <a:pt x="14793" y="8224"/>
                    <a:pt x="14981" y="7972"/>
                    <a:pt x="15044" y="7742"/>
                  </a:cubicBezTo>
                  <a:cubicBezTo>
                    <a:pt x="15149" y="7198"/>
                    <a:pt x="15379" y="7115"/>
                    <a:pt x="16195" y="6801"/>
                  </a:cubicBezTo>
                  <a:lnTo>
                    <a:pt x="16509" y="6675"/>
                  </a:lnTo>
                  <a:cubicBezTo>
                    <a:pt x="17262" y="6382"/>
                    <a:pt x="17304" y="6299"/>
                    <a:pt x="17471" y="5964"/>
                  </a:cubicBezTo>
                  <a:cubicBezTo>
                    <a:pt x="17513" y="5859"/>
                    <a:pt x="17576" y="5734"/>
                    <a:pt x="17680" y="5608"/>
                  </a:cubicBezTo>
                  <a:cubicBezTo>
                    <a:pt x="17973" y="5127"/>
                    <a:pt x="18099" y="5022"/>
                    <a:pt x="18329" y="4918"/>
                  </a:cubicBezTo>
                  <a:cubicBezTo>
                    <a:pt x="18434" y="4876"/>
                    <a:pt x="18559" y="4792"/>
                    <a:pt x="18768" y="4667"/>
                  </a:cubicBezTo>
                  <a:cubicBezTo>
                    <a:pt x="19187" y="4353"/>
                    <a:pt x="19271" y="4311"/>
                    <a:pt x="19543" y="4311"/>
                  </a:cubicBezTo>
                  <a:cubicBezTo>
                    <a:pt x="19647" y="4311"/>
                    <a:pt x="19794" y="4311"/>
                    <a:pt x="20087" y="4269"/>
                  </a:cubicBezTo>
                  <a:cubicBezTo>
                    <a:pt x="20170" y="4269"/>
                    <a:pt x="20212" y="4248"/>
                    <a:pt x="20275" y="4248"/>
                  </a:cubicBezTo>
                  <a:cubicBezTo>
                    <a:pt x="20212" y="4143"/>
                    <a:pt x="20191" y="3976"/>
                    <a:pt x="20170" y="3788"/>
                  </a:cubicBezTo>
                  <a:cubicBezTo>
                    <a:pt x="20066" y="3746"/>
                    <a:pt x="19982" y="3662"/>
                    <a:pt x="19898" y="3620"/>
                  </a:cubicBezTo>
                  <a:cubicBezTo>
                    <a:pt x="19877" y="3641"/>
                    <a:pt x="19815" y="3641"/>
                    <a:pt x="19773" y="3662"/>
                  </a:cubicBezTo>
                  <a:cubicBezTo>
                    <a:pt x="19585" y="3746"/>
                    <a:pt x="19375" y="3788"/>
                    <a:pt x="19187" y="3788"/>
                  </a:cubicBezTo>
                  <a:cubicBezTo>
                    <a:pt x="18831" y="3767"/>
                    <a:pt x="18664" y="3662"/>
                    <a:pt x="18559" y="3579"/>
                  </a:cubicBezTo>
                  <a:cubicBezTo>
                    <a:pt x="18517" y="3537"/>
                    <a:pt x="18455" y="3516"/>
                    <a:pt x="18413" y="3516"/>
                  </a:cubicBezTo>
                  <a:cubicBezTo>
                    <a:pt x="18379" y="3508"/>
                    <a:pt x="18344" y="3505"/>
                    <a:pt x="18307" y="3505"/>
                  </a:cubicBezTo>
                  <a:cubicBezTo>
                    <a:pt x="18139" y="3505"/>
                    <a:pt x="17942" y="3576"/>
                    <a:pt x="17701" y="3662"/>
                  </a:cubicBezTo>
                  <a:lnTo>
                    <a:pt x="17471" y="3746"/>
                  </a:lnTo>
                  <a:cubicBezTo>
                    <a:pt x="17377" y="3767"/>
                    <a:pt x="17278" y="3777"/>
                    <a:pt x="17178" y="3777"/>
                  </a:cubicBezTo>
                  <a:cubicBezTo>
                    <a:pt x="17079" y="3777"/>
                    <a:pt x="16980" y="3767"/>
                    <a:pt x="16885" y="3746"/>
                  </a:cubicBezTo>
                  <a:cubicBezTo>
                    <a:pt x="16885" y="3767"/>
                    <a:pt x="16885" y="3767"/>
                    <a:pt x="16864" y="3788"/>
                  </a:cubicBezTo>
                  <a:cubicBezTo>
                    <a:pt x="16844" y="3871"/>
                    <a:pt x="16760" y="3997"/>
                    <a:pt x="16551" y="3997"/>
                  </a:cubicBezTo>
                  <a:cubicBezTo>
                    <a:pt x="16425" y="3997"/>
                    <a:pt x="16195" y="3934"/>
                    <a:pt x="15609" y="3746"/>
                  </a:cubicBezTo>
                  <a:cubicBezTo>
                    <a:pt x="15229" y="3600"/>
                    <a:pt x="15023" y="3566"/>
                    <a:pt x="14918" y="3566"/>
                  </a:cubicBezTo>
                  <a:cubicBezTo>
                    <a:pt x="14873" y="3566"/>
                    <a:pt x="14847" y="3572"/>
                    <a:pt x="14835" y="3579"/>
                  </a:cubicBezTo>
                  <a:cubicBezTo>
                    <a:pt x="14751" y="3725"/>
                    <a:pt x="14667" y="3788"/>
                    <a:pt x="14563" y="3788"/>
                  </a:cubicBezTo>
                  <a:cubicBezTo>
                    <a:pt x="14416" y="3788"/>
                    <a:pt x="14354" y="3746"/>
                    <a:pt x="13642" y="3014"/>
                  </a:cubicBezTo>
                  <a:cubicBezTo>
                    <a:pt x="12910" y="2281"/>
                    <a:pt x="12805" y="1758"/>
                    <a:pt x="12742" y="1465"/>
                  </a:cubicBezTo>
                  <a:cubicBezTo>
                    <a:pt x="12742" y="1444"/>
                    <a:pt x="12742" y="1423"/>
                    <a:pt x="12701" y="1423"/>
                  </a:cubicBezTo>
                  <a:lnTo>
                    <a:pt x="12638" y="1423"/>
                  </a:lnTo>
                  <a:cubicBezTo>
                    <a:pt x="12491" y="1423"/>
                    <a:pt x="12261" y="1444"/>
                    <a:pt x="11947" y="1486"/>
                  </a:cubicBezTo>
                  <a:cubicBezTo>
                    <a:pt x="11529" y="1549"/>
                    <a:pt x="11215" y="1570"/>
                    <a:pt x="10964" y="1570"/>
                  </a:cubicBezTo>
                  <a:cubicBezTo>
                    <a:pt x="10776" y="1570"/>
                    <a:pt x="10671" y="1549"/>
                    <a:pt x="10587" y="1549"/>
                  </a:cubicBezTo>
                  <a:cubicBezTo>
                    <a:pt x="10546" y="1542"/>
                    <a:pt x="10520" y="1533"/>
                    <a:pt x="10486" y="1533"/>
                  </a:cubicBezTo>
                  <a:cubicBezTo>
                    <a:pt x="10418" y="1533"/>
                    <a:pt x="10315" y="1570"/>
                    <a:pt x="9981" y="1737"/>
                  </a:cubicBezTo>
                  <a:cubicBezTo>
                    <a:pt x="9813" y="1800"/>
                    <a:pt x="9729" y="1863"/>
                    <a:pt x="9709" y="1884"/>
                  </a:cubicBezTo>
                  <a:cubicBezTo>
                    <a:pt x="9625" y="2093"/>
                    <a:pt x="9457" y="2114"/>
                    <a:pt x="9416" y="2114"/>
                  </a:cubicBezTo>
                  <a:cubicBezTo>
                    <a:pt x="9353" y="2114"/>
                    <a:pt x="9311" y="2114"/>
                    <a:pt x="9206" y="2072"/>
                  </a:cubicBezTo>
                  <a:cubicBezTo>
                    <a:pt x="9081" y="2051"/>
                    <a:pt x="8872" y="1988"/>
                    <a:pt x="8495" y="1884"/>
                  </a:cubicBezTo>
                  <a:cubicBezTo>
                    <a:pt x="7867" y="1758"/>
                    <a:pt x="7344" y="1570"/>
                    <a:pt x="6947" y="1340"/>
                  </a:cubicBezTo>
                  <a:cubicBezTo>
                    <a:pt x="6842" y="1319"/>
                    <a:pt x="6779" y="1256"/>
                    <a:pt x="6696" y="1172"/>
                  </a:cubicBezTo>
                  <a:cubicBezTo>
                    <a:pt x="6214" y="691"/>
                    <a:pt x="5147" y="294"/>
                    <a:pt x="4708" y="168"/>
                  </a:cubicBezTo>
                  <a:cubicBezTo>
                    <a:pt x="4540" y="210"/>
                    <a:pt x="4227" y="231"/>
                    <a:pt x="3452" y="231"/>
                  </a:cubicBezTo>
                  <a:cubicBezTo>
                    <a:pt x="2720" y="84"/>
                    <a:pt x="1820" y="63"/>
                    <a:pt x="7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99"/>
            <p:cNvSpPr/>
            <p:nvPr/>
          </p:nvSpPr>
          <p:spPr>
            <a:xfrm>
              <a:off x="3887675" y="2124900"/>
              <a:ext cx="402275" cy="533050"/>
            </a:xfrm>
            <a:custGeom>
              <a:avLst/>
              <a:gdLst/>
              <a:ahLst/>
              <a:cxnLst/>
              <a:rect l="l" t="t" r="r" b="b"/>
              <a:pathLst>
                <a:path w="16091" h="21322" extrusionOk="0">
                  <a:moveTo>
                    <a:pt x="4813" y="0"/>
                  </a:moveTo>
                  <a:cubicBezTo>
                    <a:pt x="4708" y="0"/>
                    <a:pt x="4562" y="42"/>
                    <a:pt x="4310" y="84"/>
                  </a:cubicBezTo>
                  <a:cubicBezTo>
                    <a:pt x="4227" y="126"/>
                    <a:pt x="4164" y="147"/>
                    <a:pt x="4164" y="147"/>
                  </a:cubicBezTo>
                  <a:cubicBezTo>
                    <a:pt x="4164" y="168"/>
                    <a:pt x="4143" y="168"/>
                    <a:pt x="4143" y="189"/>
                  </a:cubicBezTo>
                  <a:cubicBezTo>
                    <a:pt x="4080" y="314"/>
                    <a:pt x="3976" y="503"/>
                    <a:pt x="3683" y="796"/>
                  </a:cubicBezTo>
                  <a:cubicBezTo>
                    <a:pt x="3411" y="1047"/>
                    <a:pt x="3306" y="1151"/>
                    <a:pt x="3160" y="1151"/>
                  </a:cubicBezTo>
                  <a:cubicBezTo>
                    <a:pt x="3118" y="1151"/>
                    <a:pt x="3055" y="1130"/>
                    <a:pt x="3013" y="1130"/>
                  </a:cubicBezTo>
                  <a:cubicBezTo>
                    <a:pt x="3003" y="1120"/>
                    <a:pt x="2982" y="1115"/>
                    <a:pt x="2945" y="1115"/>
                  </a:cubicBezTo>
                  <a:cubicBezTo>
                    <a:pt x="2909" y="1115"/>
                    <a:pt x="2856" y="1120"/>
                    <a:pt x="2783" y="1130"/>
                  </a:cubicBezTo>
                  <a:cubicBezTo>
                    <a:pt x="2616" y="1151"/>
                    <a:pt x="2490" y="1151"/>
                    <a:pt x="2365" y="1151"/>
                  </a:cubicBezTo>
                  <a:cubicBezTo>
                    <a:pt x="2448" y="1402"/>
                    <a:pt x="2448" y="1842"/>
                    <a:pt x="2176" y="2595"/>
                  </a:cubicBezTo>
                  <a:cubicBezTo>
                    <a:pt x="2072" y="2951"/>
                    <a:pt x="1988" y="3223"/>
                    <a:pt x="1946" y="3516"/>
                  </a:cubicBezTo>
                  <a:cubicBezTo>
                    <a:pt x="1821" y="4039"/>
                    <a:pt x="1716" y="4520"/>
                    <a:pt x="1360" y="4750"/>
                  </a:cubicBezTo>
                  <a:cubicBezTo>
                    <a:pt x="1130" y="4918"/>
                    <a:pt x="879" y="4918"/>
                    <a:pt x="628" y="4918"/>
                  </a:cubicBezTo>
                  <a:lnTo>
                    <a:pt x="398" y="4918"/>
                  </a:lnTo>
                  <a:cubicBezTo>
                    <a:pt x="314" y="4980"/>
                    <a:pt x="272" y="5001"/>
                    <a:pt x="188" y="5022"/>
                  </a:cubicBezTo>
                  <a:lnTo>
                    <a:pt x="147" y="5022"/>
                  </a:lnTo>
                  <a:cubicBezTo>
                    <a:pt x="147" y="5064"/>
                    <a:pt x="105" y="5127"/>
                    <a:pt x="105" y="5231"/>
                  </a:cubicBezTo>
                  <a:lnTo>
                    <a:pt x="84" y="5420"/>
                  </a:lnTo>
                  <a:cubicBezTo>
                    <a:pt x="42" y="5901"/>
                    <a:pt x="0" y="6110"/>
                    <a:pt x="105" y="6257"/>
                  </a:cubicBezTo>
                  <a:cubicBezTo>
                    <a:pt x="147" y="6278"/>
                    <a:pt x="147" y="6319"/>
                    <a:pt x="168" y="6340"/>
                  </a:cubicBezTo>
                  <a:cubicBezTo>
                    <a:pt x="188" y="6361"/>
                    <a:pt x="188" y="6361"/>
                    <a:pt x="251" y="6361"/>
                  </a:cubicBezTo>
                  <a:lnTo>
                    <a:pt x="293" y="6361"/>
                  </a:lnTo>
                  <a:cubicBezTo>
                    <a:pt x="335" y="6361"/>
                    <a:pt x="502" y="6361"/>
                    <a:pt x="607" y="6550"/>
                  </a:cubicBezTo>
                  <a:cubicBezTo>
                    <a:pt x="712" y="6759"/>
                    <a:pt x="649" y="6989"/>
                    <a:pt x="502" y="7470"/>
                  </a:cubicBezTo>
                  <a:cubicBezTo>
                    <a:pt x="419" y="7700"/>
                    <a:pt x="335" y="7910"/>
                    <a:pt x="272" y="8119"/>
                  </a:cubicBezTo>
                  <a:cubicBezTo>
                    <a:pt x="63" y="8684"/>
                    <a:pt x="0" y="8893"/>
                    <a:pt x="84" y="9060"/>
                  </a:cubicBezTo>
                  <a:cubicBezTo>
                    <a:pt x="147" y="9165"/>
                    <a:pt x="209" y="9332"/>
                    <a:pt x="188" y="9500"/>
                  </a:cubicBezTo>
                  <a:cubicBezTo>
                    <a:pt x="293" y="9563"/>
                    <a:pt x="419" y="9625"/>
                    <a:pt x="670" y="9730"/>
                  </a:cubicBezTo>
                  <a:cubicBezTo>
                    <a:pt x="1004" y="9897"/>
                    <a:pt x="1193" y="9918"/>
                    <a:pt x="1256" y="9918"/>
                  </a:cubicBezTo>
                  <a:lnTo>
                    <a:pt x="1339" y="9918"/>
                  </a:lnTo>
                  <a:cubicBezTo>
                    <a:pt x="1360" y="9918"/>
                    <a:pt x="1423" y="9897"/>
                    <a:pt x="1465" y="9897"/>
                  </a:cubicBezTo>
                  <a:cubicBezTo>
                    <a:pt x="1632" y="9897"/>
                    <a:pt x="1779" y="10002"/>
                    <a:pt x="2302" y="10441"/>
                  </a:cubicBezTo>
                  <a:cubicBezTo>
                    <a:pt x="3097" y="11153"/>
                    <a:pt x="3222" y="11236"/>
                    <a:pt x="3494" y="11383"/>
                  </a:cubicBezTo>
                  <a:cubicBezTo>
                    <a:pt x="3599" y="11467"/>
                    <a:pt x="3725" y="11550"/>
                    <a:pt x="3913" y="11676"/>
                  </a:cubicBezTo>
                  <a:cubicBezTo>
                    <a:pt x="4017" y="11760"/>
                    <a:pt x="4080" y="11780"/>
                    <a:pt x="4164" y="11780"/>
                  </a:cubicBezTo>
                  <a:cubicBezTo>
                    <a:pt x="4185" y="11780"/>
                    <a:pt x="4227" y="11780"/>
                    <a:pt x="4248" y="11760"/>
                  </a:cubicBezTo>
                  <a:cubicBezTo>
                    <a:pt x="4269" y="11760"/>
                    <a:pt x="4331" y="11718"/>
                    <a:pt x="4373" y="11718"/>
                  </a:cubicBezTo>
                  <a:cubicBezTo>
                    <a:pt x="4666" y="11718"/>
                    <a:pt x="4771" y="12094"/>
                    <a:pt x="4875" y="12450"/>
                  </a:cubicBezTo>
                  <a:cubicBezTo>
                    <a:pt x="5168" y="13454"/>
                    <a:pt x="5168" y="13475"/>
                    <a:pt x="5210" y="13915"/>
                  </a:cubicBezTo>
                  <a:cubicBezTo>
                    <a:pt x="5231" y="14270"/>
                    <a:pt x="5106" y="14521"/>
                    <a:pt x="4959" y="14710"/>
                  </a:cubicBezTo>
                  <a:lnTo>
                    <a:pt x="4959" y="14731"/>
                  </a:lnTo>
                  <a:cubicBezTo>
                    <a:pt x="5001" y="14814"/>
                    <a:pt x="5022" y="14877"/>
                    <a:pt x="5085" y="14961"/>
                  </a:cubicBezTo>
                  <a:cubicBezTo>
                    <a:pt x="5085" y="14961"/>
                    <a:pt x="5085" y="15003"/>
                    <a:pt x="5106" y="15003"/>
                  </a:cubicBezTo>
                  <a:cubicBezTo>
                    <a:pt x="5168" y="15086"/>
                    <a:pt x="5189" y="15191"/>
                    <a:pt x="5231" y="15296"/>
                  </a:cubicBezTo>
                  <a:cubicBezTo>
                    <a:pt x="5336" y="15526"/>
                    <a:pt x="5378" y="15714"/>
                    <a:pt x="5398" y="15944"/>
                  </a:cubicBezTo>
                  <a:cubicBezTo>
                    <a:pt x="5440" y="16195"/>
                    <a:pt x="5503" y="16572"/>
                    <a:pt x="5650" y="17242"/>
                  </a:cubicBezTo>
                  <a:cubicBezTo>
                    <a:pt x="5796" y="17827"/>
                    <a:pt x="5817" y="17827"/>
                    <a:pt x="6005" y="17848"/>
                  </a:cubicBezTo>
                  <a:cubicBezTo>
                    <a:pt x="6173" y="17869"/>
                    <a:pt x="6486" y="17911"/>
                    <a:pt x="6947" y="18246"/>
                  </a:cubicBezTo>
                  <a:cubicBezTo>
                    <a:pt x="7282" y="18497"/>
                    <a:pt x="7491" y="18643"/>
                    <a:pt x="7637" y="18748"/>
                  </a:cubicBezTo>
                  <a:cubicBezTo>
                    <a:pt x="7742" y="18811"/>
                    <a:pt x="7826" y="18874"/>
                    <a:pt x="7909" y="18915"/>
                  </a:cubicBezTo>
                  <a:cubicBezTo>
                    <a:pt x="8035" y="19020"/>
                    <a:pt x="8160" y="19125"/>
                    <a:pt x="8432" y="19397"/>
                  </a:cubicBezTo>
                  <a:lnTo>
                    <a:pt x="8453" y="19418"/>
                  </a:lnTo>
                  <a:lnTo>
                    <a:pt x="8579" y="19543"/>
                  </a:lnTo>
                  <a:lnTo>
                    <a:pt x="8642" y="19606"/>
                  </a:lnTo>
                  <a:cubicBezTo>
                    <a:pt x="8663" y="19627"/>
                    <a:pt x="8683" y="19690"/>
                    <a:pt x="8725" y="19711"/>
                  </a:cubicBezTo>
                  <a:cubicBezTo>
                    <a:pt x="8746" y="19731"/>
                    <a:pt x="8746" y="19752"/>
                    <a:pt x="8767" y="19752"/>
                  </a:cubicBezTo>
                  <a:cubicBezTo>
                    <a:pt x="8788" y="19794"/>
                    <a:pt x="8830" y="19815"/>
                    <a:pt x="8830" y="19836"/>
                  </a:cubicBezTo>
                  <a:cubicBezTo>
                    <a:pt x="8830" y="19857"/>
                    <a:pt x="8851" y="19899"/>
                    <a:pt x="8851" y="19899"/>
                  </a:cubicBezTo>
                  <a:cubicBezTo>
                    <a:pt x="8872" y="19920"/>
                    <a:pt x="8872" y="19941"/>
                    <a:pt x="8872" y="19962"/>
                  </a:cubicBezTo>
                  <a:cubicBezTo>
                    <a:pt x="8872" y="20003"/>
                    <a:pt x="8893" y="20024"/>
                    <a:pt x="8893" y="20045"/>
                  </a:cubicBezTo>
                  <a:cubicBezTo>
                    <a:pt x="8893" y="20066"/>
                    <a:pt x="8935" y="20108"/>
                    <a:pt x="8935" y="20129"/>
                  </a:cubicBezTo>
                  <a:lnTo>
                    <a:pt x="8935" y="20213"/>
                  </a:lnTo>
                  <a:lnTo>
                    <a:pt x="8935" y="20317"/>
                  </a:lnTo>
                  <a:lnTo>
                    <a:pt x="8935" y="20380"/>
                  </a:lnTo>
                  <a:lnTo>
                    <a:pt x="8935" y="20485"/>
                  </a:lnTo>
                  <a:lnTo>
                    <a:pt x="8935" y="20568"/>
                  </a:lnTo>
                  <a:lnTo>
                    <a:pt x="8935" y="20589"/>
                  </a:lnTo>
                  <a:cubicBezTo>
                    <a:pt x="8955" y="20631"/>
                    <a:pt x="8955" y="20652"/>
                    <a:pt x="8976" y="20652"/>
                  </a:cubicBezTo>
                  <a:lnTo>
                    <a:pt x="9060" y="20736"/>
                  </a:lnTo>
                  <a:cubicBezTo>
                    <a:pt x="9081" y="20757"/>
                    <a:pt x="9102" y="20778"/>
                    <a:pt x="9144" y="20840"/>
                  </a:cubicBezTo>
                  <a:lnTo>
                    <a:pt x="9207" y="20903"/>
                  </a:lnTo>
                  <a:cubicBezTo>
                    <a:pt x="9248" y="20945"/>
                    <a:pt x="9269" y="20966"/>
                    <a:pt x="9311" y="20987"/>
                  </a:cubicBezTo>
                  <a:cubicBezTo>
                    <a:pt x="9353" y="21008"/>
                    <a:pt x="9374" y="21050"/>
                    <a:pt x="9395" y="21050"/>
                  </a:cubicBezTo>
                  <a:cubicBezTo>
                    <a:pt x="9416" y="21071"/>
                    <a:pt x="9479" y="21091"/>
                    <a:pt x="9499" y="21091"/>
                  </a:cubicBezTo>
                  <a:cubicBezTo>
                    <a:pt x="9520" y="21112"/>
                    <a:pt x="9562" y="21112"/>
                    <a:pt x="9583" y="21154"/>
                  </a:cubicBezTo>
                  <a:cubicBezTo>
                    <a:pt x="9604" y="21175"/>
                    <a:pt x="9667" y="21175"/>
                    <a:pt x="9688" y="21196"/>
                  </a:cubicBezTo>
                  <a:cubicBezTo>
                    <a:pt x="9709" y="21196"/>
                    <a:pt x="9730" y="21217"/>
                    <a:pt x="9771" y="21217"/>
                  </a:cubicBezTo>
                  <a:cubicBezTo>
                    <a:pt x="9813" y="21259"/>
                    <a:pt x="9834" y="21259"/>
                    <a:pt x="9897" y="21259"/>
                  </a:cubicBezTo>
                  <a:cubicBezTo>
                    <a:pt x="9918" y="21259"/>
                    <a:pt x="9939" y="21280"/>
                    <a:pt x="9981" y="21280"/>
                  </a:cubicBezTo>
                  <a:cubicBezTo>
                    <a:pt x="10023" y="21280"/>
                    <a:pt x="10085" y="21301"/>
                    <a:pt x="10106" y="21301"/>
                  </a:cubicBezTo>
                  <a:cubicBezTo>
                    <a:pt x="10127" y="21301"/>
                    <a:pt x="10148" y="21301"/>
                    <a:pt x="10190" y="21322"/>
                  </a:cubicBezTo>
                  <a:lnTo>
                    <a:pt x="10420" y="21322"/>
                  </a:lnTo>
                  <a:cubicBezTo>
                    <a:pt x="10546" y="21322"/>
                    <a:pt x="10650" y="21322"/>
                    <a:pt x="10776" y="21301"/>
                  </a:cubicBezTo>
                  <a:lnTo>
                    <a:pt x="10839" y="21301"/>
                  </a:lnTo>
                  <a:cubicBezTo>
                    <a:pt x="10943" y="21280"/>
                    <a:pt x="11069" y="21259"/>
                    <a:pt x="11173" y="21217"/>
                  </a:cubicBezTo>
                  <a:cubicBezTo>
                    <a:pt x="11194" y="21217"/>
                    <a:pt x="11194" y="21217"/>
                    <a:pt x="11236" y="21196"/>
                  </a:cubicBezTo>
                  <a:cubicBezTo>
                    <a:pt x="11341" y="21175"/>
                    <a:pt x="11466" y="21112"/>
                    <a:pt x="11571" y="21071"/>
                  </a:cubicBezTo>
                  <a:cubicBezTo>
                    <a:pt x="11592" y="21071"/>
                    <a:pt x="11592" y="21050"/>
                    <a:pt x="11613" y="21050"/>
                  </a:cubicBezTo>
                  <a:cubicBezTo>
                    <a:pt x="11759" y="20987"/>
                    <a:pt x="11864" y="20945"/>
                    <a:pt x="11989" y="20882"/>
                  </a:cubicBezTo>
                  <a:cubicBezTo>
                    <a:pt x="11989" y="20882"/>
                    <a:pt x="12010" y="20882"/>
                    <a:pt x="12010" y="20861"/>
                  </a:cubicBezTo>
                  <a:cubicBezTo>
                    <a:pt x="12282" y="20715"/>
                    <a:pt x="12533" y="20568"/>
                    <a:pt x="12764" y="20380"/>
                  </a:cubicBezTo>
                  <a:cubicBezTo>
                    <a:pt x="12910" y="20296"/>
                    <a:pt x="13015" y="20192"/>
                    <a:pt x="13140" y="20129"/>
                  </a:cubicBezTo>
                  <a:cubicBezTo>
                    <a:pt x="13266" y="20024"/>
                    <a:pt x="13370" y="19941"/>
                    <a:pt x="13496" y="19836"/>
                  </a:cubicBezTo>
                  <a:cubicBezTo>
                    <a:pt x="14437" y="19041"/>
                    <a:pt x="15212" y="18183"/>
                    <a:pt x="15442" y="17890"/>
                  </a:cubicBezTo>
                  <a:cubicBezTo>
                    <a:pt x="15442" y="17555"/>
                    <a:pt x="15421" y="16760"/>
                    <a:pt x="15358" y="16321"/>
                  </a:cubicBezTo>
                  <a:cubicBezTo>
                    <a:pt x="15337" y="16091"/>
                    <a:pt x="15316" y="16049"/>
                    <a:pt x="15274" y="15986"/>
                  </a:cubicBezTo>
                  <a:cubicBezTo>
                    <a:pt x="15233" y="15902"/>
                    <a:pt x="15212" y="15798"/>
                    <a:pt x="15149" y="15630"/>
                  </a:cubicBezTo>
                  <a:cubicBezTo>
                    <a:pt x="15107" y="15254"/>
                    <a:pt x="15253" y="15003"/>
                    <a:pt x="15421" y="14731"/>
                  </a:cubicBezTo>
                  <a:cubicBezTo>
                    <a:pt x="15525" y="14584"/>
                    <a:pt x="15630" y="14396"/>
                    <a:pt x="15756" y="14145"/>
                  </a:cubicBezTo>
                  <a:cubicBezTo>
                    <a:pt x="15965" y="13705"/>
                    <a:pt x="15902" y="13622"/>
                    <a:pt x="15756" y="13036"/>
                  </a:cubicBezTo>
                  <a:cubicBezTo>
                    <a:pt x="15672" y="12806"/>
                    <a:pt x="15588" y="12513"/>
                    <a:pt x="15525" y="12157"/>
                  </a:cubicBezTo>
                  <a:cubicBezTo>
                    <a:pt x="15274" y="11132"/>
                    <a:pt x="15274" y="10923"/>
                    <a:pt x="15442" y="10420"/>
                  </a:cubicBezTo>
                  <a:cubicBezTo>
                    <a:pt x="15463" y="10316"/>
                    <a:pt x="15525" y="10190"/>
                    <a:pt x="15567" y="10002"/>
                  </a:cubicBezTo>
                  <a:cubicBezTo>
                    <a:pt x="15735" y="9353"/>
                    <a:pt x="15797" y="9165"/>
                    <a:pt x="15944" y="8935"/>
                  </a:cubicBezTo>
                  <a:cubicBezTo>
                    <a:pt x="15965" y="8851"/>
                    <a:pt x="16007" y="8767"/>
                    <a:pt x="16070" y="8663"/>
                  </a:cubicBezTo>
                  <a:cubicBezTo>
                    <a:pt x="16090" y="8579"/>
                    <a:pt x="16090" y="8558"/>
                    <a:pt x="16090" y="8558"/>
                  </a:cubicBezTo>
                  <a:cubicBezTo>
                    <a:pt x="16070" y="8516"/>
                    <a:pt x="15944" y="8433"/>
                    <a:pt x="15839" y="8370"/>
                  </a:cubicBezTo>
                  <a:cubicBezTo>
                    <a:pt x="15777" y="8579"/>
                    <a:pt x="15672" y="8872"/>
                    <a:pt x="15421" y="9270"/>
                  </a:cubicBezTo>
                  <a:cubicBezTo>
                    <a:pt x="15128" y="9709"/>
                    <a:pt x="15002" y="9897"/>
                    <a:pt x="14793" y="9897"/>
                  </a:cubicBezTo>
                  <a:cubicBezTo>
                    <a:pt x="14626" y="9897"/>
                    <a:pt x="14521" y="9772"/>
                    <a:pt x="14479" y="9688"/>
                  </a:cubicBezTo>
                  <a:cubicBezTo>
                    <a:pt x="14417" y="9625"/>
                    <a:pt x="14396" y="9583"/>
                    <a:pt x="14312" y="9563"/>
                  </a:cubicBezTo>
                  <a:cubicBezTo>
                    <a:pt x="14103" y="9458"/>
                    <a:pt x="14061" y="9291"/>
                    <a:pt x="14019" y="9165"/>
                  </a:cubicBezTo>
                  <a:cubicBezTo>
                    <a:pt x="13977" y="8851"/>
                    <a:pt x="14165" y="8621"/>
                    <a:pt x="14333" y="8328"/>
                  </a:cubicBezTo>
                  <a:cubicBezTo>
                    <a:pt x="14437" y="8161"/>
                    <a:pt x="14584" y="8014"/>
                    <a:pt x="14647" y="7826"/>
                  </a:cubicBezTo>
                  <a:lnTo>
                    <a:pt x="14751" y="7617"/>
                  </a:lnTo>
                  <a:cubicBezTo>
                    <a:pt x="14793" y="7575"/>
                    <a:pt x="14793" y="7533"/>
                    <a:pt x="14814" y="7512"/>
                  </a:cubicBezTo>
                  <a:lnTo>
                    <a:pt x="14856" y="7366"/>
                  </a:lnTo>
                  <a:cubicBezTo>
                    <a:pt x="14856" y="7303"/>
                    <a:pt x="14898" y="7219"/>
                    <a:pt x="14898" y="7094"/>
                  </a:cubicBezTo>
                  <a:cubicBezTo>
                    <a:pt x="14898" y="7052"/>
                    <a:pt x="14919" y="7010"/>
                    <a:pt x="14919" y="6968"/>
                  </a:cubicBezTo>
                  <a:cubicBezTo>
                    <a:pt x="14919" y="6947"/>
                    <a:pt x="14919" y="6884"/>
                    <a:pt x="14940" y="6863"/>
                  </a:cubicBezTo>
                  <a:cubicBezTo>
                    <a:pt x="14835" y="6801"/>
                    <a:pt x="14689" y="6738"/>
                    <a:pt x="14479" y="6550"/>
                  </a:cubicBezTo>
                  <a:cubicBezTo>
                    <a:pt x="13852" y="6006"/>
                    <a:pt x="13998" y="5441"/>
                    <a:pt x="14165" y="4792"/>
                  </a:cubicBezTo>
                  <a:cubicBezTo>
                    <a:pt x="14186" y="4666"/>
                    <a:pt x="14228" y="4541"/>
                    <a:pt x="14270" y="4374"/>
                  </a:cubicBezTo>
                  <a:cubicBezTo>
                    <a:pt x="14291" y="4290"/>
                    <a:pt x="14312" y="4122"/>
                    <a:pt x="14333" y="4018"/>
                  </a:cubicBezTo>
                  <a:cubicBezTo>
                    <a:pt x="14228" y="3871"/>
                    <a:pt x="14124" y="3704"/>
                    <a:pt x="14019" y="3306"/>
                  </a:cubicBezTo>
                  <a:cubicBezTo>
                    <a:pt x="13956" y="3076"/>
                    <a:pt x="13914" y="3013"/>
                    <a:pt x="13914" y="3013"/>
                  </a:cubicBezTo>
                  <a:lnTo>
                    <a:pt x="13852" y="3013"/>
                  </a:lnTo>
                  <a:cubicBezTo>
                    <a:pt x="13789" y="3013"/>
                    <a:pt x="13705" y="3013"/>
                    <a:pt x="13663" y="3055"/>
                  </a:cubicBezTo>
                  <a:cubicBezTo>
                    <a:pt x="13538" y="3055"/>
                    <a:pt x="13391" y="3076"/>
                    <a:pt x="13182" y="3076"/>
                  </a:cubicBezTo>
                  <a:cubicBezTo>
                    <a:pt x="12847" y="3076"/>
                    <a:pt x="12450" y="3013"/>
                    <a:pt x="12073" y="2909"/>
                  </a:cubicBezTo>
                  <a:cubicBezTo>
                    <a:pt x="11383" y="2741"/>
                    <a:pt x="11152" y="2679"/>
                    <a:pt x="10985" y="2679"/>
                  </a:cubicBezTo>
                  <a:cubicBezTo>
                    <a:pt x="10943" y="2679"/>
                    <a:pt x="10880" y="2679"/>
                    <a:pt x="10818" y="2700"/>
                  </a:cubicBezTo>
                  <a:cubicBezTo>
                    <a:pt x="10650" y="2762"/>
                    <a:pt x="10399" y="2846"/>
                    <a:pt x="9813" y="2867"/>
                  </a:cubicBezTo>
                  <a:cubicBezTo>
                    <a:pt x="9458" y="2888"/>
                    <a:pt x="9248" y="2888"/>
                    <a:pt x="9081" y="2888"/>
                  </a:cubicBezTo>
                  <a:cubicBezTo>
                    <a:pt x="8830" y="2888"/>
                    <a:pt x="8725" y="2846"/>
                    <a:pt x="8579" y="2741"/>
                  </a:cubicBezTo>
                  <a:cubicBezTo>
                    <a:pt x="8474" y="2658"/>
                    <a:pt x="8328" y="2532"/>
                    <a:pt x="7721" y="2344"/>
                  </a:cubicBezTo>
                  <a:cubicBezTo>
                    <a:pt x="6968" y="2114"/>
                    <a:pt x="6779" y="2009"/>
                    <a:pt x="6738" y="1716"/>
                  </a:cubicBezTo>
                  <a:lnTo>
                    <a:pt x="6738" y="1549"/>
                  </a:lnTo>
                  <a:cubicBezTo>
                    <a:pt x="6591" y="1486"/>
                    <a:pt x="6549" y="1486"/>
                    <a:pt x="6486" y="1486"/>
                  </a:cubicBezTo>
                  <a:cubicBezTo>
                    <a:pt x="6445" y="1486"/>
                    <a:pt x="6382" y="1486"/>
                    <a:pt x="6340" y="1507"/>
                  </a:cubicBezTo>
                  <a:cubicBezTo>
                    <a:pt x="6236" y="1520"/>
                    <a:pt x="6107" y="1549"/>
                    <a:pt x="5964" y="1549"/>
                  </a:cubicBezTo>
                  <a:cubicBezTo>
                    <a:pt x="5878" y="1549"/>
                    <a:pt x="5786" y="1539"/>
                    <a:pt x="5691" y="1507"/>
                  </a:cubicBezTo>
                  <a:cubicBezTo>
                    <a:pt x="5419" y="1444"/>
                    <a:pt x="5273" y="1402"/>
                    <a:pt x="5168" y="1214"/>
                  </a:cubicBezTo>
                  <a:cubicBezTo>
                    <a:pt x="5085" y="1068"/>
                    <a:pt x="5106" y="900"/>
                    <a:pt x="5126" y="796"/>
                  </a:cubicBezTo>
                  <a:cubicBezTo>
                    <a:pt x="5168" y="712"/>
                    <a:pt x="5168" y="649"/>
                    <a:pt x="5106" y="461"/>
                  </a:cubicBezTo>
                  <a:lnTo>
                    <a:pt x="5085" y="377"/>
                  </a:lnTo>
                  <a:cubicBezTo>
                    <a:pt x="5022" y="252"/>
                    <a:pt x="5001" y="147"/>
                    <a:pt x="4980" y="84"/>
                  </a:cubicBezTo>
                  <a:cubicBezTo>
                    <a:pt x="4938" y="63"/>
                    <a:pt x="4917" y="63"/>
                    <a:pt x="4896" y="42"/>
                  </a:cubicBezTo>
                  <a:cubicBezTo>
                    <a:pt x="4896" y="42"/>
                    <a:pt x="4875" y="0"/>
                    <a:pt x="481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99"/>
            <p:cNvSpPr/>
            <p:nvPr/>
          </p:nvSpPr>
          <p:spPr>
            <a:xfrm>
              <a:off x="3598925" y="2486875"/>
              <a:ext cx="498000" cy="316575"/>
            </a:xfrm>
            <a:custGeom>
              <a:avLst/>
              <a:gdLst/>
              <a:ahLst/>
              <a:cxnLst/>
              <a:rect l="l" t="t" r="r" b="b"/>
              <a:pathLst>
                <a:path w="19920" h="12663" extrusionOk="0">
                  <a:moveTo>
                    <a:pt x="1172" y="1"/>
                  </a:moveTo>
                  <a:cubicBezTo>
                    <a:pt x="1088" y="754"/>
                    <a:pt x="942" y="1695"/>
                    <a:pt x="775" y="2198"/>
                  </a:cubicBezTo>
                  <a:cubicBezTo>
                    <a:pt x="649" y="2637"/>
                    <a:pt x="314" y="3181"/>
                    <a:pt x="0" y="3537"/>
                  </a:cubicBezTo>
                  <a:cubicBezTo>
                    <a:pt x="1402" y="5043"/>
                    <a:pt x="2637" y="10086"/>
                    <a:pt x="2490" y="11739"/>
                  </a:cubicBezTo>
                  <a:cubicBezTo>
                    <a:pt x="2448" y="12011"/>
                    <a:pt x="2490" y="12262"/>
                    <a:pt x="2532" y="12576"/>
                  </a:cubicBezTo>
                  <a:cubicBezTo>
                    <a:pt x="4060" y="12534"/>
                    <a:pt x="10023" y="12325"/>
                    <a:pt x="12492" y="12220"/>
                  </a:cubicBezTo>
                  <a:lnTo>
                    <a:pt x="13580" y="12220"/>
                  </a:lnTo>
                  <a:cubicBezTo>
                    <a:pt x="13705" y="12178"/>
                    <a:pt x="13852" y="12178"/>
                    <a:pt x="14040" y="12178"/>
                  </a:cubicBezTo>
                  <a:cubicBezTo>
                    <a:pt x="14751" y="12178"/>
                    <a:pt x="15693" y="12346"/>
                    <a:pt x="16112" y="12450"/>
                  </a:cubicBezTo>
                  <a:lnTo>
                    <a:pt x="16425" y="12534"/>
                  </a:lnTo>
                  <a:cubicBezTo>
                    <a:pt x="16631" y="12590"/>
                    <a:pt x="16870" y="12663"/>
                    <a:pt x="17023" y="12663"/>
                  </a:cubicBezTo>
                  <a:cubicBezTo>
                    <a:pt x="17041" y="12663"/>
                    <a:pt x="17058" y="12662"/>
                    <a:pt x="17074" y="12659"/>
                  </a:cubicBezTo>
                  <a:cubicBezTo>
                    <a:pt x="17095" y="12659"/>
                    <a:pt x="17137" y="12659"/>
                    <a:pt x="17158" y="12638"/>
                  </a:cubicBezTo>
                  <a:lnTo>
                    <a:pt x="17158" y="12597"/>
                  </a:lnTo>
                  <a:cubicBezTo>
                    <a:pt x="17241" y="12366"/>
                    <a:pt x="17367" y="12241"/>
                    <a:pt x="17451" y="12157"/>
                  </a:cubicBezTo>
                  <a:cubicBezTo>
                    <a:pt x="17513" y="12074"/>
                    <a:pt x="17576" y="12032"/>
                    <a:pt x="17492" y="11550"/>
                  </a:cubicBezTo>
                  <a:cubicBezTo>
                    <a:pt x="17388" y="10860"/>
                    <a:pt x="17262" y="10483"/>
                    <a:pt x="17179" y="10190"/>
                  </a:cubicBezTo>
                  <a:cubicBezTo>
                    <a:pt x="17137" y="10065"/>
                    <a:pt x="17095" y="9939"/>
                    <a:pt x="17053" y="9814"/>
                  </a:cubicBezTo>
                  <a:lnTo>
                    <a:pt x="17032" y="9751"/>
                  </a:lnTo>
                  <a:cubicBezTo>
                    <a:pt x="16948" y="9458"/>
                    <a:pt x="16865" y="9123"/>
                    <a:pt x="16990" y="8809"/>
                  </a:cubicBezTo>
                  <a:cubicBezTo>
                    <a:pt x="17095" y="8579"/>
                    <a:pt x="17262" y="8454"/>
                    <a:pt x="17576" y="8328"/>
                  </a:cubicBezTo>
                  <a:cubicBezTo>
                    <a:pt x="17932" y="8203"/>
                    <a:pt x="18016" y="8161"/>
                    <a:pt x="18308" y="8056"/>
                  </a:cubicBezTo>
                  <a:cubicBezTo>
                    <a:pt x="18455" y="7973"/>
                    <a:pt x="18664" y="7889"/>
                    <a:pt x="18978" y="7742"/>
                  </a:cubicBezTo>
                  <a:cubicBezTo>
                    <a:pt x="19166" y="7659"/>
                    <a:pt x="19355" y="7596"/>
                    <a:pt x="19564" y="7596"/>
                  </a:cubicBezTo>
                  <a:cubicBezTo>
                    <a:pt x="19710" y="7596"/>
                    <a:pt x="19857" y="7638"/>
                    <a:pt x="19920" y="7659"/>
                  </a:cubicBezTo>
                  <a:cubicBezTo>
                    <a:pt x="19920" y="7575"/>
                    <a:pt x="19920" y="7470"/>
                    <a:pt x="19899" y="7282"/>
                  </a:cubicBezTo>
                  <a:cubicBezTo>
                    <a:pt x="19899" y="7073"/>
                    <a:pt x="19878" y="6864"/>
                    <a:pt x="19878" y="6717"/>
                  </a:cubicBezTo>
                  <a:lnTo>
                    <a:pt x="19878" y="6299"/>
                  </a:lnTo>
                  <a:cubicBezTo>
                    <a:pt x="19899" y="5817"/>
                    <a:pt x="19899" y="5776"/>
                    <a:pt x="19564" y="5462"/>
                  </a:cubicBezTo>
                  <a:cubicBezTo>
                    <a:pt x="19459" y="5357"/>
                    <a:pt x="19376" y="5294"/>
                    <a:pt x="19334" y="5232"/>
                  </a:cubicBezTo>
                  <a:cubicBezTo>
                    <a:pt x="19125" y="5043"/>
                    <a:pt x="19041" y="5001"/>
                    <a:pt x="18853" y="4855"/>
                  </a:cubicBezTo>
                  <a:cubicBezTo>
                    <a:pt x="18685" y="4750"/>
                    <a:pt x="18497" y="4625"/>
                    <a:pt x="18141" y="4374"/>
                  </a:cubicBezTo>
                  <a:cubicBezTo>
                    <a:pt x="17806" y="4102"/>
                    <a:pt x="17597" y="4081"/>
                    <a:pt x="17451" y="4081"/>
                  </a:cubicBezTo>
                  <a:cubicBezTo>
                    <a:pt x="17032" y="4018"/>
                    <a:pt x="16865" y="3871"/>
                    <a:pt x="16635" y="3014"/>
                  </a:cubicBezTo>
                  <a:cubicBezTo>
                    <a:pt x="16446" y="2302"/>
                    <a:pt x="16404" y="1905"/>
                    <a:pt x="16342" y="1654"/>
                  </a:cubicBezTo>
                  <a:cubicBezTo>
                    <a:pt x="16321" y="1403"/>
                    <a:pt x="16300" y="1298"/>
                    <a:pt x="16237" y="1151"/>
                  </a:cubicBezTo>
                  <a:cubicBezTo>
                    <a:pt x="16132" y="921"/>
                    <a:pt x="16007" y="670"/>
                    <a:pt x="15923" y="566"/>
                  </a:cubicBezTo>
                  <a:cubicBezTo>
                    <a:pt x="14563" y="566"/>
                    <a:pt x="3578" y="503"/>
                    <a:pt x="117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99"/>
            <p:cNvSpPr/>
            <p:nvPr/>
          </p:nvSpPr>
          <p:spPr>
            <a:xfrm>
              <a:off x="4020000" y="2594100"/>
              <a:ext cx="318600" cy="567075"/>
            </a:xfrm>
            <a:custGeom>
              <a:avLst/>
              <a:gdLst/>
              <a:ahLst/>
              <a:cxnLst/>
              <a:rect l="l" t="t" r="r" b="b"/>
              <a:pathLst>
                <a:path w="12744" h="22683" extrusionOk="0">
                  <a:moveTo>
                    <a:pt x="10232" y="1"/>
                  </a:moveTo>
                  <a:cubicBezTo>
                    <a:pt x="9333" y="984"/>
                    <a:pt x="7094" y="3265"/>
                    <a:pt x="5127" y="3265"/>
                  </a:cubicBezTo>
                  <a:cubicBezTo>
                    <a:pt x="4541" y="3265"/>
                    <a:pt x="4060" y="3077"/>
                    <a:pt x="3600" y="2700"/>
                  </a:cubicBezTo>
                  <a:lnTo>
                    <a:pt x="3600" y="2909"/>
                  </a:lnTo>
                  <a:cubicBezTo>
                    <a:pt x="3642" y="3453"/>
                    <a:pt x="3642" y="3704"/>
                    <a:pt x="3495" y="3872"/>
                  </a:cubicBezTo>
                  <a:cubicBezTo>
                    <a:pt x="3453" y="3956"/>
                    <a:pt x="3370" y="4018"/>
                    <a:pt x="3223" y="4018"/>
                  </a:cubicBezTo>
                  <a:cubicBezTo>
                    <a:pt x="3139" y="4018"/>
                    <a:pt x="3077" y="3997"/>
                    <a:pt x="3014" y="3997"/>
                  </a:cubicBezTo>
                  <a:cubicBezTo>
                    <a:pt x="2913" y="3975"/>
                    <a:pt x="2801" y="3953"/>
                    <a:pt x="2676" y="3953"/>
                  </a:cubicBezTo>
                  <a:cubicBezTo>
                    <a:pt x="2568" y="3953"/>
                    <a:pt x="2450" y="3970"/>
                    <a:pt x="2323" y="4018"/>
                  </a:cubicBezTo>
                  <a:cubicBezTo>
                    <a:pt x="1989" y="4186"/>
                    <a:pt x="1800" y="4269"/>
                    <a:pt x="1633" y="4332"/>
                  </a:cubicBezTo>
                  <a:cubicBezTo>
                    <a:pt x="1361" y="4479"/>
                    <a:pt x="1256" y="4520"/>
                    <a:pt x="880" y="4646"/>
                  </a:cubicBezTo>
                  <a:cubicBezTo>
                    <a:pt x="670" y="4730"/>
                    <a:pt x="649" y="4792"/>
                    <a:pt x="649" y="4792"/>
                  </a:cubicBezTo>
                  <a:cubicBezTo>
                    <a:pt x="629" y="4834"/>
                    <a:pt x="670" y="5044"/>
                    <a:pt x="733" y="5169"/>
                  </a:cubicBezTo>
                  <a:lnTo>
                    <a:pt x="754" y="5232"/>
                  </a:lnTo>
                  <a:cubicBezTo>
                    <a:pt x="775" y="5357"/>
                    <a:pt x="838" y="5462"/>
                    <a:pt x="859" y="5588"/>
                  </a:cubicBezTo>
                  <a:cubicBezTo>
                    <a:pt x="963" y="5901"/>
                    <a:pt x="1089" y="6299"/>
                    <a:pt x="1193" y="7094"/>
                  </a:cubicBezTo>
                  <a:cubicBezTo>
                    <a:pt x="1340" y="7847"/>
                    <a:pt x="1193" y="8098"/>
                    <a:pt x="942" y="8370"/>
                  </a:cubicBezTo>
                  <a:cubicBezTo>
                    <a:pt x="859" y="8412"/>
                    <a:pt x="838" y="8475"/>
                    <a:pt x="817" y="8517"/>
                  </a:cubicBezTo>
                  <a:cubicBezTo>
                    <a:pt x="754" y="8684"/>
                    <a:pt x="629" y="8873"/>
                    <a:pt x="398" y="8935"/>
                  </a:cubicBezTo>
                  <a:lnTo>
                    <a:pt x="357" y="8977"/>
                  </a:lnTo>
                  <a:lnTo>
                    <a:pt x="336" y="8998"/>
                  </a:lnTo>
                  <a:lnTo>
                    <a:pt x="273" y="9040"/>
                  </a:lnTo>
                  <a:cubicBezTo>
                    <a:pt x="273" y="9082"/>
                    <a:pt x="252" y="9082"/>
                    <a:pt x="252" y="9103"/>
                  </a:cubicBezTo>
                  <a:cubicBezTo>
                    <a:pt x="252" y="9124"/>
                    <a:pt x="231" y="9124"/>
                    <a:pt x="231" y="9145"/>
                  </a:cubicBezTo>
                  <a:cubicBezTo>
                    <a:pt x="231" y="9186"/>
                    <a:pt x="210" y="9186"/>
                    <a:pt x="210" y="9207"/>
                  </a:cubicBezTo>
                  <a:cubicBezTo>
                    <a:pt x="210" y="9228"/>
                    <a:pt x="168" y="9228"/>
                    <a:pt x="168" y="9249"/>
                  </a:cubicBezTo>
                  <a:lnTo>
                    <a:pt x="147" y="9291"/>
                  </a:lnTo>
                  <a:cubicBezTo>
                    <a:pt x="147" y="9312"/>
                    <a:pt x="126" y="9312"/>
                    <a:pt x="126" y="9333"/>
                  </a:cubicBezTo>
                  <a:lnTo>
                    <a:pt x="105" y="9354"/>
                  </a:lnTo>
                  <a:cubicBezTo>
                    <a:pt x="105" y="9396"/>
                    <a:pt x="64" y="9396"/>
                    <a:pt x="64" y="9417"/>
                  </a:cubicBezTo>
                  <a:cubicBezTo>
                    <a:pt x="64" y="9417"/>
                    <a:pt x="64" y="9438"/>
                    <a:pt x="43" y="9438"/>
                  </a:cubicBezTo>
                  <a:cubicBezTo>
                    <a:pt x="43" y="9458"/>
                    <a:pt x="43" y="9458"/>
                    <a:pt x="22" y="9500"/>
                  </a:cubicBezTo>
                  <a:lnTo>
                    <a:pt x="22" y="9521"/>
                  </a:lnTo>
                  <a:lnTo>
                    <a:pt x="22" y="9563"/>
                  </a:lnTo>
                  <a:lnTo>
                    <a:pt x="22" y="9961"/>
                  </a:lnTo>
                  <a:cubicBezTo>
                    <a:pt x="22" y="10254"/>
                    <a:pt x="43" y="10546"/>
                    <a:pt x="22" y="10860"/>
                  </a:cubicBezTo>
                  <a:cubicBezTo>
                    <a:pt x="1" y="11216"/>
                    <a:pt x="357" y="12681"/>
                    <a:pt x="733" y="12869"/>
                  </a:cubicBezTo>
                  <a:cubicBezTo>
                    <a:pt x="942" y="12953"/>
                    <a:pt x="1068" y="12974"/>
                    <a:pt x="1214" y="12995"/>
                  </a:cubicBezTo>
                  <a:cubicBezTo>
                    <a:pt x="1465" y="13015"/>
                    <a:pt x="1696" y="13078"/>
                    <a:pt x="1947" y="13392"/>
                  </a:cubicBezTo>
                  <a:cubicBezTo>
                    <a:pt x="2010" y="13434"/>
                    <a:pt x="2030" y="13497"/>
                    <a:pt x="2093" y="13539"/>
                  </a:cubicBezTo>
                  <a:cubicBezTo>
                    <a:pt x="2365" y="13915"/>
                    <a:pt x="2574" y="14229"/>
                    <a:pt x="2637" y="14585"/>
                  </a:cubicBezTo>
                  <a:cubicBezTo>
                    <a:pt x="2658" y="14794"/>
                    <a:pt x="2616" y="14982"/>
                    <a:pt x="2554" y="15087"/>
                  </a:cubicBezTo>
                  <a:cubicBezTo>
                    <a:pt x="2554" y="15108"/>
                    <a:pt x="2533" y="15171"/>
                    <a:pt x="2533" y="15192"/>
                  </a:cubicBezTo>
                  <a:lnTo>
                    <a:pt x="2554" y="15212"/>
                  </a:lnTo>
                  <a:lnTo>
                    <a:pt x="2574" y="15275"/>
                  </a:lnTo>
                  <a:cubicBezTo>
                    <a:pt x="2637" y="15317"/>
                    <a:pt x="2658" y="15380"/>
                    <a:pt x="2679" y="15380"/>
                  </a:cubicBezTo>
                  <a:lnTo>
                    <a:pt x="2846" y="15380"/>
                  </a:lnTo>
                  <a:cubicBezTo>
                    <a:pt x="2930" y="15380"/>
                    <a:pt x="3035" y="15380"/>
                    <a:pt x="3160" y="15338"/>
                  </a:cubicBezTo>
                  <a:cubicBezTo>
                    <a:pt x="3390" y="15317"/>
                    <a:pt x="3495" y="15254"/>
                    <a:pt x="3600" y="15192"/>
                  </a:cubicBezTo>
                  <a:cubicBezTo>
                    <a:pt x="3683" y="15129"/>
                    <a:pt x="3767" y="15087"/>
                    <a:pt x="3872" y="15087"/>
                  </a:cubicBezTo>
                  <a:cubicBezTo>
                    <a:pt x="4123" y="15087"/>
                    <a:pt x="4248" y="15380"/>
                    <a:pt x="4311" y="15547"/>
                  </a:cubicBezTo>
                  <a:cubicBezTo>
                    <a:pt x="4395" y="15715"/>
                    <a:pt x="4437" y="15819"/>
                    <a:pt x="4520" y="15924"/>
                  </a:cubicBezTo>
                  <a:cubicBezTo>
                    <a:pt x="4667" y="16154"/>
                    <a:pt x="4834" y="16426"/>
                    <a:pt x="4520" y="16886"/>
                  </a:cubicBezTo>
                  <a:cubicBezTo>
                    <a:pt x="4416" y="17054"/>
                    <a:pt x="4290" y="17158"/>
                    <a:pt x="4206" y="17221"/>
                  </a:cubicBezTo>
                  <a:cubicBezTo>
                    <a:pt x="4018" y="17388"/>
                    <a:pt x="3976" y="17430"/>
                    <a:pt x="3997" y="17891"/>
                  </a:cubicBezTo>
                  <a:cubicBezTo>
                    <a:pt x="4018" y="18205"/>
                    <a:pt x="3997" y="18456"/>
                    <a:pt x="3976" y="18665"/>
                  </a:cubicBezTo>
                  <a:cubicBezTo>
                    <a:pt x="3976" y="18749"/>
                    <a:pt x="3934" y="18832"/>
                    <a:pt x="3934" y="18874"/>
                  </a:cubicBezTo>
                  <a:lnTo>
                    <a:pt x="3997" y="18874"/>
                  </a:lnTo>
                  <a:cubicBezTo>
                    <a:pt x="4144" y="18853"/>
                    <a:pt x="4290" y="18832"/>
                    <a:pt x="4416" y="18769"/>
                  </a:cubicBezTo>
                  <a:cubicBezTo>
                    <a:pt x="4604" y="18728"/>
                    <a:pt x="4730" y="18665"/>
                    <a:pt x="4876" y="18665"/>
                  </a:cubicBezTo>
                  <a:cubicBezTo>
                    <a:pt x="5127" y="18665"/>
                    <a:pt x="5295" y="18769"/>
                    <a:pt x="5462" y="18958"/>
                  </a:cubicBezTo>
                  <a:cubicBezTo>
                    <a:pt x="5818" y="19397"/>
                    <a:pt x="5964" y="19690"/>
                    <a:pt x="6111" y="20171"/>
                  </a:cubicBezTo>
                  <a:cubicBezTo>
                    <a:pt x="6131" y="20276"/>
                    <a:pt x="6173" y="20276"/>
                    <a:pt x="6236" y="20318"/>
                  </a:cubicBezTo>
                  <a:cubicBezTo>
                    <a:pt x="6341" y="20381"/>
                    <a:pt x="6508" y="20443"/>
                    <a:pt x="6655" y="20653"/>
                  </a:cubicBezTo>
                  <a:cubicBezTo>
                    <a:pt x="6696" y="20694"/>
                    <a:pt x="6717" y="20715"/>
                    <a:pt x="6738" y="20757"/>
                  </a:cubicBezTo>
                  <a:cubicBezTo>
                    <a:pt x="7073" y="21322"/>
                    <a:pt x="7157" y="21908"/>
                    <a:pt x="7219" y="22515"/>
                  </a:cubicBezTo>
                  <a:cubicBezTo>
                    <a:pt x="7219" y="22536"/>
                    <a:pt x="7219" y="22578"/>
                    <a:pt x="7240" y="22598"/>
                  </a:cubicBezTo>
                  <a:cubicBezTo>
                    <a:pt x="7240" y="22598"/>
                    <a:pt x="7240" y="22619"/>
                    <a:pt x="7261" y="22619"/>
                  </a:cubicBezTo>
                  <a:cubicBezTo>
                    <a:pt x="7261" y="22640"/>
                    <a:pt x="7282" y="22682"/>
                    <a:pt x="7282" y="22682"/>
                  </a:cubicBezTo>
                  <a:lnTo>
                    <a:pt x="7324" y="22640"/>
                  </a:lnTo>
                  <a:lnTo>
                    <a:pt x="7345" y="22619"/>
                  </a:lnTo>
                  <a:cubicBezTo>
                    <a:pt x="7450" y="22578"/>
                    <a:pt x="7575" y="22494"/>
                    <a:pt x="7743" y="22410"/>
                  </a:cubicBezTo>
                  <a:cubicBezTo>
                    <a:pt x="7764" y="22410"/>
                    <a:pt x="7764" y="22389"/>
                    <a:pt x="7784" y="22389"/>
                  </a:cubicBezTo>
                  <a:cubicBezTo>
                    <a:pt x="7952" y="22306"/>
                    <a:pt x="8119" y="22264"/>
                    <a:pt x="8328" y="22201"/>
                  </a:cubicBezTo>
                  <a:cubicBezTo>
                    <a:pt x="8370" y="22201"/>
                    <a:pt x="8391" y="22201"/>
                    <a:pt x="8412" y="22180"/>
                  </a:cubicBezTo>
                  <a:cubicBezTo>
                    <a:pt x="8517" y="22138"/>
                    <a:pt x="8621" y="22117"/>
                    <a:pt x="8726" y="22117"/>
                  </a:cubicBezTo>
                  <a:cubicBezTo>
                    <a:pt x="9019" y="22096"/>
                    <a:pt x="9124" y="22075"/>
                    <a:pt x="9165" y="22075"/>
                  </a:cubicBezTo>
                  <a:cubicBezTo>
                    <a:pt x="9270" y="22075"/>
                    <a:pt x="9354" y="22117"/>
                    <a:pt x="9375" y="22180"/>
                  </a:cubicBezTo>
                  <a:cubicBezTo>
                    <a:pt x="9416" y="22075"/>
                    <a:pt x="9437" y="21950"/>
                    <a:pt x="9479" y="21803"/>
                  </a:cubicBezTo>
                  <a:cubicBezTo>
                    <a:pt x="9647" y="21448"/>
                    <a:pt x="9751" y="21134"/>
                    <a:pt x="10107" y="21134"/>
                  </a:cubicBezTo>
                  <a:lnTo>
                    <a:pt x="10274" y="21134"/>
                  </a:lnTo>
                  <a:cubicBezTo>
                    <a:pt x="10358" y="21134"/>
                    <a:pt x="10463" y="21155"/>
                    <a:pt x="10609" y="21155"/>
                  </a:cubicBezTo>
                  <a:cubicBezTo>
                    <a:pt x="10630" y="21155"/>
                    <a:pt x="10693" y="21155"/>
                    <a:pt x="10714" y="21134"/>
                  </a:cubicBezTo>
                  <a:lnTo>
                    <a:pt x="10735" y="21134"/>
                  </a:lnTo>
                  <a:cubicBezTo>
                    <a:pt x="10777" y="21092"/>
                    <a:pt x="10818" y="21071"/>
                    <a:pt x="10881" y="21050"/>
                  </a:cubicBezTo>
                  <a:cubicBezTo>
                    <a:pt x="10881" y="21050"/>
                    <a:pt x="10902" y="21050"/>
                    <a:pt x="10902" y="21029"/>
                  </a:cubicBezTo>
                  <a:cubicBezTo>
                    <a:pt x="10944" y="20987"/>
                    <a:pt x="11007" y="20946"/>
                    <a:pt x="11028" y="20925"/>
                  </a:cubicBezTo>
                  <a:lnTo>
                    <a:pt x="11195" y="20757"/>
                  </a:lnTo>
                  <a:lnTo>
                    <a:pt x="11216" y="20736"/>
                  </a:lnTo>
                  <a:lnTo>
                    <a:pt x="11383" y="20569"/>
                  </a:lnTo>
                  <a:lnTo>
                    <a:pt x="11404" y="20548"/>
                  </a:lnTo>
                  <a:cubicBezTo>
                    <a:pt x="11446" y="20506"/>
                    <a:pt x="11509" y="20422"/>
                    <a:pt x="11551" y="20360"/>
                  </a:cubicBezTo>
                  <a:cubicBezTo>
                    <a:pt x="11613" y="20297"/>
                    <a:pt x="11655" y="20234"/>
                    <a:pt x="11718" y="20150"/>
                  </a:cubicBezTo>
                  <a:cubicBezTo>
                    <a:pt x="11718" y="20150"/>
                    <a:pt x="11718" y="20129"/>
                    <a:pt x="11739" y="20129"/>
                  </a:cubicBezTo>
                  <a:cubicBezTo>
                    <a:pt x="11802" y="20046"/>
                    <a:pt x="11844" y="20004"/>
                    <a:pt x="11906" y="19920"/>
                  </a:cubicBezTo>
                  <a:lnTo>
                    <a:pt x="11823" y="19837"/>
                  </a:lnTo>
                  <a:lnTo>
                    <a:pt x="11760" y="19795"/>
                  </a:lnTo>
                  <a:cubicBezTo>
                    <a:pt x="11718" y="19732"/>
                    <a:pt x="11697" y="19690"/>
                    <a:pt x="11634" y="19627"/>
                  </a:cubicBezTo>
                  <a:cubicBezTo>
                    <a:pt x="11300" y="19062"/>
                    <a:pt x="11216" y="18121"/>
                    <a:pt x="11425" y="17054"/>
                  </a:cubicBezTo>
                  <a:cubicBezTo>
                    <a:pt x="11551" y="16363"/>
                    <a:pt x="11739" y="16175"/>
                    <a:pt x="11927" y="16008"/>
                  </a:cubicBezTo>
                  <a:cubicBezTo>
                    <a:pt x="11969" y="15945"/>
                    <a:pt x="12011" y="15924"/>
                    <a:pt x="12053" y="15840"/>
                  </a:cubicBezTo>
                  <a:cubicBezTo>
                    <a:pt x="12137" y="15694"/>
                    <a:pt x="12220" y="15380"/>
                    <a:pt x="12283" y="15066"/>
                  </a:cubicBezTo>
                  <a:cubicBezTo>
                    <a:pt x="12388" y="14647"/>
                    <a:pt x="12534" y="14166"/>
                    <a:pt x="12681" y="13727"/>
                  </a:cubicBezTo>
                  <a:cubicBezTo>
                    <a:pt x="12701" y="13643"/>
                    <a:pt x="12743" y="13559"/>
                    <a:pt x="12743" y="13539"/>
                  </a:cubicBezTo>
                  <a:cubicBezTo>
                    <a:pt x="12639" y="13455"/>
                    <a:pt x="12429" y="13350"/>
                    <a:pt x="12325" y="13015"/>
                  </a:cubicBezTo>
                  <a:cubicBezTo>
                    <a:pt x="12220" y="12764"/>
                    <a:pt x="12157" y="12304"/>
                    <a:pt x="12116" y="11718"/>
                  </a:cubicBezTo>
                  <a:cubicBezTo>
                    <a:pt x="12032" y="10923"/>
                    <a:pt x="11927" y="9856"/>
                    <a:pt x="11613" y="8726"/>
                  </a:cubicBezTo>
                  <a:cubicBezTo>
                    <a:pt x="11593" y="8621"/>
                    <a:pt x="11551" y="8496"/>
                    <a:pt x="11530" y="8391"/>
                  </a:cubicBezTo>
                  <a:cubicBezTo>
                    <a:pt x="11530" y="8329"/>
                    <a:pt x="11530" y="8308"/>
                    <a:pt x="11509" y="8266"/>
                  </a:cubicBezTo>
                  <a:cubicBezTo>
                    <a:pt x="11488" y="8182"/>
                    <a:pt x="11488" y="8098"/>
                    <a:pt x="11488" y="7994"/>
                  </a:cubicBezTo>
                  <a:cubicBezTo>
                    <a:pt x="11488" y="7952"/>
                    <a:pt x="11488" y="7889"/>
                    <a:pt x="11446" y="7847"/>
                  </a:cubicBezTo>
                  <a:cubicBezTo>
                    <a:pt x="11446" y="7764"/>
                    <a:pt x="11425" y="7680"/>
                    <a:pt x="11425" y="7575"/>
                  </a:cubicBezTo>
                  <a:lnTo>
                    <a:pt x="11425" y="7387"/>
                  </a:lnTo>
                  <a:lnTo>
                    <a:pt x="11425" y="7136"/>
                  </a:lnTo>
                  <a:lnTo>
                    <a:pt x="11425" y="6948"/>
                  </a:lnTo>
                  <a:lnTo>
                    <a:pt x="11425" y="6697"/>
                  </a:lnTo>
                  <a:lnTo>
                    <a:pt x="11425" y="6508"/>
                  </a:lnTo>
                  <a:lnTo>
                    <a:pt x="11425" y="6215"/>
                  </a:lnTo>
                  <a:lnTo>
                    <a:pt x="11425" y="6069"/>
                  </a:lnTo>
                  <a:cubicBezTo>
                    <a:pt x="11425" y="5964"/>
                    <a:pt x="11425" y="5860"/>
                    <a:pt x="11446" y="5755"/>
                  </a:cubicBezTo>
                  <a:lnTo>
                    <a:pt x="11446" y="5608"/>
                  </a:lnTo>
                  <a:cubicBezTo>
                    <a:pt x="11446" y="5483"/>
                    <a:pt x="11488" y="5336"/>
                    <a:pt x="11488" y="5190"/>
                  </a:cubicBezTo>
                  <a:lnTo>
                    <a:pt x="11488" y="5169"/>
                  </a:lnTo>
                  <a:cubicBezTo>
                    <a:pt x="11509" y="5044"/>
                    <a:pt x="11509" y="4876"/>
                    <a:pt x="11530" y="4751"/>
                  </a:cubicBezTo>
                  <a:cubicBezTo>
                    <a:pt x="11530" y="4709"/>
                    <a:pt x="11530" y="4667"/>
                    <a:pt x="11551" y="4625"/>
                  </a:cubicBezTo>
                  <a:cubicBezTo>
                    <a:pt x="11551" y="4541"/>
                    <a:pt x="11593" y="4437"/>
                    <a:pt x="11593" y="4353"/>
                  </a:cubicBezTo>
                  <a:cubicBezTo>
                    <a:pt x="11593" y="4311"/>
                    <a:pt x="11613" y="4248"/>
                    <a:pt x="11613" y="4207"/>
                  </a:cubicBezTo>
                  <a:cubicBezTo>
                    <a:pt x="11613" y="4123"/>
                    <a:pt x="11634" y="4039"/>
                    <a:pt x="11634" y="3976"/>
                  </a:cubicBezTo>
                  <a:cubicBezTo>
                    <a:pt x="11634" y="3914"/>
                    <a:pt x="11655" y="3872"/>
                    <a:pt x="11655" y="3809"/>
                  </a:cubicBezTo>
                  <a:cubicBezTo>
                    <a:pt x="11655" y="3725"/>
                    <a:pt x="11697" y="3684"/>
                    <a:pt x="11697" y="3621"/>
                  </a:cubicBezTo>
                  <a:cubicBezTo>
                    <a:pt x="11697" y="3579"/>
                    <a:pt x="11718" y="3558"/>
                    <a:pt x="11718" y="3495"/>
                  </a:cubicBezTo>
                  <a:cubicBezTo>
                    <a:pt x="11718" y="3453"/>
                    <a:pt x="11739" y="3391"/>
                    <a:pt x="11739" y="3349"/>
                  </a:cubicBezTo>
                  <a:cubicBezTo>
                    <a:pt x="11739" y="3286"/>
                    <a:pt x="11760" y="3265"/>
                    <a:pt x="11760" y="3244"/>
                  </a:cubicBezTo>
                  <a:cubicBezTo>
                    <a:pt x="11760" y="3181"/>
                    <a:pt x="11802" y="3140"/>
                    <a:pt x="11802" y="3098"/>
                  </a:cubicBezTo>
                  <a:cubicBezTo>
                    <a:pt x="11802" y="3077"/>
                    <a:pt x="11823" y="3035"/>
                    <a:pt x="11823" y="2993"/>
                  </a:cubicBezTo>
                  <a:lnTo>
                    <a:pt x="11823" y="2972"/>
                  </a:lnTo>
                  <a:cubicBezTo>
                    <a:pt x="10756" y="1989"/>
                    <a:pt x="10358" y="754"/>
                    <a:pt x="102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99"/>
            <p:cNvSpPr/>
            <p:nvPr/>
          </p:nvSpPr>
          <p:spPr>
            <a:xfrm>
              <a:off x="3665875" y="2807000"/>
              <a:ext cx="548750" cy="480750"/>
            </a:xfrm>
            <a:custGeom>
              <a:avLst/>
              <a:gdLst/>
              <a:ahLst/>
              <a:cxnLst/>
              <a:rect l="l" t="t" r="r" b="b"/>
              <a:pathLst>
                <a:path w="21950" h="19230" extrusionOk="0">
                  <a:moveTo>
                    <a:pt x="11362" y="1"/>
                  </a:moveTo>
                  <a:cubicBezTo>
                    <a:pt x="11195" y="1"/>
                    <a:pt x="11048" y="1"/>
                    <a:pt x="10944" y="43"/>
                  </a:cubicBezTo>
                  <a:cubicBezTo>
                    <a:pt x="10337" y="147"/>
                    <a:pt x="1946" y="398"/>
                    <a:pt x="1" y="482"/>
                  </a:cubicBezTo>
                  <a:cubicBezTo>
                    <a:pt x="314" y="1361"/>
                    <a:pt x="837" y="2093"/>
                    <a:pt x="984" y="2302"/>
                  </a:cubicBezTo>
                  <a:lnTo>
                    <a:pt x="2490" y="3181"/>
                  </a:lnTo>
                  <a:lnTo>
                    <a:pt x="1863" y="4709"/>
                  </a:lnTo>
                  <a:cubicBezTo>
                    <a:pt x="1946" y="4897"/>
                    <a:pt x="2072" y="5106"/>
                    <a:pt x="2177" y="5127"/>
                  </a:cubicBezTo>
                  <a:cubicBezTo>
                    <a:pt x="2407" y="5211"/>
                    <a:pt x="3139" y="5483"/>
                    <a:pt x="3306" y="6027"/>
                  </a:cubicBezTo>
                  <a:cubicBezTo>
                    <a:pt x="3327" y="6131"/>
                    <a:pt x="3558" y="6445"/>
                    <a:pt x="3767" y="6634"/>
                  </a:cubicBezTo>
                  <a:lnTo>
                    <a:pt x="3871" y="6738"/>
                  </a:lnTo>
                  <a:lnTo>
                    <a:pt x="3662" y="14857"/>
                  </a:lnTo>
                  <a:lnTo>
                    <a:pt x="3327" y="15066"/>
                  </a:lnTo>
                  <a:lnTo>
                    <a:pt x="4060" y="17577"/>
                  </a:lnTo>
                  <a:cubicBezTo>
                    <a:pt x="4541" y="17472"/>
                    <a:pt x="5755" y="17200"/>
                    <a:pt x="7073" y="16844"/>
                  </a:cubicBezTo>
                  <a:cubicBezTo>
                    <a:pt x="7638" y="16698"/>
                    <a:pt x="7952" y="16614"/>
                    <a:pt x="8161" y="16614"/>
                  </a:cubicBezTo>
                  <a:cubicBezTo>
                    <a:pt x="8475" y="16614"/>
                    <a:pt x="8642" y="16782"/>
                    <a:pt x="8872" y="16991"/>
                  </a:cubicBezTo>
                  <a:cubicBezTo>
                    <a:pt x="9060" y="17137"/>
                    <a:pt x="9291" y="17367"/>
                    <a:pt x="9793" y="17681"/>
                  </a:cubicBezTo>
                  <a:cubicBezTo>
                    <a:pt x="10044" y="17870"/>
                    <a:pt x="10567" y="18183"/>
                    <a:pt x="10672" y="18183"/>
                  </a:cubicBezTo>
                  <a:lnTo>
                    <a:pt x="10734" y="18142"/>
                  </a:lnTo>
                  <a:lnTo>
                    <a:pt x="10776" y="18079"/>
                  </a:lnTo>
                  <a:cubicBezTo>
                    <a:pt x="10923" y="17953"/>
                    <a:pt x="11132" y="17786"/>
                    <a:pt x="11550" y="17660"/>
                  </a:cubicBezTo>
                  <a:cubicBezTo>
                    <a:pt x="11927" y="17535"/>
                    <a:pt x="12534" y="17472"/>
                    <a:pt x="13454" y="17472"/>
                  </a:cubicBezTo>
                  <a:cubicBezTo>
                    <a:pt x="13915" y="17472"/>
                    <a:pt x="14417" y="17514"/>
                    <a:pt x="14898" y="17514"/>
                  </a:cubicBezTo>
                  <a:cubicBezTo>
                    <a:pt x="15338" y="17514"/>
                    <a:pt x="15756" y="17535"/>
                    <a:pt x="16154" y="17535"/>
                  </a:cubicBezTo>
                  <a:cubicBezTo>
                    <a:pt x="16530" y="17535"/>
                    <a:pt x="16802" y="17535"/>
                    <a:pt x="17011" y="17514"/>
                  </a:cubicBezTo>
                  <a:cubicBezTo>
                    <a:pt x="17221" y="17472"/>
                    <a:pt x="17367" y="17451"/>
                    <a:pt x="17535" y="17430"/>
                  </a:cubicBezTo>
                  <a:cubicBezTo>
                    <a:pt x="17869" y="17367"/>
                    <a:pt x="18079" y="17347"/>
                    <a:pt x="18288" y="17347"/>
                  </a:cubicBezTo>
                  <a:cubicBezTo>
                    <a:pt x="18560" y="17347"/>
                    <a:pt x="18769" y="17430"/>
                    <a:pt x="18999" y="17577"/>
                  </a:cubicBezTo>
                  <a:cubicBezTo>
                    <a:pt x="19250" y="17765"/>
                    <a:pt x="19334" y="17932"/>
                    <a:pt x="19418" y="18100"/>
                  </a:cubicBezTo>
                  <a:cubicBezTo>
                    <a:pt x="19460" y="18204"/>
                    <a:pt x="19543" y="18351"/>
                    <a:pt x="19711" y="18560"/>
                  </a:cubicBezTo>
                  <a:cubicBezTo>
                    <a:pt x="19878" y="18769"/>
                    <a:pt x="20171" y="19020"/>
                    <a:pt x="20443" y="19146"/>
                  </a:cubicBezTo>
                  <a:cubicBezTo>
                    <a:pt x="20568" y="19230"/>
                    <a:pt x="20652" y="19230"/>
                    <a:pt x="20673" y="19230"/>
                  </a:cubicBezTo>
                  <a:cubicBezTo>
                    <a:pt x="20715" y="19230"/>
                    <a:pt x="20715" y="19230"/>
                    <a:pt x="20715" y="19209"/>
                  </a:cubicBezTo>
                  <a:lnTo>
                    <a:pt x="20715" y="19188"/>
                  </a:lnTo>
                  <a:cubicBezTo>
                    <a:pt x="20820" y="18874"/>
                    <a:pt x="20778" y="18602"/>
                    <a:pt x="20715" y="18351"/>
                  </a:cubicBezTo>
                  <a:cubicBezTo>
                    <a:pt x="20694" y="18163"/>
                    <a:pt x="20652" y="17995"/>
                    <a:pt x="20673" y="17828"/>
                  </a:cubicBezTo>
                  <a:cubicBezTo>
                    <a:pt x="20715" y="17347"/>
                    <a:pt x="21175" y="16698"/>
                    <a:pt x="21803" y="16217"/>
                  </a:cubicBezTo>
                  <a:cubicBezTo>
                    <a:pt x="21845" y="16196"/>
                    <a:pt x="21866" y="16175"/>
                    <a:pt x="21908" y="16154"/>
                  </a:cubicBezTo>
                  <a:lnTo>
                    <a:pt x="21949" y="16091"/>
                  </a:lnTo>
                  <a:cubicBezTo>
                    <a:pt x="21866" y="16007"/>
                    <a:pt x="21803" y="15882"/>
                    <a:pt x="21719" y="15735"/>
                  </a:cubicBezTo>
                  <a:cubicBezTo>
                    <a:pt x="21656" y="15589"/>
                    <a:pt x="21510" y="15422"/>
                    <a:pt x="21343" y="15254"/>
                  </a:cubicBezTo>
                  <a:lnTo>
                    <a:pt x="21029" y="14857"/>
                  </a:lnTo>
                  <a:lnTo>
                    <a:pt x="20820" y="14585"/>
                  </a:lnTo>
                  <a:lnTo>
                    <a:pt x="20861" y="14543"/>
                  </a:lnTo>
                  <a:cubicBezTo>
                    <a:pt x="20778" y="14417"/>
                    <a:pt x="20715" y="14229"/>
                    <a:pt x="20715" y="14062"/>
                  </a:cubicBezTo>
                  <a:cubicBezTo>
                    <a:pt x="20673" y="13497"/>
                    <a:pt x="20610" y="13057"/>
                    <a:pt x="20380" y="12660"/>
                  </a:cubicBezTo>
                  <a:cubicBezTo>
                    <a:pt x="20296" y="12534"/>
                    <a:pt x="20234" y="12492"/>
                    <a:pt x="20150" y="12450"/>
                  </a:cubicBezTo>
                  <a:cubicBezTo>
                    <a:pt x="20024" y="12409"/>
                    <a:pt x="19836" y="12304"/>
                    <a:pt x="19711" y="11927"/>
                  </a:cubicBezTo>
                  <a:cubicBezTo>
                    <a:pt x="19543" y="11509"/>
                    <a:pt x="19439" y="11279"/>
                    <a:pt x="19146" y="10944"/>
                  </a:cubicBezTo>
                  <a:cubicBezTo>
                    <a:pt x="19083" y="10860"/>
                    <a:pt x="19020" y="10839"/>
                    <a:pt x="18936" y="10839"/>
                  </a:cubicBezTo>
                  <a:cubicBezTo>
                    <a:pt x="18832" y="10839"/>
                    <a:pt x="18727" y="10860"/>
                    <a:pt x="18581" y="10923"/>
                  </a:cubicBezTo>
                  <a:cubicBezTo>
                    <a:pt x="18455" y="10944"/>
                    <a:pt x="18288" y="10986"/>
                    <a:pt x="18099" y="11007"/>
                  </a:cubicBezTo>
                  <a:cubicBezTo>
                    <a:pt x="18058" y="11007"/>
                    <a:pt x="17974" y="11049"/>
                    <a:pt x="17932" y="11049"/>
                  </a:cubicBezTo>
                  <a:cubicBezTo>
                    <a:pt x="17744" y="11049"/>
                    <a:pt x="17618" y="10986"/>
                    <a:pt x="17535" y="10860"/>
                  </a:cubicBezTo>
                  <a:cubicBezTo>
                    <a:pt x="17409" y="10672"/>
                    <a:pt x="17409" y="10442"/>
                    <a:pt x="17430" y="10170"/>
                  </a:cubicBezTo>
                  <a:lnTo>
                    <a:pt x="17430" y="10086"/>
                  </a:lnTo>
                  <a:cubicBezTo>
                    <a:pt x="17451" y="9877"/>
                    <a:pt x="17472" y="9647"/>
                    <a:pt x="17451" y="9396"/>
                  </a:cubicBezTo>
                  <a:cubicBezTo>
                    <a:pt x="17430" y="8600"/>
                    <a:pt x="17639" y="8370"/>
                    <a:pt x="17932" y="8140"/>
                  </a:cubicBezTo>
                  <a:cubicBezTo>
                    <a:pt x="18016" y="8077"/>
                    <a:pt x="18079" y="8015"/>
                    <a:pt x="18141" y="7931"/>
                  </a:cubicBezTo>
                  <a:lnTo>
                    <a:pt x="18162" y="7910"/>
                  </a:lnTo>
                  <a:lnTo>
                    <a:pt x="18141" y="7868"/>
                  </a:lnTo>
                  <a:cubicBezTo>
                    <a:pt x="18058" y="7764"/>
                    <a:pt x="17953" y="7617"/>
                    <a:pt x="17848" y="7387"/>
                  </a:cubicBezTo>
                  <a:cubicBezTo>
                    <a:pt x="17848" y="7345"/>
                    <a:pt x="17827" y="7345"/>
                    <a:pt x="17827" y="7324"/>
                  </a:cubicBezTo>
                  <a:cubicBezTo>
                    <a:pt x="17681" y="7408"/>
                    <a:pt x="17514" y="7512"/>
                    <a:pt x="17221" y="7533"/>
                  </a:cubicBezTo>
                  <a:cubicBezTo>
                    <a:pt x="17011" y="7554"/>
                    <a:pt x="16886" y="7554"/>
                    <a:pt x="16802" y="7554"/>
                  </a:cubicBezTo>
                  <a:lnTo>
                    <a:pt x="16698" y="7554"/>
                  </a:lnTo>
                  <a:cubicBezTo>
                    <a:pt x="16467" y="7533"/>
                    <a:pt x="16363" y="7429"/>
                    <a:pt x="16216" y="7261"/>
                  </a:cubicBezTo>
                  <a:lnTo>
                    <a:pt x="16195" y="7199"/>
                  </a:lnTo>
                  <a:cubicBezTo>
                    <a:pt x="15902" y="6864"/>
                    <a:pt x="16049" y="6487"/>
                    <a:pt x="16091" y="6341"/>
                  </a:cubicBezTo>
                  <a:cubicBezTo>
                    <a:pt x="16112" y="6278"/>
                    <a:pt x="16112" y="6236"/>
                    <a:pt x="16112" y="6215"/>
                  </a:cubicBezTo>
                  <a:cubicBezTo>
                    <a:pt x="16091" y="5985"/>
                    <a:pt x="15861" y="5713"/>
                    <a:pt x="15589" y="5378"/>
                  </a:cubicBezTo>
                  <a:cubicBezTo>
                    <a:pt x="15463" y="5211"/>
                    <a:pt x="15379" y="5190"/>
                    <a:pt x="15170" y="5169"/>
                  </a:cubicBezTo>
                  <a:cubicBezTo>
                    <a:pt x="15024" y="5127"/>
                    <a:pt x="14814" y="5106"/>
                    <a:pt x="14584" y="4981"/>
                  </a:cubicBezTo>
                  <a:cubicBezTo>
                    <a:pt x="13852" y="4646"/>
                    <a:pt x="13454" y="2784"/>
                    <a:pt x="13496" y="2261"/>
                  </a:cubicBezTo>
                  <a:cubicBezTo>
                    <a:pt x="13538" y="1989"/>
                    <a:pt x="13538" y="1738"/>
                    <a:pt x="13496" y="1466"/>
                  </a:cubicBezTo>
                  <a:lnTo>
                    <a:pt x="13496" y="1047"/>
                  </a:lnTo>
                  <a:cubicBezTo>
                    <a:pt x="13622" y="775"/>
                    <a:pt x="13685" y="566"/>
                    <a:pt x="13831" y="378"/>
                  </a:cubicBezTo>
                  <a:cubicBezTo>
                    <a:pt x="13747" y="357"/>
                    <a:pt x="13685" y="357"/>
                    <a:pt x="13622" y="315"/>
                  </a:cubicBezTo>
                  <a:cubicBezTo>
                    <a:pt x="13517" y="294"/>
                    <a:pt x="13434" y="273"/>
                    <a:pt x="13329" y="252"/>
                  </a:cubicBezTo>
                  <a:cubicBezTo>
                    <a:pt x="12931" y="147"/>
                    <a:pt x="12053" y="1"/>
                    <a:pt x="1136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99"/>
            <p:cNvSpPr/>
            <p:nvPr/>
          </p:nvSpPr>
          <p:spPr>
            <a:xfrm>
              <a:off x="4482425" y="2146875"/>
              <a:ext cx="29825" cy="13625"/>
            </a:xfrm>
            <a:custGeom>
              <a:avLst/>
              <a:gdLst/>
              <a:ahLst/>
              <a:cxnLst/>
              <a:rect l="l" t="t" r="r" b="b"/>
              <a:pathLst>
                <a:path w="1193" h="545" extrusionOk="0">
                  <a:moveTo>
                    <a:pt x="0" y="0"/>
                  </a:moveTo>
                  <a:lnTo>
                    <a:pt x="0" y="0"/>
                  </a:lnTo>
                  <a:cubicBezTo>
                    <a:pt x="42" y="21"/>
                    <a:pt x="63" y="84"/>
                    <a:pt x="126" y="105"/>
                  </a:cubicBezTo>
                  <a:cubicBezTo>
                    <a:pt x="210" y="168"/>
                    <a:pt x="335" y="314"/>
                    <a:pt x="733" y="440"/>
                  </a:cubicBezTo>
                  <a:cubicBezTo>
                    <a:pt x="900" y="482"/>
                    <a:pt x="1067" y="523"/>
                    <a:pt x="1193" y="544"/>
                  </a:cubicBezTo>
                  <a:cubicBezTo>
                    <a:pt x="1172" y="523"/>
                    <a:pt x="1172" y="482"/>
                    <a:pt x="1151" y="461"/>
                  </a:cubicBezTo>
                  <a:cubicBezTo>
                    <a:pt x="1005" y="272"/>
                    <a:pt x="900" y="105"/>
                    <a:pt x="523" y="42"/>
                  </a:cubicBezTo>
                  <a:cubicBezTo>
                    <a:pt x="356" y="42"/>
                    <a:pt x="251" y="21"/>
                    <a:pt x="168" y="21"/>
                  </a:cubicBezTo>
                  <a:cubicBezTo>
                    <a:pt x="126" y="21"/>
                    <a:pt x="63" y="21"/>
                    <a:pt x="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99"/>
            <p:cNvSpPr/>
            <p:nvPr/>
          </p:nvSpPr>
          <p:spPr>
            <a:xfrm>
              <a:off x="4070750" y="2054275"/>
              <a:ext cx="400175" cy="248500"/>
            </a:xfrm>
            <a:custGeom>
              <a:avLst/>
              <a:gdLst/>
              <a:ahLst/>
              <a:cxnLst/>
              <a:rect l="l" t="t" r="r" b="b"/>
              <a:pathLst>
                <a:path w="16007" h="9940" extrusionOk="0">
                  <a:moveTo>
                    <a:pt x="5880" y="1"/>
                  </a:moveTo>
                  <a:lnTo>
                    <a:pt x="5880" y="1"/>
                  </a:lnTo>
                  <a:cubicBezTo>
                    <a:pt x="5713" y="43"/>
                    <a:pt x="5336" y="147"/>
                    <a:pt x="4792" y="398"/>
                  </a:cubicBezTo>
                  <a:cubicBezTo>
                    <a:pt x="4562" y="503"/>
                    <a:pt x="4478" y="566"/>
                    <a:pt x="4478" y="566"/>
                  </a:cubicBezTo>
                  <a:cubicBezTo>
                    <a:pt x="4415" y="670"/>
                    <a:pt x="4353" y="775"/>
                    <a:pt x="4101" y="942"/>
                  </a:cubicBezTo>
                  <a:cubicBezTo>
                    <a:pt x="3850" y="1152"/>
                    <a:pt x="3683" y="1403"/>
                    <a:pt x="3516" y="1675"/>
                  </a:cubicBezTo>
                  <a:cubicBezTo>
                    <a:pt x="3348" y="1926"/>
                    <a:pt x="3202" y="2156"/>
                    <a:pt x="2930" y="2407"/>
                  </a:cubicBezTo>
                  <a:cubicBezTo>
                    <a:pt x="2616" y="2784"/>
                    <a:pt x="2365" y="2867"/>
                    <a:pt x="2093" y="2972"/>
                  </a:cubicBezTo>
                  <a:cubicBezTo>
                    <a:pt x="1884" y="3035"/>
                    <a:pt x="1674" y="3118"/>
                    <a:pt x="1381" y="3328"/>
                  </a:cubicBezTo>
                  <a:cubicBezTo>
                    <a:pt x="942" y="3642"/>
                    <a:pt x="921" y="3662"/>
                    <a:pt x="816" y="3704"/>
                  </a:cubicBezTo>
                  <a:cubicBezTo>
                    <a:pt x="775" y="3704"/>
                    <a:pt x="712" y="3725"/>
                    <a:pt x="482" y="3851"/>
                  </a:cubicBezTo>
                  <a:cubicBezTo>
                    <a:pt x="272" y="3955"/>
                    <a:pt x="105" y="4060"/>
                    <a:pt x="0" y="4123"/>
                  </a:cubicBezTo>
                  <a:cubicBezTo>
                    <a:pt x="63" y="4269"/>
                    <a:pt x="63" y="4269"/>
                    <a:pt x="63" y="4311"/>
                  </a:cubicBezTo>
                  <a:lnTo>
                    <a:pt x="63" y="4353"/>
                  </a:lnTo>
                  <a:cubicBezTo>
                    <a:pt x="168" y="4395"/>
                    <a:pt x="314" y="4458"/>
                    <a:pt x="524" y="4520"/>
                  </a:cubicBezTo>
                  <a:lnTo>
                    <a:pt x="775" y="4583"/>
                  </a:lnTo>
                  <a:cubicBezTo>
                    <a:pt x="1235" y="4771"/>
                    <a:pt x="1423" y="4876"/>
                    <a:pt x="1528" y="4960"/>
                  </a:cubicBezTo>
                  <a:cubicBezTo>
                    <a:pt x="1570" y="5002"/>
                    <a:pt x="1612" y="5002"/>
                    <a:pt x="1653" y="5002"/>
                  </a:cubicBezTo>
                  <a:lnTo>
                    <a:pt x="1737" y="5002"/>
                  </a:lnTo>
                  <a:cubicBezTo>
                    <a:pt x="1863" y="5002"/>
                    <a:pt x="2072" y="5002"/>
                    <a:pt x="2407" y="4981"/>
                  </a:cubicBezTo>
                  <a:cubicBezTo>
                    <a:pt x="2490" y="4981"/>
                    <a:pt x="2553" y="4981"/>
                    <a:pt x="2595" y="4960"/>
                  </a:cubicBezTo>
                  <a:cubicBezTo>
                    <a:pt x="3013" y="4918"/>
                    <a:pt x="3202" y="4855"/>
                    <a:pt x="3306" y="4813"/>
                  </a:cubicBezTo>
                  <a:cubicBezTo>
                    <a:pt x="3411" y="4792"/>
                    <a:pt x="3474" y="4771"/>
                    <a:pt x="3620" y="4771"/>
                  </a:cubicBezTo>
                  <a:cubicBezTo>
                    <a:pt x="3788" y="4771"/>
                    <a:pt x="4060" y="4813"/>
                    <a:pt x="4792" y="5002"/>
                  </a:cubicBezTo>
                  <a:cubicBezTo>
                    <a:pt x="5148" y="5106"/>
                    <a:pt x="5503" y="5127"/>
                    <a:pt x="5817" y="5127"/>
                  </a:cubicBezTo>
                  <a:cubicBezTo>
                    <a:pt x="5964" y="5127"/>
                    <a:pt x="6131" y="5106"/>
                    <a:pt x="6236" y="5106"/>
                  </a:cubicBezTo>
                  <a:cubicBezTo>
                    <a:pt x="6319" y="5106"/>
                    <a:pt x="6382" y="5085"/>
                    <a:pt x="6466" y="5085"/>
                  </a:cubicBezTo>
                  <a:cubicBezTo>
                    <a:pt x="6863" y="5085"/>
                    <a:pt x="7031" y="5378"/>
                    <a:pt x="7177" y="5818"/>
                  </a:cubicBezTo>
                  <a:cubicBezTo>
                    <a:pt x="7282" y="6152"/>
                    <a:pt x="7324" y="6236"/>
                    <a:pt x="7386" y="6320"/>
                  </a:cubicBezTo>
                  <a:cubicBezTo>
                    <a:pt x="7596" y="6571"/>
                    <a:pt x="7533" y="6801"/>
                    <a:pt x="7407" y="7324"/>
                  </a:cubicBezTo>
                  <a:cubicBezTo>
                    <a:pt x="7386" y="7491"/>
                    <a:pt x="7324" y="7617"/>
                    <a:pt x="7303" y="7743"/>
                  </a:cubicBezTo>
                  <a:cubicBezTo>
                    <a:pt x="7135" y="8370"/>
                    <a:pt x="7114" y="8454"/>
                    <a:pt x="7407" y="8726"/>
                  </a:cubicBezTo>
                  <a:cubicBezTo>
                    <a:pt x="7596" y="8872"/>
                    <a:pt x="7700" y="8935"/>
                    <a:pt x="7805" y="8956"/>
                  </a:cubicBezTo>
                  <a:cubicBezTo>
                    <a:pt x="8182" y="9144"/>
                    <a:pt x="8161" y="9416"/>
                    <a:pt x="8098" y="9814"/>
                  </a:cubicBezTo>
                  <a:cubicBezTo>
                    <a:pt x="8098" y="9877"/>
                    <a:pt x="8056" y="9898"/>
                    <a:pt x="8056" y="9940"/>
                  </a:cubicBezTo>
                  <a:cubicBezTo>
                    <a:pt x="8182" y="9877"/>
                    <a:pt x="8286" y="9793"/>
                    <a:pt x="8328" y="9730"/>
                  </a:cubicBezTo>
                  <a:cubicBezTo>
                    <a:pt x="8265" y="9626"/>
                    <a:pt x="8161" y="9458"/>
                    <a:pt x="8140" y="9144"/>
                  </a:cubicBezTo>
                  <a:cubicBezTo>
                    <a:pt x="8119" y="8663"/>
                    <a:pt x="8244" y="8517"/>
                    <a:pt x="8474" y="8307"/>
                  </a:cubicBezTo>
                  <a:cubicBezTo>
                    <a:pt x="8579" y="8203"/>
                    <a:pt x="8747" y="8056"/>
                    <a:pt x="8956" y="7805"/>
                  </a:cubicBezTo>
                  <a:cubicBezTo>
                    <a:pt x="9186" y="7512"/>
                    <a:pt x="9207" y="7429"/>
                    <a:pt x="9207" y="7408"/>
                  </a:cubicBezTo>
                  <a:cubicBezTo>
                    <a:pt x="9249" y="7261"/>
                    <a:pt x="9270" y="7094"/>
                    <a:pt x="9416" y="6843"/>
                  </a:cubicBezTo>
                  <a:cubicBezTo>
                    <a:pt x="9479" y="6738"/>
                    <a:pt x="9521" y="6655"/>
                    <a:pt x="9563" y="6592"/>
                  </a:cubicBezTo>
                  <a:cubicBezTo>
                    <a:pt x="9688" y="6362"/>
                    <a:pt x="9709" y="6341"/>
                    <a:pt x="9897" y="6173"/>
                  </a:cubicBezTo>
                  <a:lnTo>
                    <a:pt x="10086" y="6006"/>
                  </a:lnTo>
                  <a:cubicBezTo>
                    <a:pt x="10337" y="5734"/>
                    <a:pt x="10337" y="5734"/>
                    <a:pt x="10441" y="5734"/>
                  </a:cubicBezTo>
                  <a:lnTo>
                    <a:pt x="10630" y="5734"/>
                  </a:lnTo>
                  <a:lnTo>
                    <a:pt x="10713" y="5943"/>
                  </a:lnTo>
                  <a:cubicBezTo>
                    <a:pt x="10734" y="6048"/>
                    <a:pt x="10734" y="6152"/>
                    <a:pt x="10713" y="6236"/>
                  </a:cubicBezTo>
                  <a:cubicBezTo>
                    <a:pt x="10776" y="6341"/>
                    <a:pt x="10881" y="6466"/>
                    <a:pt x="11069" y="6655"/>
                  </a:cubicBezTo>
                  <a:cubicBezTo>
                    <a:pt x="11090" y="6571"/>
                    <a:pt x="11111" y="6466"/>
                    <a:pt x="11153" y="6382"/>
                  </a:cubicBezTo>
                  <a:cubicBezTo>
                    <a:pt x="11236" y="6215"/>
                    <a:pt x="11236" y="6173"/>
                    <a:pt x="11153" y="6069"/>
                  </a:cubicBezTo>
                  <a:cubicBezTo>
                    <a:pt x="11090" y="5964"/>
                    <a:pt x="11027" y="5838"/>
                    <a:pt x="11027" y="5650"/>
                  </a:cubicBezTo>
                  <a:cubicBezTo>
                    <a:pt x="11027" y="5085"/>
                    <a:pt x="11404" y="4960"/>
                    <a:pt x="12283" y="4667"/>
                  </a:cubicBezTo>
                  <a:cubicBezTo>
                    <a:pt x="12578" y="4568"/>
                    <a:pt x="12782" y="4538"/>
                    <a:pt x="12939" y="4538"/>
                  </a:cubicBezTo>
                  <a:cubicBezTo>
                    <a:pt x="13083" y="4538"/>
                    <a:pt x="13187" y="4563"/>
                    <a:pt x="13287" y="4583"/>
                  </a:cubicBezTo>
                  <a:cubicBezTo>
                    <a:pt x="13377" y="4601"/>
                    <a:pt x="13482" y="4650"/>
                    <a:pt x="13683" y="4650"/>
                  </a:cubicBezTo>
                  <a:cubicBezTo>
                    <a:pt x="13716" y="4650"/>
                    <a:pt x="13751" y="4649"/>
                    <a:pt x="13789" y="4646"/>
                  </a:cubicBezTo>
                  <a:cubicBezTo>
                    <a:pt x="14103" y="4604"/>
                    <a:pt x="14124" y="4583"/>
                    <a:pt x="14228" y="4478"/>
                  </a:cubicBezTo>
                  <a:cubicBezTo>
                    <a:pt x="14396" y="4353"/>
                    <a:pt x="14605" y="4123"/>
                    <a:pt x="15275" y="3830"/>
                  </a:cubicBezTo>
                  <a:cubicBezTo>
                    <a:pt x="15672" y="3662"/>
                    <a:pt x="15881" y="3600"/>
                    <a:pt x="16007" y="3558"/>
                  </a:cubicBezTo>
                  <a:cubicBezTo>
                    <a:pt x="15798" y="3516"/>
                    <a:pt x="15484" y="3390"/>
                    <a:pt x="14961" y="3139"/>
                  </a:cubicBezTo>
                  <a:cubicBezTo>
                    <a:pt x="14291" y="2825"/>
                    <a:pt x="14228" y="2805"/>
                    <a:pt x="14103" y="2679"/>
                  </a:cubicBezTo>
                  <a:cubicBezTo>
                    <a:pt x="14040" y="2616"/>
                    <a:pt x="13977" y="2553"/>
                    <a:pt x="13392" y="2198"/>
                  </a:cubicBezTo>
                  <a:cubicBezTo>
                    <a:pt x="13099" y="2030"/>
                    <a:pt x="12973" y="1968"/>
                    <a:pt x="12889" y="1968"/>
                  </a:cubicBezTo>
                  <a:cubicBezTo>
                    <a:pt x="12889" y="1989"/>
                    <a:pt x="12868" y="2030"/>
                    <a:pt x="12868" y="2030"/>
                  </a:cubicBezTo>
                  <a:cubicBezTo>
                    <a:pt x="12680" y="2365"/>
                    <a:pt x="12450" y="2763"/>
                    <a:pt x="11634" y="3014"/>
                  </a:cubicBezTo>
                  <a:cubicBezTo>
                    <a:pt x="11404" y="3097"/>
                    <a:pt x="10943" y="3244"/>
                    <a:pt x="10797" y="3328"/>
                  </a:cubicBezTo>
                  <a:cubicBezTo>
                    <a:pt x="10734" y="3453"/>
                    <a:pt x="10630" y="3600"/>
                    <a:pt x="10148" y="3851"/>
                  </a:cubicBezTo>
                  <a:cubicBezTo>
                    <a:pt x="9793" y="4060"/>
                    <a:pt x="9583" y="4144"/>
                    <a:pt x="9416" y="4144"/>
                  </a:cubicBezTo>
                  <a:cubicBezTo>
                    <a:pt x="9186" y="4144"/>
                    <a:pt x="9081" y="3955"/>
                    <a:pt x="9019" y="3872"/>
                  </a:cubicBezTo>
                  <a:cubicBezTo>
                    <a:pt x="8977" y="3809"/>
                    <a:pt x="8956" y="3746"/>
                    <a:pt x="8705" y="3725"/>
                  </a:cubicBezTo>
                  <a:cubicBezTo>
                    <a:pt x="8223" y="3662"/>
                    <a:pt x="8223" y="3662"/>
                    <a:pt x="8140" y="3558"/>
                  </a:cubicBezTo>
                  <a:cubicBezTo>
                    <a:pt x="8140" y="3558"/>
                    <a:pt x="8056" y="3516"/>
                    <a:pt x="7658" y="3411"/>
                  </a:cubicBezTo>
                  <a:lnTo>
                    <a:pt x="7596" y="3390"/>
                  </a:lnTo>
                  <a:cubicBezTo>
                    <a:pt x="7073" y="3223"/>
                    <a:pt x="6884" y="3181"/>
                    <a:pt x="6863" y="2763"/>
                  </a:cubicBezTo>
                  <a:cubicBezTo>
                    <a:pt x="6863" y="2679"/>
                    <a:pt x="6863" y="2491"/>
                    <a:pt x="6654" y="2135"/>
                  </a:cubicBezTo>
                  <a:cubicBezTo>
                    <a:pt x="6591" y="2177"/>
                    <a:pt x="6550" y="2198"/>
                    <a:pt x="6466" y="2198"/>
                  </a:cubicBezTo>
                  <a:cubicBezTo>
                    <a:pt x="6298" y="2240"/>
                    <a:pt x="6278" y="2240"/>
                    <a:pt x="6068" y="2281"/>
                  </a:cubicBezTo>
                  <a:cubicBezTo>
                    <a:pt x="5943" y="2302"/>
                    <a:pt x="5713" y="2344"/>
                    <a:pt x="5252" y="2407"/>
                  </a:cubicBezTo>
                  <a:cubicBezTo>
                    <a:pt x="5137" y="2425"/>
                    <a:pt x="5033" y="2435"/>
                    <a:pt x="4938" y="2435"/>
                  </a:cubicBezTo>
                  <a:cubicBezTo>
                    <a:pt x="4599" y="2435"/>
                    <a:pt x="4383" y="2317"/>
                    <a:pt x="4269" y="2072"/>
                  </a:cubicBezTo>
                  <a:cubicBezTo>
                    <a:pt x="4101" y="1737"/>
                    <a:pt x="4248" y="1361"/>
                    <a:pt x="4269" y="1319"/>
                  </a:cubicBezTo>
                  <a:lnTo>
                    <a:pt x="4311" y="1214"/>
                  </a:lnTo>
                  <a:lnTo>
                    <a:pt x="4394" y="1152"/>
                  </a:lnTo>
                  <a:cubicBezTo>
                    <a:pt x="4708" y="942"/>
                    <a:pt x="5545" y="398"/>
                    <a:pt x="5817" y="105"/>
                  </a:cubicBezTo>
                  <a:cubicBezTo>
                    <a:pt x="5838" y="84"/>
                    <a:pt x="5859" y="43"/>
                    <a:pt x="588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99"/>
            <p:cNvSpPr/>
            <p:nvPr/>
          </p:nvSpPr>
          <p:spPr>
            <a:xfrm>
              <a:off x="4544150" y="2573200"/>
              <a:ext cx="326425" cy="384475"/>
            </a:xfrm>
            <a:custGeom>
              <a:avLst/>
              <a:gdLst/>
              <a:ahLst/>
              <a:cxnLst/>
              <a:rect l="l" t="t" r="r" b="b"/>
              <a:pathLst>
                <a:path w="13057" h="15379" extrusionOk="0">
                  <a:moveTo>
                    <a:pt x="12387" y="0"/>
                  </a:moveTo>
                  <a:cubicBezTo>
                    <a:pt x="12220" y="21"/>
                    <a:pt x="11969" y="126"/>
                    <a:pt x="11718" y="209"/>
                  </a:cubicBezTo>
                  <a:cubicBezTo>
                    <a:pt x="11487" y="272"/>
                    <a:pt x="11257" y="377"/>
                    <a:pt x="11048" y="439"/>
                  </a:cubicBezTo>
                  <a:cubicBezTo>
                    <a:pt x="11027" y="439"/>
                    <a:pt x="10985" y="460"/>
                    <a:pt x="10964" y="460"/>
                  </a:cubicBezTo>
                  <a:lnTo>
                    <a:pt x="10964" y="481"/>
                  </a:lnTo>
                  <a:cubicBezTo>
                    <a:pt x="10964" y="670"/>
                    <a:pt x="10985" y="983"/>
                    <a:pt x="10860" y="1423"/>
                  </a:cubicBezTo>
                  <a:cubicBezTo>
                    <a:pt x="10609" y="2343"/>
                    <a:pt x="10085" y="2636"/>
                    <a:pt x="9081" y="3159"/>
                  </a:cubicBezTo>
                  <a:cubicBezTo>
                    <a:pt x="8893" y="3243"/>
                    <a:pt x="8725" y="3348"/>
                    <a:pt x="8537" y="3452"/>
                  </a:cubicBezTo>
                  <a:cubicBezTo>
                    <a:pt x="7909" y="3787"/>
                    <a:pt x="7575" y="3913"/>
                    <a:pt x="7282" y="3913"/>
                  </a:cubicBezTo>
                  <a:cubicBezTo>
                    <a:pt x="7230" y="3919"/>
                    <a:pt x="7181" y="3922"/>
                    <a:pt x="7134" y="3922"/>
                  </a:cubicBezTo>
                  <a:cubicBezTo>
                    <a:pt x="6880" y="3922"/>
                    <a:pt x="6692" y="3834"/>
                    <a:pt x="6445" y="3745"/>
                  </a:cubicBezTo>
                  <a:cubicBezTo>
                    <a:pt x="6256" y="3662"/>
                    <a:pt x="6026" y="3578"/>
                    <a:pt x="5733" y="3473"/>
                  </a:cubicBezTo>
                  <a:cubicBezTo>
                    <a:pt x="4603" y="3139"/>
                    <a:pt x="3725" y="2343"/>
                    <a:pt x="3369" y="2009"/>
                  </a:cubicBezTo>
                  <a:lnTo>
                    <a:pt x="3348" y="1988"/>
                  </a:lnTo>
                  <a:cubicBezTo>
                    <a:pt x="2825" y="1925"/>
                    <a:pt x="2260" y="1883"/>
                    <a:pt x="1674" y="1883"/>
                  </a:cubicBezTo>
                  <a:lnTo>
                    <a:pt x="795" y="1883"/>
                  </a:lnTo>
                  <a:cubicBezTo>
                    <a:pt x="670" y="1883"/>
                    <a:pt x="565" y="1883"/>
                    <a:pt x="419" y="1904"/>
                  </a:cubicBezTo>
                  <a:cubicBezTo>
                    <a:pt x="293" y="1904"/>
                    <a:pt x="147" y="1904"/>
                    <a:pt x="0" y="1925"/>
                  </a:cubicBezTo>
                  <a:lnTo>
                    <a:pt x="0" y="2134"/>
                  </a:lnTo>
                  <a:lnTo>
                    <a:pt x="0" y="2176"/>
                  </a:lnTo>
                  <a:lnTo>
                    <a:pt x="0" y="2343"/>
                  </a:lnTo>
                  <a:lnTo>
                    <a:pt x="0" y="2532"/>
                  </a:lnTo>
                  <a:lnTo>
                    <a:pt x="0" y="2657"/>
                  </a:lnTo>
                  <a:lnTo>
                    <a:pt x="0" y="2846"/>
                  </a:lnTo>
                  <a:lnTo>
                    <a:pt x="0" y="2929"/>
                  </a:lnTo>
                  <a:cubicBezTo>
                    <a:pt x="0" y="3055"/>
                    <a:pt x="42" y="3222"/>
                    <a:pt x="42" y="3390"/>
                  </a:cubicBezTo>
                  <a:lnTo>
                    <a:pt x="42" y="3431"/>
                  </a:lnTo>
                  <a:cubicBezTo>
                    <a:pt x="42" y="3494"/>
                    <a:pt x="42" y="3599"/>
                    <a:pt x="63" y="3703"/>
                  </a:cubicBezTo>
                  <a:lnTo>
                    <a:pt x="63" y="3808"/>
                  </a:lnTo>
                  <a:cubicBezTo>
                    <a:pt x="63" y="3976"/>
                    <a:pt x="84" y="4101"/>
                    <a:pt x="84" y="4268"/>
                  </a:cubicBezTo>
                  <a:cubicBezTo>
                    <a:pt x="84" y="4331"/>
                    <a:pt x="84" y="4415"/>
                    <a:pt x="105" y="4499"/>
                  </a:cubicBezTo>
                  <a:cubicBezTo>
                    <a:pt x="105" y="4582"/>
                    <a:pt x="105" y="4645"/>
                    <a:pt x="147" y="4708"/>
                  </a:cubicBezTo>
                  <a:cubicBezTo>
                    <a:pt x="147" y="4854"/>
                    <a:pt x="168" y="5022"/>
                    <a:pt x="168" y="5210"/>
                  </a:cubicBezTo>
                  <a:cubicBezTo>
                    <a:pt x="210" y="5942"/>
                    <a:pt x="251" y="6298"/>
                    <a:pt x="272" y="6465"/>
                  </a:cubicBezTo>
                  <a:cubicBezTo>
                    <a:pt x="377" y="6591"/>
                    <a:pt x="398" y="6821"/>
                    <a:pt x="419" y="7030"/>
                  </a:cubicBezTo>
                  <a:cubicBezTo>
                    <a:pt x="482" y="7512"/>
                    <a:pt x="482" y="7658"/>
                    <a:pt x="461" y="7888"/>
                  </a:cubicBezTo>
                  <a:cubicBezTo>
                    <a:pt x="419" y="8097"/>
                    <a:pt x="377" y="8495"/>
                    <a:pt x="419" y="9771"/>
                  </a:cubicBezTo>
                  <a:cubicBezTo>
                    <a:pt x="419" y="10043"/>
                    <a:pt x="482" y="10818"/>
                    <a:pt x="523" y="10964"/>
                  </a:cubicBezTo>
                  <a:cubicBezTo>
                    <a:pt x="523" y="10964"/>
                    <a:pt x="565" y="10985"/>
                    <a:pt x="586" y="10985"/>
                  </a:cubicBezTo>
                  <a:cubicBezTo>
                    <a:pt x="816" y="11131"/>
                    <a:pt x="1088" y="11403"/>
                    <a:pt x="1444" y="12387"/>
                  </a:cubicBezTo>
                  <a:cubicBezTo>
                    <a:pt x="1465" y="12491"/>
                    <a:pt x="1528" y="12575"/>
                    <a:pt x="1549" y="12659"/>
                  </a:cubicBezTo>
                  <a:cubicBezTo>
                    <a:pt x="1549" y="12680"/>
                    <a:pt x="1570" y="12701"/>
                    <a:pt x="1570" y="12743"/>
                  </a:cubicBezTo>
                  <a:cubicBezTo>
                    <a:pt x="1611" y="12784"/>
                    <a:pt x="1632" y="12847"/>
                    <a:pt x="1632" y="12889"/>
                  </a:cubicBezTo>
                  <a:cubicBezTo>
                    <a:pt x="1632" y="12910"/>
                    <a:pt x="1653" y="12952"/>
                    <a:pt x="1653" y="12973"/>
                  </a:cubicBezTo>
                  <a:cubicBezTo>
                    <a:pt x="1674" y="12994"/>
                    <a:pt x="1674" y="13056"/>
                    <a:pt x="1716" y="13077"/>
                  </a:cubicBezTo>
                  <a:cubicBezTo>
                    <a:pt x="1716" y="13098"/>
                    <a:pt x="1737" y="13119"/>
                    <a:pt x="1737" y="13161"/>
                  </a:cubicBezTo>
                  <a:cubicBezTo>
                    <a:pt x="1737" y="13182"/>
                    <a:pt x="1758" y="13203"/>
                    <a:pt x="1758" y="13224"/>
                  </a:cubicBezTo>
                  <a:cubicBezTo>
                    <a:pt x="1758" y="13266"/>
                    <a:pt x="1758" y="13287"/>
                    <a:pt x="1779" y="13287"/>
                  </a:cubicBezTo>
                  <a:cubicBezTo>
                    <a:pt x="1779" y="13307"/>
                    <a:pt x="1821" y="13328"/>
                    <a:pt x="1821" y="13370"/>
                  </a:cubicBezTo>
                  <a:cubicBezTo>
                    <a:pt x="1821" y="13391"/>
                    <a:pt x="1821" y="13391"/>
                    <a:pt x="1842" y="13412"/>
                  </a:cubicBezTo>
                  <a:cubicBezTo>
                    <a:pt x="1842" y="13433"/>
                    <a:pt x="1842" y="13475"/>
                    <a:pt x="1863" y="13475"/>
                  </a:cubicBezTo>
                  <a:lnTo>
                    <a:pt x="1863" y="13517"/>
                  </a:lnTo>
                  <a:lnTo>
                    <a:pt x="1863" y="13579"/>
                  </a:lnTo>
                  <a:lnTo>
                    <a:pt x="1863" y="13600"/>
                  </a:lnTo>
                  <a:cubicBezTo>
                    <a:pt x="1863" y="13600"/>
                    <a:pt x="1883" y="13600"/>
                    <a:pt x="1883" y="13621"/>
                  </a:cubicBezTo>
                  <a:lnTo>
                    <a:pt x="1925" y="13621"/>
                  </a:lnTo>
                  <a:cubicBezTo>
                    <a:pt x="1946" y="13621"/>
                    <a:pt x="1967" y="13642"/>
                    <a:pt x="1967" y="13642"/>
                  </a:cubicBezTo>
                  <a:lnTo>
                    <a:pt x="1988" y="13642"/>
                  </a:lnTo>
                  <a:cubicBezTo>
                    <a:pt x="2030" y="13642"/>
                    <a:pt x="2051" y="13684"/>
                    <a:pt x="2051" y="13684"/>
                  </a:cubicBezTo>
                  <a:lnTo>
                    <a:pt x="2072" y="13684"/>
                  </a:lnTo>
                  <a:cubicBezTo>
                    <a:pt x="2093" y="13705"/>
                    <a:pt x="2155" y="13705"/>
                    <a:pt x="2176" y="13726"/>
                  </a:cubicBezTo>
                  <a:cubicBezTo>
                    <a:pt x="2490" y="13831"/>
                    <a:pt x="2762" y="13914"/>
                    <a:pt x="2992" y="13998"/>
                  </a:cubicBezTo>
                  <a:cubicBezTo>
                    <a:pt x="3243" y="14061"/>
                    <a:pt x="3411" y="14123"/>
                    <a:pt x="3515" y="14165"/>
                  </a:cubicBezTo>
                  <a:cubicBezTo>
                    <a:pt x="3515" y="14144"/>
                    <a:pt x="3536" y="14144"/>
                    <a:pt x="3557" y="14123"/>
                  </a:cubicBezTo>
                  <a:cubicBezTo>
                    <a:pt x="3725" y="13956"/>
                    <a:pt x="3955" y="13726"/>
                    <a:pt x="4227" y="13726"/>
                  </a:cubicBezTo>
                  <a:cubicBezTo>
                    <a:pt x="4290" y="13726"/>
                    <a:pt x="4373" y="13747"/>
                    <a:pt x="4457" y="13789"/>
                  </a:cubicBezTo>
                  <a:cubicBezTo>
                    <a:pt x="4750" y="13935"/>
                    <a:pt x="4750" y="14228"/>
                    <a:pt x="4771" y="14333"/>
                  </a:cubicBezTo>
                  <a:cubicBezTo>
                    <a:pt x="4792" y="14354"/>
                    <a:pt x="4896" y="14416"/>
                    <a:pt x="5168" y="14437"/>
                  </a:cubicBezTo>
                  <a:cubicBezTo>
                    <a:pt x="5440" y="14479"/>
                    <a:pt x="5608" y="14563"/>
                    <a:pt x="5733" y="14667"/>
                  </a:cubicBezTo>
                  <a:lnTo>
                    <a:pt x="5901" y="14584"/>
                  </a:lnTo>
                  <a:cubicBezTo>
                    <a:pt x="5922" y="14584"/>
                    <a:pt x="5943" y="14563"/>
                    <a:pt x="5964" y="14563"/>
                  </a:cubicBezTo>
                  <a:lnTo>
                    <a:pt x="6256" y="14437"/>
                  </a:lnTo>
                  <a:cubicBezTo>
                    <a:pt x="6842" y="14165"/>
                    <a:pt x="7156" y="13956"/>
                    <a:pt x="7324" y="13810"/>
                  </a:cubicBezTo>
                  <a:cubicBezTo>
                    <a:pt x="7491" y="13684"/>
                    <a:pt x="7616" y="13579"/>
                    <a:pt x="7805" y="13579"/>
                  </a:cubicBezTo>
                  <a:cubicBezTo>
                    <a:pt x="7909" y="13579"/>
                    <a:pt x="8014" y="13600"/>
                    <a:pt x="8119" y="13684"/>
                  </a:cubicBezTo>
                  <a:cubicBezTo>
                    <a:pt x="8202" y="13726"/>
                    <a:pt x="8265" y="13726"/>
                    <a:pt x="8349" y="13747"/>
                  </a:cubicBezTo>
                  <a:cubicBezTo>
                    <a:pt x="8474" y="13789"/>
                    <a:pt x="8642" y="13789"/>
                    <a:pt x="8746" y="13998"/>
                  </a:cubicBezTo>
                  <a:cubicBezTo>
                    <a:pt x="8872" y="14207"/>
                    <a:pt x="8851" y="14479"/>
                    <a:pt x="8788" y="14751"/>
                  </a:cubicBezTo>
                  <a:cubicBezTo>
                    <a:pt x="8767" y="14835"/>
                    <a:pt x="8767" y="14939"/>
                    <a:pt x="8746" y="14981"/>
                  </a:cubicBezTo>
                  <a:cubicBezTo>
                    <a:pt x="8746" y="15002"/>
                    <a:pt x="8725" y="15044"/>
                    <a:pt x="8725" y="15065"/>
                  </a:cubicBezTo>
                  <a:cubicBezTo>
                    <a:pt x="8684" y="15107"/>
                    <a:pt x="8684" y="15170"/>
                    <a:pt x="8663" y="15191"/>
                  </a:cubicBezTo>
                  <a:cubicBezTo>
                    <a:pt x="8663" y="15211"/>
                    <a:pt x="8642" y="15253"/>
                    <a:pt x="8642" y="15253"/>
                  </a:cubicBezTo>
                  <a:cubicBezTo>
                    <a:pt x="8621" y="15295"/>
                    <a:pt x="8579" y="15316"/>
                    <a:pt x="8579" y="15337"/>
                  </a:cubicBezTo>
                  <a:lnTo>
                    <a:pt x="8558" y="15379"/>
                  </a:lnTo>
                  <a:cubicBezTo>
                    <a:pt x="8579" y="15379"/>
                    <a:pt x="8621" y="15337"/>
                    <a:pt x="8621" y="15337"/>
                  </a:cubicBezTo>
                  <a:cubicBezTo>
                    <a:pt x="8642" y="15316"/>
                    <a:pt x="8663" y="15316"/>
                    <a:pt x="8684" y="15295"/>
                  </a:cubicBezTo>
                  <a:cubicBezTo>
                    <a:pt x="8746" y="15274"/>
                    <a:pt x="8788" y="15253"/>
                    <a:pt x="8830" y="15211"/>
                  </a:cubicBezTo>
                  <a:cubicBezTo>
                    <a:pt x="8851" y="15211"/>
                    <a:pt x="8851" y="15191"/>
                    <a:pt x="8872" y="15191"/>
                  </a:cubicBezTo>
                  <a:cubicBezTo>
                    <a:pt x="8935" y="15128"/>
                    <a:pt x="8977" y="15107"/>
                    <a:pt x="9039" y="15065"/>
                  </a:cubicBezTo>
                  <a:lnTo>
                    <a:pt x="9060" y="15065"/>
                  </a:lnTo>
                  <a:cubicBezTo>
                    <a:pt x="9102" y="15023"/>
                    <a:pt x="9144" y="14981"/>
                    <a:pt x="9165" y="14960"/>
                  </a:cubicBezTo>
                  <a:lnTo>
                    <a:pt x="9186" y="14919"/>
                  </a:lnTo>
                  <a:cubicBezTo>
                    <a:pt x="9207" y="14898"/>
                    <a:pt x="9249" y="14877"/>
                    <a:pt x="9249" y="14856"/>
                  </a:cubicBezTo>
                  <a:lnTo>
                    <a:pt x="9269" y="14814"/>
                  </a:lnTo>
                  <a:cubicBezTo>
                    <a:pt x="9290" y="14793"/>
                    <a:pt x="9290" y="14772"/>
                    <a:pt x="9311" y="14772"/>
                  </a:cubicBezTo>
                  <a:cubicBezTo>
                    <a:pt x="9311" y="14772"/>
                    <a:pt x="9311" y="14751"/>
                    <a:pt x="9353" y="14751"/>
                  </a:cubicBezTo>
                  <a:cubicBezTo>
                    <a:pt x="9353" y="14709"/>
                    <a:pt x="9374" y="14688"/>
                    <a:pt x="9374" y="14688"/>
                  </a:cubicBezTo>
                  <a:lnTo>
                    <a:pt x="9353" y="14563"/>
                  </a:lnTo>
                  <a:cubicBezTo>
                    <a:pt x="9249" y="13935"/>
                    <a:pt x="9060" y="12910"/>
                    <a:pt x="9562" y="12094"/>
                  </a:cubicBezTo>
                  <a:cubicBezTo>
                    <a:pt x="9939" y="11445"/>
                    <a:pt x="10839" y="11027"/>
                    <a:pt x="11194" y="10880"/>
                  </a:cubicBezTo>
                  <a:cubicBezTo>
                    <a:pt x="11466" y="9625"/>
                    <a:pt x="12178" y="9227"/>
                    <a:pt x="12554" y="9018"/>
                  </a:cubicBezTo>
                  <a:cubicBezTo>
                    <a:pt x="12617" y="8997"/>
                    <a:pt x="12701" y="8934"/>
                    <a:pt x="12743" y="8913"/>
                  </a:cubicBezTo>
                  <a:cubicBezTo>
                    <a:pt x="12722" y="8830"/>
                    <a:pt x="12722" y="8746"/>
                    <a:pt x="12701" y="8683"/>
                  </a:cubicBezTo>
                  <a:lnTo>
                    <a:pt x="12638" y="8495"/>
                  </a:lnTo>
                  <a:lnTo>
                    <a:pt x="12492" y="7888"/>
                  </a:lnTo>
                  <a:lnTo>
                    <a:pt x="12554" y="7930"/>
                  </a:lnTo>
                  <a:cubicBezTo>
                    <a:pt x="12554" y="7784"/>
                    <a:pt x="12554" y="7658"/>
                    <a:pt x="12596" y="7470"/>
                  </a:cubicBezTo>
                  <a:cubicBezTo>
                    <a:pt x="12638" y="7156"/>
                    <a:pt x="12722" y="6884"/>
                    <a:pt x="12764" y="6612"/>
                  </a:cubicBezTo>
                  <a:cubicBezTo>
                    <a:pt x="12868" y="6214"/>
                    <a:pt x="13015" y="5838"/>
                    <a:pt x="13036" y="5210"/>
                  </a:cubicBezTo>
                  <a:cubicBezTo>
                    <a:pt x="13057" y="4582"/>
                    <a:pt x="13015" y="4227"/>
                    <a:pt x="12931" y="3808"/>
                  </a:cubicBezTo>
                  <a:cubicBezTo>
                    <a:pt x="12868" y="3536"/>
                    <a:pt x="12826" y="3222"/>
                    <a:pt x="12764" y="2762"/>
                  </a:cubicBezTo>
                  <a:cubicBezTo>
                    <a:pt x="12764" y="2720"/>
                    <a:pt x="12764" y="2636"/>
                    <a:pt x="12743" y="2595"/>
                  </a:cubicBezTo>
                  <a:lnTo>
                    <a:pt x="12743" y="2532"/>
                  </a:lnTo>
                  <a:cubicBezTo>
                    <a:pt x="12743" y="2490"/>
                    <a:pt x="12743" y="2427"/>
                    <a:pt x="12722" y="2385"/>
                  </a:cubicBezTo>
                  <a:lnTo>
                    <a:pt x="12722" y="2323"/>
                  </a:lnTo>
                  <a:cubicBezTo>
                    <a:pt x="12722" y="2281"/>
                    <a:pt x="12701" y="2218"/>
                    <a:pt x="12701" y="2176"/>
                  </a:cubicBezTo>
                  <a:lnTo>
                    <a:pt x="12701" y="2113"/>
                  </a:lnTo>
                  <a:cubicBezTo>
                    <a:pt x="12701" y="2071"/>
                    <a:pt x="12659" y="2009"/>
                    <a:pt x="12659" y="1967"/>
                  </a:cubicBezTo>
                  <a:lnTo>
                    <a:pt x="12659" y="1904"/>
                  </a:lnTo>
                  <a:cubicBezTo>
                    <a:pt x="12659" y="1862"/>
                    <a:pt x="12638" y="1799"/>
                    <a:pt x="12638" y="1737"/>
                  </a:cubicBezTo>
                  <a:lnTo>
                    <a:pt x="12638" y="1695"/>
                  </a:lnTo>
                  <a:cubicBezTo>
                    <a:pt x="12638" y="1653"/>
                    <a:pt x="12617" y="1590"/>
                    <a:pt x="12617" y="1507"/>
                  </a:cubicBezTo>
                  <a:lnTo>
                    <a:pt x="12617" y="1486"/>
                  </a:lnTo>
                  <a:cubicBezTo>
                    <a:pt x="12617" y="1444"/>
                    <a:pt x="12596" y="1360"/>
                    <a:pt x="12596" y="1297"/>
                  </a:cubicBezTo>
                  <a:lnTo>
                    <a:pt x="12596" y="1276"/>
                  </a:lnTo>
                  <a:cubicBezTo>
                    <a:pt x="12596" y="1214"/>
                    <a:pt x="12554" y="1172"/>
                    <a:pt x="12554" y="1088"/>
                  </a:cubicBezTo>
                  <a:lnTo>
                    <a:pt x="12554" y="1067"/>
                  </a:lnTo>
                  <a:cubicBezTo>
                    <a:pt x="12554" y="1004"/>
                    <a:pt x="12534" y="963"/>
                    <a:pt x="12534" y="900"/>
                  </a:cubicBezTo>
                  <a:lnTo>
                    <a:pt x="12534" y="879"/>
                  </a:lnTo>
                  <a:cubicBezTo>
                    <a:pt x="12534" y="837"/>
                    <a:pt x="12513" y="774"/>
                    <a:pt x="12513" y="732"/>
                  </a:cubicBezTo>
                  <a:lnTo>
                    <a:pt x="12513" y="690"/>
                  </a:lnTo>
                  <a:cubicBezTo>
                    <a:pt x="12513" y="649"/>
                    <a:pt x="12492" y="586"/>
                    <a:pt x="12492" y="544"/>
                  </a:cubicBezTo>
                  <a:lnTo>
                    <a:pt x="12492" y="523"/>
                  </a:lnTo>
                  <a:cubicBezTo>
                    <a:pt x="12492" y="460"/>
                    <a:pt x="12450" y="439"/>
                    <a:pt x="12450" y="377"/>
                  </a:cubicBezTo>
                  <a:lnTo>
                    <a:pt x="12450" y="356"/>
                  </a:lnTo>
                  <a:cubicBezTo>
                    <a:pt x="12450" y="314"/>
                    <a:pt x="12429" y="272"/>
                    <a:pt x="12429" y="251"/>
                  </a:cubicBezTo>
                  <a:lnTo>
                    <a:pt x="12429" y="230"/>
                  </a:lnTo>
                  <a:cubicBezTo>
                    <a:pt x="12429" y="209"/>
                    <a:pt x="12408" y="146"/>
                    <a:pt x="12408" y="126"/>
                  </a:cubicBezTo>
                  <a:lnTo>
                    <a:pt x="12408" y="105"/>
                  </a:lnTo>
                  <a:cubicBezTo>
                    <a:pt x="12408" y="63"/>
                    <a:pt x="12387" y="42"/>
                    <a:pt x="12387" y="21"/>
                  </a:cubicBezTo>
                  <a:lnTo>
                    <a:pt x="12387"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99"/>
            <p:cNvSpPr/>
            <p:nvPr/>
          </p:nvSpPr>
          <p:spPr>
            <a:xfrm>
              <a:off x="5480475" y="1759250"/>
              <a:ext cx="302900" cy="466625"/>
            </a:xfrm>
            <a:custGeom>
              <a:avLst/>
              <a:gdLst/>
              <a:ahLst/>
              <a:cxnLst/>
              <a:rect l="l" t="t" r="r" b="b"/>
              <a:pathLst>
                <a:path w="12116" h="18665" extrusionOk="0">
                  <a:moveTo>
                    <a:pt x="4897" y="1"/>
                  </a:moveTo>
                  <a:cubicBezTo>
                    <a:pt x="4855" y="210"/>
                    <a:pt x="4708" y="482"/>
                    <a:pt x="4374" y="482"/>
                  </a:cubicBezTo>
                  <a:lnTo>
                    <a:pt x="4269" y="482"/>
                  </a:lnTo>
                  <a:lnTo>
                    <a:pt x="4227" y="545"/>
                  </a:lnTo>
                  <a:lnTo>
                    <a:pt x="4227" y="482"/>
                  </a:lnTo>
                  <a:cubicBezTo>
                    <a:pt x="4143" y="461"/>
                    <a:pt x="4039" y="440"/>
                    <a:pt x="3913" y="419"/>
                  </a:cubicBezTo>
                  <a:cubicBezTo>
                    <a:pt x="3620" y="315"/>
                    <a:pt x="3202" y="210"/>
                    <a:pt x="2574" y="147"/>
                  </a:cubicBezTo>
                  <a:cubicBezTo>
                    <a:pt x="2490" y="147"/>
                    <a:pt x="2407" y="147"/>
                    <a:pt x="2365" y="126"/>
                  </a:cubicBezTo>
                  <a:cubicBezTo>
                    <a:pt x="2344" y="315"/>
                    <a:pt x="2239" y="461"/>
                    <a:pt x="2051" y="629"/>
                  </a:cubicBezTo>
                  <a:cubicBezTo>
                    <a:pt x="1779" y="838"/>
                    <a:pt x="1779" y="901"/>
                    <a:pt x="1758" y="1382"/>
                  </a:cubicBezTo>
                  <a:cubicBezTo>
                    <a:pt x="1737" y="1800"/>
                    <a:pt x="1695" y="2428"/>
                    <a:pt x="1465" y="3391"/>
                  </a:cubicBezTo>
                  <a:lnTo>
                    <a:pt x="1277" y="4123"/>
                  </a:lnTo>
                  <a:cubicBezTo>
                    <a:pt x="1151" y="4667"/>
                    <a:pt x="1151" y="4667"/>
                    <a:pt x="1130" y="4813"/>
                  </a:cubicBezTo>
                  <a:cubicBezTo>
                    <a:pt x="1110" y="4939"/>
                    <a:pt x="1068" y="5169"/>
                    <a:pt x="942" y="5901"/>
                  </a:cubicBezTo>
                  <a:cubicBezTo>
                    <a:pt x="796" y="6801"/>
                    <a:pt x="796" y="7010"/>
                    <a:pt x="817" y="7052"/>
                  </a:cubicBezTo>
                  <a:cubicBezTo>
                    <a:pt x="900" y="7178"/>
                    <a:pt x="963" y="7345"/>
                    <a:pt x="963" y="7680"/>
                  </a:cubicBezTo>
                  <a:cubicBezTo>
                    <a:pt x="963" y="8224"/>
                    <a:pt x="858" y="8433"/>
                    <a:pt x="691" y="8852"/>
                  </a:cubicBezTo>
                  <a:cubicBezTo>
                    <a:pt x="545" y="9124"/>
                    <a:pt x="398" y="9458"/>
                    <a:pt x="189" y="10086"/>
                  </a:cubicBezTo>
                  <a:lnTo>
                    <a:pt x="126" y="10212"/>
                  </a:lnTo>
                  <a:cubicBezTo>
                    <a:pt x="84" y="10379"/>
                    <a:pt x="21" y="10484"/>
                    <a:pt x="1" y="10588"/>
                  </a:cubicBezTo>
                  <a:cubicBezTo>
                    <a:pt x="63" y="10609"/>
                    <a:pt x="84" y="10630"/>
                    <a:pt x="105" y="10693"/>
                  </a:cubicBezTo>
                  <a:cubicBezTo>
                    <a:pt x="231" y="10839"/>
                    <a:pt x="335" y="10965"/>
                    <a:pt x="419" y="11069"/>
                  </a:cubicBezTo>
                  <a:cubicBezTo>
                    <a:pt x="586" y="11258"/>
                    <a:pt x="691" y="11425"/>
                    <a:pt x="796" y="11634"/>
                  </a:cubicBezTo>
                  <a:cubicBezTo>
                    <a:pt x="858" y="11739"/>
                    <a:pt x="942" y="11885"/>
                    <a:pt x="1068" y="12053"/>
                  </a:cubicBezTo>
                  <a:cubicBezTo>
                    <a:pt x="1361" y="12492"/>
                    <a:pt x="1423" y="12681"/>
                    <a:pt x="1444" y="13015"/>
                  </a:cubicBezTo>
                  <a:cubicBezTo>
                    <a:pt x="1465" y="13183"/>
                    <a:pt x="1486" y="13413"/>
                    <a:pt x="1570" y="13748"/>
                  </a:cubicBezTo>
                  <a:cubicBezTo>
                    <a:pt x="1633" y="14020"/>
                    <a:pt x="1674" y="14187"/>
                    <a:pt x="1695" y="14313"/>
                  </a:cubicBezTo>
                  <a:cubicBezTo>
                    <a:pt x="1779" y="14606"/>
                    <a:pt x="1779" y="14710"/>
                    <a:pt x="2009" y="15463"/>
                  </a:cubicBezTo>
                  <a:cubicBezTo>
                    <a:pt x="2051" y="15568"/>
                    <a:pt x="2093" y="15715"/>
                    <a:pt x="2114" y="15840"/>
                  </a:cubicBezTo>
                  <a:cubicBezTo>
                    <a:pt x="2386" y="16782"/>
                    <a:pt x="2490" y="16928"/>
                    <a:pt x="2616" y="17200"/>
                  </a:cubicBezTo>
                  <a:cubicBezTo>
                    <a:pt x="2721" y="17388"/>
                    <a:pt x="2825" y="17598"/>
                    <a:pt x="3014" y="18016"/>
                  </a:cubicBezTo>
                  <a:cubicBezTo>
                    <a:pt x="3160" y="18351"/>
                    <a:pt x="3307" y="18560"/>
                    <a:pt x="3411" y="18665"/>
                  </a:cubicBezTo>
                  <a:cubicBezTo>
                    <a:pt x="3411" y="18225"/>
                    <a:pt x="3516" y="17430"/>
                    <a:pt x="3767" y="16447"/>
                  </a:cubicBezTo>
                  <a:cubicBezTo>
                    <a:pt x="3976" y="15652"/>
                    <a:pt x="4039" y="15505"/>
                    <a:pt x="4143" y="15338"/>
                  </a:cubicBezTo>
                  <a:cubicBezTo>
                    <a:pt x="4185" y="15254"/>
                    <a:pt x="4248" y="15191"/>
                    <a:pt x="4353" y="14836"/>
                  </a:cubicBezTo>
                  <a:cubicBezTo>
                    <a:pt x="4415" y="14606"/>
                    <a:pt x="4520" y="14313"/>
                    <a:pt x="4771" y="14313"/>
                  </a:cubicBezTo>
                  <a:cubicBezTo>
                    <a:pt x="4980" y="14313"/>
                    <a:pt x="5085" y="14564"/>
                    <a:pt x="5190" y="14815"/>
                  </a:cubicBezTo>
                  <a:cubicBezTo>
                    <a:pt x="5294" y="15108"/>
                    <a:pt x="5462" y="15526"/>
                    <a:pt x="5817" y="16028"/>
                  </a:cubicBezTo>
                  <a:cubicBezTo>
                    <a:pt x="5817" y="15924"/>
                    <a:pt x="5838" y="15819"/>
                    <a:pt x="5859" y="15735"/>
                  </a:cubicBezTo>
                  <a:cubicBezTo>
                    <a:pt x="6047" y="15359"/>
                    <a:pt x="6173" y="15296"/>
                    <a:pt x="6550" y="15087"/>
                  </a:cubicBezTo>
                  <a:cubicBezTo>
                    <a:pt x="6612" y="15024"/>
                    <a:pt x="6717" y="14982"/>
                    <a:pt x="6864" y="14898"/>
                  </a:cubicBezTo>
                  <a:cubicBezTo>
                    <a:pt x="7073" y="14773"/>
                    <a:pt x="7136" y="14710"/>
                    <a:pt x="7177" y="14689"/>
                  </a:cubicBezTo>
                  <a:cubicBezTo>
                    <a:pt x="7198" y="14585"/>
                    <a:pt x="7219" y="14501"/>
                    <a:pt x="7303" y="14375"/>
                  </a:cubicBezTo>
                  <a:cubicBezTo>
                    <a:pt x="7324" y="14313"/>
                    <a:pt x="7324" y="14292"/>
                    <a:pt x="7324" y="14292"/>
                  </a:cubicBezTo>
                  <a:cubicBezTo>
                    <a:pt x="7324" y="14292"/>
                    <a:pt x="7324" y="14271"/>
                    <a:pt x="7303" y="14250"/>
                  </a:cubicBezTo>
                  <a:cubicBezTo>
                    <a:pt x="7282" y="14166"/>
                    <a:pt x="7219" y="14041"/>
                    <a:pt x="7219" y="13873"/>
                  </a:cubicBezTo>
                  <a:cubicBezTo>
                    <a:pt x="7219" y="13580"/>
                    <a:pt x="7303" y="13434"/>
                    <a:pt x="7387" y="13225"/>
                  </a:cubicBezTo>
                  <a:cubicBezTo>
                    <a:pt x="7408" y="13183"/>
                    <a:pt x="7428" y="13099"/>
                    <a:pt x="7491" y="12994"/>
                  </a:cubicBezTo>
                  <a:cubicBezTo>
                    <a:pt x="7680" y="12576"/>
                    <a:pt x="7805" y="12492"/>
                    <a:pt x="8077" y="12388"/>
                  </a:cubicBezTo>
                  <a:cubicBezTo>
                    <a:pt x="8161" y="12367"/>
                    <a:pt x="8244" y="12346"/>
                    <a:pt x="8349" y="12283"/>
                  </a:cubicBezTo>
                  <a:cubicBezTo>
                    <a:pt x="8496" y="12199"/>
                    <a:pt x="8600" y="12178"/>
                    <a:pt x="8684" y="12178"/>
                  </a:cubicBezTo>
                  <a:cubicBezTo>
                    <a:pt x="8851" y="12178"/>
                    <a:pt x="8956" y="12283"/>
                    <a:pt x="8998" y="12367"/>
                  </a:cubicBezTo>
                  <a:cubicBezTo>
                    <a:pt x="9060" y="12409"/>
                    <a:pt x="9123" y="12513"/>
                    <a:pt x="9333" y="12660"/>
                  </a:cubicBezTo>
                  <a:cubicBezTo>
                    <a:pt x="9333" y="12555"/>
                    <a:pt x="9374" y="12450"/>
                    <a:pt x="9395" y="12346"/>
                  </a:cubicBezTo>
                  <a:cubicBezTo>
                    <a:pt x="9416" y="12283"/>
                    <a:pt x="9416" y="12241"/>
                    <a:pt x="9458" y="12178"/>
                  </a:cubicBezTo>
                  <a:cubicBezTo>
                    <a:pt x="9605" y="11655"/>
                    <a:pt x="9772" y="11111"/>
                    <a:pt x="10881" y="10253"/>
                  </a:cubicBezTo>
                  <a:cubicBezTo>
                    <a:pt x="11362" y="9877"/>
                    <a:pt x="11509" y="9751"/>
                    <a:pt x="11613" y="9689"/>
                  </a:cubicBezTo>
                  <a:lnTo>
                    <a:pt x="11718" y="9584"/>
                  </a:lnTo>
                  <a:cubicBezTo>
                    <a:pt x="11948" y="9375"/>
                    <a:pt x="11990" y="9312"/>
                    <a:pt x="12011" y="9144"/>
                  </a:cubicBezTo>
                  <a:cubicBezTo>
                    <a:pt x="12032" y="9061"/>
                    <a:pt x="12032" y="8998"/>
                    <a:pt x="12073" y="8893"/>
                  </a:cubicBezTo>
                  <a:cubicBezTo>
                    <a:pt x="12115" y="8747"/>
                    <a:pt x="11969" y="8412"/>
                    <a:pt x="11781" y="8098"/>
                  </a:cubicBezTo>
                  <a:lnTo>
                    <a:pt x="11676" y="8098"/>
                  </a:lnTo>
                  <a:cubicBezTo>
                    <a:pt x="11592" y="8098"/>
                    <a:pt x="11467" y="8098"/>
                    <a:pt x="11048" y="8224"/>
                  </a:cubicBezTo>
                  <a:cubicBezTo>
                    <a:pt x="10651" y="8328"/>
                    <a:pt x="10525" y="8412"/>
                    <a:pt x="10504" y="8412"/>
                  </a:cubicBezTo>
                  <a:lnTo>
                    <a:pt x="9060" y="9165"/>
                  </a:lnTo>
                  <a:lnTo>
                    <a:pt x="9060" y="9165"/>
                  </a:lnTo>
                  <a:lnTo>
                    <a:pt x="10107" y="7973"/>
                  </a:lnTo>
                  <a:cubicBezTo>
                    <a:pt x="10002" y="7764"/>
                    <a:pt x="10002" y="7554"/>
                    <a:pt x="10002" y="7345"/>
                  </a:cubicBezTo>
                  <a:cubicBezTo>
                    <a:pt x="10002" y="7115"/>
                    <a:pt x="10002" y="6759"/>
                    <a:pt x="9877" y="6236"/>
                  </a:cubicBezTo>
                  <a:cubicBezTo>
                    <a:pt x="9772" y="6383"/>
                    <a:pt x="9584" y="6508"/>
                    <a:pt x="9374" y="6508"/>
                  </a:cubicBezTo>
                  <a:cubicBezTo>
                    <a:pt x="9291" y="6508"/>
                    <a:pt x="9249" y="6508"/>
                    <a:pt x="9165" y="6466"/>
                  </a:cubicBezTo>
                  <a:cubicBezTo>
                    <a:pt x="8788" y="6341"/>
                    <a:pt x="8684" y="6299"/>
                    <a:pt x="8537" y="6173"/>
                  </a:cubicBezTo>
                  <a:cubicBezTo>
                    <a:pt x="8433" y="6090"/>
                    <a:pt x="8307" y="5985"/>
                    <a:pt x="7952" y="5797"/>
                  </a:cubicBezTo>
                  <a:cubicBezTo>
                    <a:pt x="7512" y="5567"/>
                    <a:pt x="7324" y="5420"/>
                    <a:pt x="7303" y="5043"/>
                  </a:cubicBezTo>
                  <a:cubicBezTo>
                    <a:pt x="7303" y="4981"/>
                    <a:pt x="7303" y="4897"/>
                    <a:pt x="7177" y="4730"/>
                  </a:cubicBezTo>
                  <a:cubicBezTo>
                    <a:pt x="6738" y="4102"/>
                    <a:pt x="6696" y="3621"/>
                    <a:pt x="6654" y="2763"/>
                  </a:cubicBezTo>
                  <a:cubicBezTo>
                    <a:pt x="6654" y="2554"/>
                    <a:pt x="6633" y="2344"/>
                    <a:pt x="6633" y="2093"/>
                  </a:cubicBezTo>
                  <a:cubicBezTo>
                    <a:pt x="6592" y="1779"/>
                    <a:pt x="6592" y="1528"/>
                    <a:pt x="6592" y="1382"/>
                  </a:cubicBezTo>
                  <a:cubicBezTo>
                    <a:pt x="6571" y="1005"/>
                    <a:pt x="6571" y="1005"/>
                    <a:pt x="6529" y="880"/>
                  </a:cubicBezTo>
                  <a:lnTo>
                    <a:pt x="6445" y="733"/>
                  </a:lnTo>
                  <a:cubicBezTo>
                    <a:pt x="6340" y="524"/>
                    <a:pt x="6131" y="440"/>
                    <a:pt x="5817" y="315"/>
                  </a:cubicBezTo>
                  <a:cubicBezTo>
                    <a:pt x="5650" y="252"/>
                    <a:pt x="5483" y="168"/>
                    <a:pt x="5294" y="64"/>
                  </a:cubicBezTo>
                  <a:cubicBezTo>
                    <a:pt x="5231" y="43"/>
                    <a:pt x="5211" y="22"/>
                    <a:pt x="5169" y="22"/>
                  </a:cubicBezTo>
                  <a:cubicBezTo>
                    <a:pt x="5127" y="22"/>
                    <a:pt x="5085" y="1"/>
                    <a:pt x="5064"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99"/>
            <p:cNvSpPr/>
            <p:nvPr/>
          </p:nvSpPr>
          <p:spPr>
            <a:xfrm>
              <a:off x="5568875" y="2227950"/>
              <a:ext cx="25" cy="8400"/>
            </a:xfrm>
            <a:custGeom>
              <a:avLst/>
              <a:gdLst/>
              <a:ahLst/>
              <a:cxnLst/>
              <a:rect l="l" t="t" r="r" b="b"/>
              <a:pathLst>
                <a:path w="1" h="336" extrusionOk="0">
                  <a:moveTo>
                    <a:pt x="1" y="0"/>
                  </a:moveTo>
                  <a:lnTo>
                    <a:pt x="1" y="0"/>
                  </a:lnTo>
                  <a:lnTo>
                    <a:pt x="1" y="335"/>
                  </a:lnTo>
                  <a:lnTo>
                    <a:pt x="1"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99"/>
            <p:cNvSpPr/>
            <p:nvPr/>
          </p:nvSpPr>
          <p:spPr>
            <a:xfrm>
              <a:off x="5589800" y="1565200"/>
              <a:ext cx="635575" cy="527825"/>
            </a:xfrm>
            <a:custGeom>
              <a:avLst/>
              <a:gdLst/>
              <a:ahLst/>
              <a:cxnLst/>
              <a:rect l="l" t="t" r="r" b="b"/>
              <a:pathLst>
                <a:path w="25423" h="21113" extrusionOk="0">
                  <a:moveTo>
                    <a:pt x="25339" y="2155"/>
                  </a:moveTo>
                  <a:cubicBezTo>
                    <a:pt x="25300" y="2222"/>
                    <a:pt x="25259" y="2294"/>
                    <a:pt x="25219" y="2369"/>
                  </a:cubicBezTo>
                  <a:lnTo>
                    <a:pt x="25219" y="2369"/>
                  </a:lnTo>
                  <a:cubicBezTo>
                    <a:pt x="25275" y="2332"/>
                    <a:pt x="25336" y="2295"/>
                    <a:pt x="25402" y="2260"/>
                  </a:cubicBezTo>
                  <a:cubicBezTo>
                    <a:pt x="25423" y="2239"/>
                    <a:pt x="25423" y="2239"/>
                    <a:pt x="25339" y="2155"/>
                  </a:cubicBezTo>
                  <a:close/>
                  <a:moveTo>
                    <a:pt x="21949" y="0"/>
                  </a:moveTo>
                  <a:cubicBezTo>
                    <a:pt x="21761" y="251"/>
                    <a:pt x="21615" y="356"/>
                    <a:pt x="21489" y="419"/>
                  </a:cubicBezTo>
                  <a:cubicBezTo>
                    <a:pt x="21447" y="461"/>
                    <a:pt x="21385" y="502"/>
                    <a:pt x="21385" y="523"/>
                  </a:cubicBezTo>
                  <a:cubicBezTo>
                    <a:pt x="21385" y="565"/>
                    <a:pt x="21364" y="670"/>
                    <a:pt x="21489" y="1277"/>
                  </a:cubicBezTo>
                  <a:cubicBezTo>
                    <a:pt x="21636" y="1821"/>
                    <a:pt x="21761" y="2134"/>
                    <a:pt x="21845" y="2365"/>
                  </a:cubicBezTo>
                  <a:cubicBezTo>
                    <a:pt x="22012" y="2804"/>
                    <a:pt x="22117" y="3097"/>
                    <a:pt x="22012" y="3955"/>
                  </a:cubicBezTo>
                  <a:cubicBezTo>
                    <a:pt x="21949" y="4687"/>
                    <a:pt x="21845" y="5106"/>
                    <a:pt x="21698" y="5399"/>
                  </a:cubicBezTo>
                  <a:lnTo>
                    <a:pt x="21740" y="5399"/>
                  </a:lnTo>
                  <a:lnTo>
                    <a:pt x="21803" y="5650"/>
                  </a:lnTo>
                  <a:cubicBezTo>
                    <a:pt x="21887" y="5963"/>
                    <a:pt x="21740" y="6110"/>
                    <a:pt x="20966" y="6759"/>
                  </a:cubicBezTo>
                  <a:cubicBezTo>
                    <a:pt x="20401" y="7261"/>
                    <a:pt x="20066" y="7595"/>
                    <a:pt x="19857" y="7805"/>
                  </a:cubicBezTo>
                  <a:cubicBezTo>
                    <a:pt x="19585" y="8098"/>
                    <a:pt x="19439" y="8244"/>
                    <a:pt x="19167" y="8244"/>
                  </a:cubicBezTo>
                  <a:cubicBezTo>
                    <a:pt x="19125" y="8244"/>
                    <a:pt x="19041" y="8244"/>
                    <a:pt x="18957" y="8223"/>
                  </a:cubicBezTo>
                  <a:cubicBezTo>
                    <a:pt x="18769" y="8160"/>
                    <a:pt x="18644" y="8098"/>
                    <a:pt x="18602" y="7930"/>
                  </a:cubicBezTo>
                  <a:cubicBezTo>
                    <a:pt x="18539" y="7951"/>
                    <a:pt x="18455" y="7993"/>
                    <a:pt x="18392" y="8035"/>
                  </a:cubicBezTo>
                  <a:cubicBezTo>
                    <a:pt x="18079" y="8202"/>
                    <a:pt x="17911" y="8412"/>
                    <a:pt x="17765" y="8558"/>
                  </a:cubicBezTo>
                  <a:cubicBezTo>
                    <a:pt x="17576" y="8767"/>
                    <a:pt x="17388" y="8976"/>
                    <a:pt x="17053" y="8976"/>
                  </a:cubicBezTo>
                  <a:cubicBezTo>
                    <a:pt x="16949" y="8976"/>
                    <a:pt x="16823" y="8956"/>
                    <a:pt x="16677" y="8893"/>
                  </a:cubicBezTo>
                  <a:cubicBezTo>
                    <a:pt x="16426" y="8788"/>
                    <a:pt x="16300" y="8767"/>
                    <a:pt x="16195" y="8746"/>
                  </a:cubicBezTo>
                  <a:cubicBezTo>
                    <a:pt x="15986" y="8684"/>
                    <a:pt x="15903" y="8663"/>
                    <a:pt x="15610" y="8412"/>
                  </a:cubicBezTo>
                  <a:cubicBezTo>
                    <a:pt x="15505" y="8307"/>
                    <a:pt x="15379" y="8140"/>
                    <a:pt x="15400" y="7847"/>
                  </a:cubicBezTo>
                  <a:cubicBezTo>
                    <a:pt x="15275" y="7847"/>
                    <a:pt x="15149" y="7888"/>
                    <a:pt x="14940" y="7930"/>
                  </a:cubicBezTo>
                  <a:cubicBezTo>
                    <a:pt x="14208" y="8056"/>
                    <a:pt x="13810" y="8244"/>
                    <a:pt x="13559" y="8349"/>
                  </a:cubicBezTo>
                  <a:cubicBezTo>
                    <a:pt x="13381" y="8432"/>
                    <a:pt x="13235" y="8485"/>
                    <a:pt x="13094" y="8485"/>
                  </a:cubicBezTo>
                  <a:cubicBezTo>
                    <a:pt x="12952" y="8485"/>
                    <a:pt x="12816" y="8432"/>
                    <a:pt x="12659" y="8307"/>
                  </a:cubicBezTo>
                  <a:cubicBezTo>
                    <a:pt x="12450" y="8119"/>
                    <a:pt x="12366" y="7930"/>
                    <a:pt x="12408" y="7700"/>
                  </a:cubicBezTo>
                  <a:cubicBezTo>
                    <a:pt x="12346" y="7637"/>
                    <a:pt x="12199" y="7512"/>
                    <a:pt x="11822" y="7282"/>
                  </a:cubicBezTo>
                  <a:cubicBezTo>
                    <a:pt x="10944" y="6738"/>
                    <a:pt x="10672" y="6466"/>
                    <a:pt x="10441" y="6235"/>
                  </a:cubicBezTo>
                  <a:cubicBezTo>
                    <a:pt x="10337" y="6131"/>
                    <a:pt x="10253" y="6026"/>
                    <a:pt x="10107" y="5901"/>
                  </a:cubicBezTo>
                  <a:cubicBezTo>
                    <a:pt x="10065" y="5859"/>
                    <a:pt x="10044" y="5859"/>
                    <a:pt x="10023" y="5859"/>
                  </a:cubicBezTo>
                  <a:cubicBezTo>
                    <a:pt x="10002" y="5859"/>
                    <a:pt x="9939" y="5922"/>
                    <a:pt x="9897" y="5963"/>
                  </a:cubicBezTo>
                  <a:cubicBezTo>
                    <a:pt x="9814" y="6047"/>
                    <a:pt x="9730" y="6131"/>
                    <a:pt x="9605" y="6131"/>
                  </a:cubicBezTo>
                  <a:cubicBezTo>
                    <a:pt x="9270" y="6131"/>
                    <a:pt x="9228" y="5608"/>
                    <a:pt x="9207" y="5168"/>
                  </a:cubicBezTo>
                  <a:cubicBezTo>
                    <a:pt x="9186" y="4499"/>
                    <a:pt x="9228" y="3913"/>
                    <a:pt x="9270" y="3411"/>
                  </a:cubicBezTo>
                  <a:cubicBezTo>
                    <a:pt x="9291" y="3118"/>
                    <a:pt x="9312" y="2762"/>
                    <a:pt x="9291" y="2616"/>
                  </a:cubicBezTo>
                  <a:cubicBezTo>
                    <a:pt x="9207" y="2490"/>
                    <a:pt x="9186" y="2281"/>
                    <a:pt x="9165" y="2072"/>
                  </a:cubicBezTo>
                  <a:cubicBezTo>
                    <a:pt x="9102" y="2134"/>
                    <a:pt x="9081" y="2239"/>
                    <a:pt x="8998" y="2344"/>
                  </a:cubicBezTo>
                  <a:cubicBezTo>
                    <a:pt x="8747" y="2846"/>
                    <a:pt x="8663" y="3369"/>
                    <a:pt x="8579" y="3766"/>
                  </a:cubicBezTo>
                  <a:cubicBezTo>
                    <a:pt x="8496" y="4248"/>
                    <a:pt x="8391" y="4750"/>
                    <a:pt x="8014" y="4750"/>
                  </a:cubicBezTo>
                  <a:cubicBezTo>
                    <a:pt x="7826" y="4750"/>
                    <a:pt x="7638" y="4603"/>
                    <a:pt x="7345" y="4331"/>
                  </a:cubicBezTo>
                  <a:cubicBezTo>
                    <a:pt x="6864" y="3808"/>
                    <a:pt x="6675" y="3411"/>
                    <a:pt x="6571" y="3097"/>
                  </a:cubicBezTo>
                  <a:cubicBezTo>
                    <a:pt x="6445" y="2804"/>
                    <a:pt x="6403" y="2699"/>
                    <a:pt x="6152" y="2658"/>
                  </a:cubicBezTo>
                  <a:cubicBezTo>
                    <a:pt x="6048" y="2762"/>
                    <a:pt x="5922" y="2846"/>
                    <a:pt x="5776" y="2971"/>
                  </a:cubicBezTo>
                  <a:cubicBezTo>
                    <a:pt x="4876" y="3766"/>
                    <a:pt x="4708" y="3850"/>
                    <a:pt x="4562" y="3850"/>
                  </a:cubicBezTo>
                  <a:cubicBezTo>
                    <a:pt x="4520" y="3850"/>
                    <a:pt x="4353" y="3850"/>
                    <a:pt x="4269" y="3641"/>
                  </a:cubicBezTo>
                  <a:cubicBezTo>
                    <a:pt x="4206" y="3662"/>
                    <a:pt x="4143" y="3704"/>
                    <a:pt x="3997" y="3746"/>
                  </a:cubicBezTo>
                  <a:cubicBezTo>
                    <a:pt x="3453" y="4038"/>
                    <a:pt x="3307" y="4122"/>
                    <a:pt x="3265" y="4143"/>
                  </a:cubicBezTo>
                  <a:cubicBezTo>
                    <a:pt x="3223" y="4185"/>
                    <a:pt x="3202" y="4185"/>
                    <a:pt x="3118" y="4185"/>
                  </a:cubicBezTo>
                  <a:cubicBezTo>
                    <a:pt x="3055" y="4185"/>
                    <a:pt x="2993" y="4227"/>
                    <a:pt x="2783" y="4269"/>
                  </a:cubicBezTo>
                  <a:cubicBezTo>
                    <a:pt x="2072" y="4478"/>
                    <a:pt x="1905" y="4562"/>
                    <a:pt x="1068" y="5043"/>
                  </a:cubicBezTo>
                  <a:lnTo>
                    <a:pt x="963" y="5085"/>
                  </a:lnTo>
                  <a:cubicBezTo>
                    <a:pt x="838" y="5168"/>
                    <a:pt x="733" y="5210"/>
                    <a:pt x="691" y="5273"/>
                  </a:cubicBezTo>
                  <a:cubicBezTo>
                    <a:pt x="628" y="5399"/>
                    <a:pt x="524" y="5545"/>
                    <a:pt x="273" y="5796"/>
                  </a:cubicBezTo>
                  <a:cubicBezTo>
                    <a:pt x="1" y="6047"/>
                    <a:pt x="22" y="6131"/>
                    <a:pt x="189" y="6487"/>
                  </a:cubicBezTo>
                  <a:cubicBezTo>
                    <a:pt x="273" y="6654"/>
                    <a:pt x="335" y="6842"/>
                    <a:pt x="377" y="7051"/>
                  </a:cubicBezTo>
                  <a:cubicBezTo>
                    <a:pt x="412" y="7043"/>
                    <a:pt x="449" y="7039"/>
                    <a:pt x="487" y="7039"/>
                  </a:cubicBezTo>
                  <a:cubicBezTo>
                    <a:pt x="632" y="7039"/>
                    <a:pt x="798" y="7099"/>
                    <a:pt x="963" y="7198"/>
                  </a:cubicBezTo>
                  <a:cubicBezTo>
                    <a:pt x="1110" y="7282"/>
                    <a:pt x="1256" y="7323"/>
                    <a:pt x="1423" y="7386"/>
                  </a:cubicBezTo>
                  <a:cubicBezTo>
                    <a:pt x="1758" y="7512"/>
                    <a:pt x="2114" y="7637"/>
                    <a:pt x="2323" y="8056"/>
                  </a:cubicBezTo>
                  <a:cubicBezTo>
                    <a:pt x="2365" y="8119"/>
                    <a:pt x="2386" y="8160"/>
                    <a:pt x="2407" y="8202"/>
                  </a:cubicBezTo>
                  <a:cubicBezTo>
                    <a:pt x="2574" y="8474"/>
                    <a:pt x="2574" y="8558"/>
                    <a:pt x="2595" y="9039"/>
                  </a:cubicBezTo>
                  <a:cubicBezTo>
                    <a:pt x="2595" y="9186"/>
                    <a:pt x="2616" y="9416"/>
                    <a:pt x="2616" y="9730"/>
                  </a:cubicBezTo>
                  <a:cubicBezTo>
                    <a:pt x="2637" y="10002"/>
                    <a:pt x="2637" y="10232"/>
                    <a:pt x="2637" y="10441"/>
                  </a:cubicBezTo>
                  <a:cubicBezTo>
                    <a:pt x="2679" y="11278"/>
                    <a:pt x="2700" y="11550"/>
                    <a:pt x="3014" y="11989"/>
                  </a:cubicBezTo>
                  <a:cubicBezTo>
                    <a:pt x="3244" y="12303"/>
                    <a:pt x="3265" y="12513"/>
                    <a:pt x="3307" y="12701"/>
                  </a:cubicBezTo>
                  <a:cubicBezTo>
                    <a:pt x="3327" y="12722"/>
                    <a:pt x="3432" y="12764"/>
                    <a:pt x="3620" y="12868"/>
                  </a:cubicBezTo>
                  <a:cubicBezTo>
                    <a:pt x="3725" y="12931"/>
                    <a:pt x="3788" y="12973"/>
                    <a:pt x="3871" y="13015"/>
                  </a:cubicBezTo>
                  <a:cubicBezTo>
                    <a:pt x="4081" y="13140"/>
                    <a:pt x="4185" y="13224"/>
                    <a:pt x="4269" y="13266"/>
                  </a:cubicBezTo>
                  <a:cubicBezTo>
                    <a:pt x="4374" y="13349"/>
                    <a:pt x="4415" y="13391"/>
                    <a:pt x="4729" y="13496"/>
                  </a:cubicBezTo>
                  <a:cubicBezTo>
                    <a:pt x="4762" y="13510"/>
                    <a:pt x="4789" y="13517"/>
                    <a:pt x="4813" y="13517"/>
                  </a:cubicBezTo>
                  <a:cubicBezTo>
                    <a:pt x="4897" y="13517"/>
                    <a:pt x="4941" y="13433"/>
                    <a:pt x="5022" y="13287"/>
                  </a:cubicBezTo>
                  <a:cubicBezTo>
                    <a:pt x="5106" y="13161"/>
                    <a:pt x="5211" y="13036"/>
                    <a:pt x="5357" y="13036"/>
                  </a:cubicBezTo>
                  <a:cubicBezTo>
                    <a:pt x="5650" y="13036"/>
                    <a:pt x="5755" y="13454"/>
                    <a:pt x="5817" y="13747"/>
                  </a:cubicBezTo>
                  <a:cubicBezTo>
                    <a:pt x="5943" y="14375"/>
                    <a:pt x="5964" y="14751"/>
                    <a:pt x="5964" y="15023"/>
                  </a:cubicBezTo>
                  <a:cubicBezTo>
                    <a:pt x="5964" y="15254"/>
                    <a:pt x="5964" y="15274"/>
                    <a:pt x="6027" y="15337"/>
                  </a:cubicBezTo>
                  <a:cubicBezTo>
                    <a:pt x="6131" y="15316"/>
                    <a:pt x="6236" y="15254"/>
                    <a:pt x="6361" y="15233"/>
                  </a:cubicBezTo>
                  <a:cubicBezTo>
                    <a:pt x="6738" y="15121"/>
                    <a:pt x="6929" y="15084"/>
                    <a:pt x="7051" y="15084"/>
                  </a:cubicBezTo>
                  <a:cubicBezTo>
                    <a:pt x="7112" y="15084"/>
                    <a:pt x="7156" y="15093"/>
                    <a:pt x="7198" y="15107"/>
                  </a:cubicBezTo>
                  <a:lnTo>
                    <a:pt x="7324" y="15107"/>
                  </a:lnTo>
                  <a:cubicBezTo>
                    <a:pt x="7449" y="15065"/>
                    <a:pt x="7638" y="15002"/>
                    <a:pt x="7973" y="14856"/>
                  </a:cubicBezTo>
                  <a:cubicBezTo>
                    <a:pt x="8224" y="14751"/>
                    <a:pt x="8433" y="14710"/>
                    <a:pt x="8600" y="14710"/>
                  </a:cubicBezTo>
                  <a:cubicBezTo>
                    <a:pt x="8809" y="14710"/>
                    <a:pt x="8977" y="14793"/>
                    <a:pt x="9061" y="14814"/>
                  </a:cubicBezTo>
                  <a:lnTo>
                    <a:pt x="9081" y="14814"/>
                  </a:lnTo>
                  <a:cubicBezTo>
                    <a:pt x="9123" y="14751"/>
                    <a:pt x="9207" y="14626"/>
                    <a:pt x="9395" y="14312"/>
                  </a:cubicBezTo>
                  <a:cubicBezTo>
                    <a:pt x="9646" y="13852"/>
                    <a:pt x="9688" y="13642"/>
                    <a:pt x="9688" y="13475"/>
                  </a:cubicBezTo>
                  <a:cubicBezTo>
                    <a:pt x="9709" y="13036"/>
                    <a:pt x="9835" y="12805"/>
                    <a:pt x="10546" y="12220"/>
                  </a:cubicBezTo>
                  <a:cubicBezTo>
                    <a:pt x="11258" y="11655"/>
                    <a:pt x="11488" y="11445"/>
                    <a:pt x="11634" y="11278"/>
                  </a:cubicBezTo>
                  <a:cubicBezTo>
                    <a:pt x="11781" y="11173"/>
                    <a:pt x="11822" y="11090"/>
                    <a:pt x="12032" y="10943"/>
                  </a:cubicBezTo>
                  <a:cubicBezTo>
                    <a:pt x="12241" y="10776"/>
                    <a:pt x="12262" y="10734"/>
                    <a:pt x="12346" y="10608"/>
                  </a:cubicBezTo>
                  <a:cubicBezTo>
                    <a:pt x="12408" y="10504"/>
                    <a:pt x="12450" y="10399"/>
                    <a:pt x="12576" y="10211"/>
                  </a:cubicBezTo>
                  <a:cubicBezTo>
                    <a:pt x="12680" y="10085"/>
                    <a:pt x="12722" y="10023"/>
                    <a:pt x="12743" y="10002"/>
                  </a:cubicBezTo>
                  <a:cubicBezTo>
                    <a:pt x="12764" y="9981"/>
                    <a:pt x="12764" y="9981"/>
                    <a:pt x="12890" y="9792"/>
                  </a:cubicBezTo>
                  <a:cubicBezTo>
                    <a:pt x="12890" y="9772"/>
                    <a:pt x="12890" y="9688"/>
                    <a:pt x="12869" y="9583"/>
                  </a:cubicBezTo>
                  <a:cubicBezTo>
                    <a:pt x="12848" y="9500"/>
                    <a:pt x="12827" y="9353"/>
                    <a:pt x="12890" y="9186"/>
                  </a:cubicBezTo>
                  <a:lnTo>
                    <a:pt x="12973" y="9060"/>
                  </a:lnTo>
                  <a:lnTo>
                    <a:pt x="13099" y="9060"/>
                  </a:lnTo>
                  <a:cubicBezTo>
                    <a:pt x="13245" y="9060"/>
                    <a:pt x="13266" y="9102"/>
                    <a:pt x="13559" y="9479"/>
                  </a:cubicBezTo>
                  <a:cubicBezTo>
                    <a:pt x="13873" y="9897"/>
                    <a:pt x="14040" y="10190"/>
                    <a:pt x="14019" y="10546"/>
                  </a:cubicBezTo>
                  <a:cubicBezTo>
                    <a:pt x="14019" y="10608"/>
                    <a:pt x="14019" y="10650"/>
                    <a:pt x="13999" y="10713"/>
                  </a:cubicBezTo>
                  <a:cubicBezTo>
                    <a:pt x="14145" y="10671"/>
                    <a:pt x="14354" y="10671"/>
                    <a:pt x="14647" y="10671"/>
                  </a:cubicBezTo>
                  <a:cubicBezTo>
                    <a:pt x="15254" y="10671"/>
                    <a:pt x="15484" y="10608"/>
                    <a:pt x="15610" y="10567"/>
                  </a:cubicBezTo>
                  <a:cubicBezTo>
                    <a:pt x="15672" y="10546"/>
                    <a:pt x="15714" y="10546"/>
                    <a:pt x="15777" y="10546"/>
                  </a:cubicBezTo>
                  <a:cubicBezTo>
                    <a:pt x="15965" y="10546"/>
                    <a:pt x="16070" y="10713"/>
                    <a:pt x="16112" y="10839"/>
                  </a:cubicBezTo>
                  <a:cubicBezTo>
                    <a:pt x="16133" y="10860"/>
                    <a:pt x="16195" y="10943"/>
                    <a:pt x="16237" y="10985"/>
                  </a:cubicBezTo>
                  <a:cubicBezTo>
                    <a:pt x="16384" y="11153"/>
                    <a:pt x="16593" y="11383"/>
                    <a:pt x="16530" y="11717"/>
                  </a:cubicBezTo>
                  <a:cubicBezTo>
                    <a:pt x="16447" y="12094"/>
                    <a:pt x="16112" y="12220"/>
                    <a:pt x="15756" y="12345"/>
                  </a:cubicBezTo>
                  <a:cubicBezTo>
                    <a:pt x="15275" y="12492"/>
                    <a:pt x="15128" y="12513"/>
                    <a:pt x="14982" y="12513"/>
                  </a:cubicBezTo>
                  <a:cubicBezTo>
                    <a:pt x="14877" y="12513"/>
                    <a:pt x="14856" y="12513"/>
                    <a:pt x="14250" y="12826"/>
                  </a:cubicBezTo>
                  <a:cubicBezTo>
                    <a:pt x="13873" y="13036"/>
                    <a:pt x="13601" y="13077"/>
                    <a:pt x="13413" y="13119"/>
                  </a:cubicBezTo>
                  <a:cubicBezTo>
                    <a:pt x="13203" y="13161"/>
                    <a:pt x="13203" y="13161"/>
                    <a:pt x="13036" y="13810"/>
                  </a:cubicBezTo>
                  <a:cubicBezTo>
                    <a:pt x="12890" y="14291"/>
                    <a:pt x="12952" y="14479"/>
                    <a:pt x="12994" y="14647"/>
                  </a:cubicBezTo>
                  <a:cubicBezTo>
                    <a:pt x="13141" y="15107"/>
                    <a:pt x="13078" y="15421"/>
                    <a:pt x="12555" y="16049"/>
                  </a:cubicBezTo>
                  <a:cubicBezTo>
                    <a:pt x="12115" y="16593"/>
                    <a:pt x="11781" y="16802"/>
                    <a:pt x="11530" y="16948"/>
                  </a:cubicBezTo>
                  <a:cubicBezTo>
                    <a:pt x="11299" y="17116"/>
                    <a:pt x="11216" y="17158"/>
                    <a:pt x="11153" y="17409"/>
                  </a:cubicBezTo>
                  <a:cubicBezTo>
                    <a:pt x="11069" y="17639"/>
                    <a:pt x="10986" y="17827"/>
                    <a:pt x="10902" y="17953"/>
                  </a:cubicBezTo>
                  <a:cubicBezTo>
                    <a:pt x="10755" y="18267"/>
                    <a:pt x="10734" y="18308"/>
                    <a:pt x="10965" y="18685"/>
                  </a:cubicBezTo>
                  <a:cubicBezTo>
                    <a:pt x="11278" y="19124"/>
                    <a:pt x="11090" y="19543"/>
                    <a:pt x="10986" y="19731"/>
                  </a:cubicBezTo>
                  <a:cubicBezTo>
                    <a:pt x="11111" y="19773"/>
                    <a:pt x="11383" y="19857"/>
                    <a:pt x="11927" y="19961"/>
                  </a:cubicBezTo>
                  <a:cubicBezTo>
                    <a:pt x="13057" y="20171"/>
                    <a:pt x="13517" y="20715"/>
                    <a:pt x="13768" y="21008"/>
                  </a:cubicBezTo>
                  <a:cubicBezTo>
                    <a:pt x="13789" y="21028"/>
                    <a:pt x="13810" y="21091"/>
                    <a:pt x="13831" y="21112"/>
                  </a:cubicBezTo>
                  <a:cubicBezTo>
                    <a:pt x="13915" y="21028"/>
                    <a:pt x="14019" y="20861"/>
                    <a:pt x="14208" y="20547"/>
                  </a:cubicBezTo>
                  <a:cubicBezTo>
                    <a:pt x="14710" y="19668"/>
                    <a:pt x="15149" y="19606"/>
                    <a:pt x="15400" y="19564"/>
                  </a:cubicBezTo>
                  <a:cubicBezTo>
                    <a:pt x="15379" y="19334"/>
                    <a:pt x="15275" y="18790"/>
                    <a:pt x="15254" y="18601"/>
                  </a:cubicBezTo>
                  <a:cubicBezTo>
                    <a:pt x="15149" y="18141"/>
                    <a:pt x="15066" y="17764"/>
                    <a:pt x="15024" y="17471"/>
                  </a:cubicBezTo>
                  <a:cubicBezTo>
                    <a:pt x="14752" y="16258"/>
                    <a:pt x="14752" y="16174"/>
                    <a:pt x="15045" y="14898"/>
                  </a:cubicBezTo>
                  <a:cubicBezTo>
                    <a:pt x="15170" y="14333"/>
                    <a:pt x="15066" y="14082"/>
                    <a:pt x="14982" y="13893"/>
                  </a:cubicBezTo>
                  <a:cubicBezTo>
                    <a:pt x="14940" y="13768"/>
                    <a:pt x="14856" y="13601"/>
                    <a:pt x="14961" y="13391"/>
                  </a:cubicBezTo>
                  <a:cubicBezTo>
                    <a:pt x="15066" y="13161"/>
                    <a:pt x="15233" y="13140"/>
                    <a:pt x="15861" y="13057"/>
                  </a:cubicBezTo>
                  <a:cubicBezTo>
                    <a:pt x="15965" y="13057"/>
                    <a:pt x="16028" y="13036"/>
                    <a:pt x="16112" y="13036"/>
                  </a:cubicBezTo>
                  <a:cubicBezTo>
                    <a:pt x="16279" y="13036"/>
                    <a:pt x="16509" y="13057"/>
                    <a:pt x="16635" y="13245"/>
                  </a:cubicBezTo>
                  <a:cubicBezTo>
                    <a:pt x="16656" y="13266"/>
                    <a:pt x="16656" y="13287"/>
                    <a:pt x="16698" y="13329"/>
                  </a:cubicBezTo>
                  <a:cubicBezTo>
                    <a:pt x="16907" y="13182"/>
                    <a:pt x="17284" y="12973"/>
                    <a:pt x="17451" y="12868"/>
                  </a:cubicBezTo>
                  <a:cubicBezTo>
                    <a:pt x="18413" y="12303"/>
                    <a:pt x="18790" y="12220"/>
                    <a:pt x="19020" y="12199"/>
                  </a:cubicBezTo>
                  <a:cubicBezTo>
                    <a:pt x="19208" y="12178"/>
                    <a:pt x="19250" y="12136"/>
                    <a:pt x="19773" y="11550"/>
                  </a:cubicBezTo>
                  <a:cubicBezTo>
                    <a:pt x="20276" y="10943"/>
                    <a:pt x="20569" y="10713"/>
                    <a:pt x="20736" y="10546"/>
                  </a:cubicBezTo>
                  <a:cubicBezTo>
                    <a:pt x="20924" y="10399"/>
                    <a:pt x="20924" y="10399"/>
                    <a:pt x="21008" y="10044"/>
                  </a:cubicBezTo>
                  <a:lnTo>
                    <a:pt x="21008" y="9939"/>
                  </a:lnTo>
                  <a:cubicBezTo>
                    <a:pt x="21008" y="9918"/>
                    <a:pt x="20945" y="9897"/>
                    <a:pt x="20924" y="9897"/>
                  </a:cubicBezTo>
                  <a:cubicBezTo>
                    <a:pt x="20841" y="9834"/>
                    <a:pt x="20694" y="9730"/>
                    <a:pt x="20715" y="9500"/>
                  </a:cubicBezTo>
                  <a:cubicBezTo>
                    <a:pt x="20715" y="9207"/>
                    <a:pt x="20945" y="9081"/>
                    <a:pt x="21468" y="8830"/>
                  </a:cubicBezTo>
                  <a:cubicBezTo>
                    <a:pt x="22054" y="8516"/>
                    <a:pt x="22347" y="8474"/>
                    <a:pt x="22493" y="8474"/>
                  </a:cubicBezTo>
                  <a:lnTo>
                    <a:pt x="22577" y="8328"/>
                  </a:lnTo>
                  <a:cubicBezTo>
                    <a:pt x="22577" y="8307"/>
                    <a:pt x="22556" y="8307"/>
                    <a:pt x="22556" y="8265"/>
                  </a:cubicBezTo>
                  <a:cubicBezTo>
                    <a:pt x="22473" y="8035"/>
                    <a:pt x="22556" y="7847"/>
                    <a:pt x="22996" y="7114"/>
                  </a:cubicBezTo>
                  <a:cubicBezTo>
                    <a:pt x="23414" y="6424"/>
                    <a:pt x="23644" y="6256"/>
                    <a:pt x="23770" y="6173"/>
                  </a:cubicBezTo>
                  <a:cubicBezTo>
                    <a:pt x="23812" y="6173"/>
                    <a:pt x="23812" y="6152"/>
                    <a:pt x="23833" y="6152"/>
                  </a:cubicBezTo>
                  <a:cubicBezTo>
                    <a:pt x="23854" y="6110"/>
                    <a:pt x="23874" y="5922"/>
                    <a:pt x="23937" y="5587"/>
                  </a:cubicBezTo>
                  <a:cubicBezTo>
                    <a:pt x="24042" y="4666"/>
                    <a:pt x="24272" y="4290"/>
                    <a:pt x="24502" y="3913"/>
                  </a:cubicBezTo>
                  <a:cubicBezTo>
                    <a:pt x="24649" y="3662"/>
                    <a:pt x="24774" y="3432"/>
                    <a:pt x="24921" y="3034"/>
                  </a:cubicBezTo>
                  <a:cubicBezTo>
                    <a:pt x="24997" y="2804"/>
                    <a:pt x="25108" y="2574"/>
                    <a:pt x="25219" y="2369"/>
                  </a:cubicBezTo>
                  <a:lnTo>
                    <a:pt x="25219" y="2369"/>
                  </a:lnTo>
                  <a:cubicBezTo>
                    <a:pt x="24808" y="2638"/>
                    <a:pt x="24628" y="2941"/>
                    <a:pt x="24481" y="3181"/>
                  </a:cubicBezTo>
                  <a:cubicBezTo>
                    <a:pt x="24377" y="3390"/>
                    <a:pt x="24251" y="3599"/>
                    <a:pt x="23979" y="3599"/>
                  </a:cubicBezTo>
                  <a:cubicBezTo>
                    <a:pt x="23812" y="3599"/>
                    <a:pt x="23623" y="3432"/>
                    <a:pt x="23414" y="3222"/>
                  </a:cubicBezTo>
                  <a:cubicBezTo>
                    <a:pt x="22786" y="2574"/>
                    <a:pt x="22682" y="2281"/>
                    <a:pt x="22473" y="1674"/>
                  </a:cubicBezTo>
                  <a:cubicBezTo>
                    <a:pt x="22389" y="1465"/>
                    <a:pt x="22305" y="1235"/>
                    <a:pt x="22180" y="921"/>
                  </a:cubicBezTo>
                  <a:cubicBezTo>
                    <a:pt x="22054" y="586"/>
                    <a:pt x="21991" y="272"/>
                    <a:pt x="2194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99"/>
            <p:cNvSpPr/>
            <p:nvPr/>
          </p:nvSpPr>
          <p:spPr>
            <a:xfrm>
              <a:off x="5146225" y="2714950"/>
              <a:ext cx="232275" cy="242725"/>
            </a:xfrm>
            <a:custGeom>
              <a:avLst/>
              <a:gdLst/>
              <a:ahLst/>
              <a:cxnLst/>
              <a:rect l="l" t="t" r="r" b="b"/>
              <a:pathLst>
                <a:path w="9291" h="9709" extrusionOk="0">
                  <a:moveTo>
                    <a:pt x="1925" y="0"/>
                  </a:moveTo>
                  <a:cubicBezTo>
                    <a:pt x="1779" y="0"/>
                    <a:pt x="1549" y="126"/>
                    <a:pt x="1193" y="398"/>
                  </a:cubicBezTo>
                  <a:cubicBezTo>
                    <a:pt x="607" y="816"/>
                    <a:pt x="377" y="1109"/>
                    <a:pt x="210" y="1277"/>
                  </a:cubicBezTo>
                  <a:cubicBezTo>
                    <a:pt x="189" y="1319"/>
                    <a:pt x="168" y="1339"/>
                    <a:pt x="168" y="1360"/>
                  </a:cubicBezTo>
                  <a:cubicBezTo>
                    <a:pt x="147" y="1381"/>
                    <a:pt x="105" y="1444"/>
                    <a:pt x="84" y="1465"/>
                  </a:cubicBezTo>
                  <a:lnTo>
                    <a:pt x="63" y="1486"/>
                  </a:lnTo>
                  <a:cubicBezTo>
                    <a:pt x="42" y="1528"/>
                    <a:pt x="42" y="1549"/>
                    <a:pt x="0" y="1549"/>
                  </a:cubicBezTo>
                  <a:cubicBezTo>
                    <a:pt x="63" y="1653"/>
                    <a:pt x="147" y="1758"/>
                    <a:pt x="189" y="1863"/>
                  </a:cubicBezTo>
                  <a:cubicBezTo>
                    <a:pt x="210" y="1883"/>
                    <a:pt x="210" y="1904"/>
                    <a:pt x="251" y="1946"/>
                  </a:cubicBezTo>
                  <a:cubicBezTo>
                    <a:pt x="293" y="2009"/>
                    <a:pt x="314" y="2093"/>
                    <a:pt x="377" y="2176"/>
                  </a:cubicBezTo>
                  <a:cubicBezTo>
                    <a:pt x="398" y="2197"/>
                    <a:pt x="398" y="2218"/>
                    <a:pt x="440" y="2260"/>
                  </a:cubicBezTo>
                  <a:cubicBezTo>
                    <a:pt x="482" y="2344"/>
                    <a:pt x="544" y="2469"/>
                    <a:pt x="565" y="2532"/>
                  </a:cubicBezTo>
                  <a:cubicBezTo>
                    <a:pt x="565" y="2574"/>
                    <a:pt x="565" y="2574"/>
                    <a:pt x="586" y="2595"/>
                  </a:cubicBezTo>
                  <a:cubicBezTo>
                    <a:pt x="607" y="2679"/>
                    <a:pt x="649" y="2741"/>
                    <a:pt x="670" y="2804"/>
                  </a:cubicBezTo>
                  <a:cubicBezTo>
                    <a:pt x="670" y="2825"/>
                    <a:pt x="670" y="2825"/>
                    <a:pt x="691" y="2846"/>
                  </a:cubicBezTo>
                  <a:lnTo>
                    <a:pt x="775" y="2930"/>
                  </a:lnTo>
                  <a:cubicBezTo>
                    <a:pt x="775" y="2930"/>
                    <a:pt x="795" y="2930"/>
                    <a:pt x="795" y="2951"/>
                  </a:cubicBezTo>
                  <a:cubicBezTo>
                    <a:pt x="816" y="2992"/>
                    <a:pt x="879" y="3034"/>
                    <a:pt x="921" y="3055"/>
                  </a:cubicBezTo>
                  <a:lnTo>
                    <a:pt x="963" y="3097"/>
                  </a:lnTo>
                  <a:cubicBezTo>
                    <a:pt x="1005" y="3118"/>
                    <a:pt x="1067" y="3160"/>
                    <a:pt x="1109" y="3202"/>
                  </a:cubicBezTo>
                  <a:cubicBezTo>
                    <a:pt x="1130" y="3202"/>
                    <a:pt x="1130" y="3223"/>
                    <a:pt x="1172" y="3223"/>
                  </a:cubicBezTo>
                  <a:cubicBezTo>
                    <a:pt x="1214" y="3243"/>
                    <a:pt x="1298" y="3306"/>
                    <a:pt x="1381" y="3327"/>
                  </a:cubicBezTo>
                  <a:cubicBezTo>
                    <a:pt x="1434" y="3345"/>
                    <a:pt x="1487" y="3351"/>
                    <a:pt x="1539" y="3351"/>
                  </a:cubicBezTo>
                  <a:cubicBezTo>
                    <a:pt x="1609" y="3351"/>
                    <a:pt x="1677" y="3339"/>
                    <a:pt x="1737" y="3327"/>
                  </a:cubicBezTo>
                  <a:cubicBezTo>
                    <a:pt x="1821" y="3327"/>
                    <a:pt x="1863" y="3306"/>
                    <a:pt x="1946" y="3306"/>
                  </a:cubicBezTo>
                  <a:cubicBezTo>
                    <a:pt x="2239" y="3306"/>
                    <a:pt x="2407" y="3515"/>
                    <a:pt x="2490" y="3892"/>
                  </a:cubicBezTo>
                  <a:cubicBezTo>
                    <a:pt x="2637" y="4499"/>
                    <a:pt x="2741" y="4938"/>
                    <a:pt x="2469" y="5420"/>
                  </a:cubicBezTo>
                  <a:cubicBezTo>
                    <a:pt x="2344" y="5671"/>
                    <a:pt x="2281" y="5964"/>
                    <a:pt x="2281" y="5964"/>
                  </a:cubicBezTo>
                  <a:lnTo>
                    <a:pt x="2260" y="6173"/>
                  </a:lnTo>
                  <a:lnTo>
                    <a:pt x="2093" y="6256"/>
                  </a:lnTo>
                  <a:cubicBezTo>
                    <a:pt x="2051" y="6277"/>
                    <a:pt x="1988" y="6298"/>
                    <a:pt x="1967" y="6340"/>
                  </a:cubicBezTo>
                  <a:cubicBezTo>
                    <a:pt x="2051" y="6382"/>
                    <a:pt x="2072" y="6466"/>
                    <a:pt x="2135" y="6508"/>
                  </a:cubicBezTo>
                  <a:lnTo>
                    <a:pt x="2197" y="6508"/>
                  </a:lnTo>
                  <a:lnTo>
                    <a:pt x="2407" y="6549"/>
                  </a:lnTo>
                  <a:cubicBezTo>
                    <a:pt x="2992" y="6612"/>
                    <a:pt x="3034" y="6654"/>
                    <a:pt x="3306" y="6780"/>
                  </a:cubicBezTo>
                  <a:cubicBezTo>
                    <a:pt x="3390" y="6821"/>
                    <a:pt x="3495" y="6884"/>
                    <a:pt x="3641" y="6926"/>
                  </a:cubicBezTo>
                  <a:cubicBezTo>
                    <a:pt x="3934" y="7073"/>
                    <a:pt x="4080" y="7198"/>
                    <a:pt x="4227" y="7282"/>
                  </a:cubicBezTo>
                  <a:cubicBezTo>
                    <a:pt x="4352" y="7386"/>
                    <a:pt x="4436" y="7428"/>
                    <a:pt x="4708" y="7491"/>
                  </a:cubicBezTo>
                  <a:lnTo>
                    <a:pt x="4708" y="6821"/>
                  </a:lnTo>
                  <a:cubicBezTo>
                    <a:pt x="4708" y="6780"/>
                    <a:pt x="4645" y="6591"/>
                    <a:pt x="4352" y="6236"/>
                  </a:cubicBezTo>
                  <a:cubicBezTo>
                    <a:pt x="3976" y="5775"/>
                    <a:pt x="3662" y="5252"/>
                    <a:pt x="3495" y="4980"/>
                  </a:cubicBezTo>
                  <a:cubicBezTo>
                    <a:pt x="3480" y="4982"/>
                    <a:pt x="3465" y="4983"/>
                    <a:pt x="3450" y="4983"/>
                  </a:cubicBezTo>
                  <a:cubicBezTo>
                    <a:pt x="3323" y="4983"/>
                    <a:pt x="3214" y="4902"/>
                    <a:pt x="3139" y="4771"/>
                  </a:cubicBezTo>
                  <a:cubicBezTo>
                    <a:pt x="3034" y="4520"/>
                    <a:pt x="3139" y="4269"/>
                    <a:pt x="3348" y="3871"/>
                  </a:cubicBezTo>
                  <a:cubicBezTo>
                    <a:pt x="3808" y="3034"/>
                    <a:pt x="4750" y="1381"/>
                    <a:pt x="4750" y="1360"/>
                  </a:cubicBezTo>
                  <a:lnTo>
                    <a:pt x="5210" y="1695"/>
                  </a:lnTo>
                  <a:cubicBezTo>
                    <a:pt x="5210" y="1695"/>
                    <a:pt x="5169" y="1967"/>
                    <a:pt x="5231" y="2741"/>
                  </a:cubicBezTo>
                  <a:cubicBezTo>
                    <a:pt x="5315" y="3620"/>
                    <a:pt x="5294" y="3934"/>
                    <a:pt x="5273" y="4394"/>
                  </a:cubicBezTo>
                  <a:cubicBezTo>
                    <a:pt x="5273" y="4478"/>
                    <a:pt x="5231" y="4583"/>
                    <a:pt x="5231" y="4687"/>
                  </a:cubicBezTo>
                  <a:cubicBezTo>
                    <a:pt x="5210" y="5294"/>
                    <a:pt x="5441" y="5545"/>
                    <a:pt x="5503" y="5608"/>
                  </a:cubicBezTo>
                  <a:cubicBezTo>
                    <a:pt x="5524" y="5629"/>
                    <a:pt x="5545" y="5671"/>
                    <a:pt x="5587" y="5712"/>
                  </a:cubicBezTo>
                  <a:cubicBezTo>
                    <a:pt x="5608" y="5712"/>
                    <a:pt x="5629" y="5733"/>
                    <a:pt x="5629" y="5754"/>
                  </a:cubicBezTo>
                  <a:cubicBezTo>
                    <a:pt x="5796" y="5859"/>
                    <a:pt x="5922" y="5859"/>
                    <a:pt x="6005" y="5859"/>
                  </a:cubicBezTo>
                  <a:cubicBezTo>
                    <a:pt x="6047" y="5859"/>
                    <a:pt x="6068" y="5838"/>
                    <a:pt x="6131" y="5838"/>
                  </a:cubicBezTo>
                  <a:cubicBezTo>
                    <a:pt x="6424" y="5838"/>
                    <a:pt x="6529" y="6173"/>
                    <a:pt x="6570" y="6340"/>
                  </a:cubicBezTo>
                  <a:cubicBezTo>
                    <a:pt x="6696" y="6717"/>
                    <a:pt x="6633" y="6968"/>
                    <a:pt x="6529" y="7135"/>
                  </a:cubicBezTo>
                  <a:cubicBezTo>
                    <a:pt x="6529" y="7135"/>
                    <a:pt x="6529" y="7177"/>
                    <a:pt x="6549" y="7198"/>
                  </a:cubicBezTo>
                  <a:cubicBezTo>
                    <a:pt x="6696" y="7512"/>
                    <a:pt x="6759" y="7554"/>
                    <a:pt x="6884" y="7658"/>
                  </a:cubicBezTo>
                  <a:cubicBezTo>
                    <a:pt x="6905" y="7700"/>
                    <a:pt x="6968" y="7721"/>
                    <a:pt x="6989" y="7763"/>
                  </a:cubicBezTo>
                  <a:cubicBezTo>
                    <a:pt x="7261" y="8056"/>
                    <a:pt x="7198" y="8663"/>
                    <a:pt x="7093" y="9269"/>
                  </a:cubicBezTo>
                  <a:lnTo>
                    <a:pt x="7093" y="9311"/>
                  </a:lnTo>
                  <a:cubicBezTo>
                    <a:pt x="7073" y="9437"/>
                    <a:pt x="7010" y="9541"/>
                    <a:pt x="6968" y="9625"/>
                  </a:cubicBezTo>
                  <a:lnTo>
                    <a:pt x="7010" y="9709"/>
                  </a:lnTo>
                  <a:cubicBezTo>
                    <a:pt x="7365" y="9583"/>
                    <a:pt x="7700" y="9395"/>
                    <a:pt x="7826" y="9290"/>
                  </a:cubicBezTo>
                  <a:cubicBezTo>
                    <a:pt x="7742" y="9102"/>
                    <a:pt x="7784" y="8997"/>
                    <a:pt x="7847" y="8495"/>
                  </a:cubicBezTo>
                  <a:cubicBezTo>
                    <a:pt x="7889" y="8349"/>
                    <a:pt x="7847" y="8286"/>
                    <a:pt x="7826" y="8244"/>
                  </a:cubicBezTo>
                  <a:cubicBezTo>
                    <a:pt x="7596" y="7868"/>
                    <a:pt x="7784" y="7575"/>
                    <a:pt x="7951" y="7365"/>
                  </a:cubicBezTo>
                  <a:cubicBezTo>
                    <a:pt x="8140" y="7156"/>
                    <a:pt x="8244" y="7114"/>
                    <a:pt x="8328" y="7052"/>
                  </a:cubicBezTo>
                  <a:cubicBezTo>
                    <a:pt x="8349" y="7031"/>
                    <a:pt x="8412" y="6968"/>
                    <a:pt x="8579" y="6633"/>
                  </a:cubicBezTo>
                  <a:cubicBezTo>
                    <a:pt x="8830" y="6215"/>
                    <a:pt x="9081" y="6068"/>
                    <a:pt x="9270" y="5964"/>
                  </a:cubicBezTo>
                  <a:lnTo>
                    <a:pt x="9290" y="5943"/>
                  </a:lnTo>
                  <a:cubicBezTo>
                    <a:pt x="9270" y="5880"/>
                    <a:pt x="9249" y="5796"/>
                    <a:pt x="9165" y="5692"/>
                  </a:cubicBezTo>
                  <a:cubicBezTo>
                    <a:pt x="8935" y="5273"/>
                    <a:pt x="8872" y="5148"/>
                    <a:pt x="8851" y="5043"/>
                  </a:cubicBezTo>
                  <a:cubicBezTo>
                    <a:pt x="8830" y="4959"/>
                    <a:pt x="8558" y="4583"/>
                    <a:pt x="8454" y="4415"/>
                  </a:cubicBezTo>
                  <a:cubicBezTo>
                    <a:pt x="8119" y="3913"/>
                    <a:pt x="7951" y="3767"/>
                    <a:pt x="7826" y="3641"/>
                  </a:cubicBezTo>
                  <a:cubicBezTo>
                    <a:pt x="7575" y="3515"/>
                    <a:pt x="7407" y="3348"/>
                    <a:pt x="7073" y="2804"/>
                  </a:cubicBezTo>
                  <a:cubicBezTo>
                    <a:pt x="6863" y="2469"/>
                    <a:pt x="6717" y="2218"/>
                    <a:pt x="6570" y="2051"/>
                  </a:cubicBezTo>
                  <a:cubicBezTo>
                    <a:pt x="6319" y="1674"/>
                    <a:pt x="6194" y="1465"/>
                    <a:pt x="6152" y="1109"/>
                  </a:cubicBezTo>
                  <a:cubicBezTo>
                    <a:pt x="6152" y="1109"/>
                    <a:pt x="6131" y="1005"/>
                    <a:pt x="5943" y="733"/>
                  </a:cubicBezTo>
                  <a:cubicBezTo>
                    <a:pt x="5901" y="649"/>
                    <a:pt x="5817" y="544"/>
                    <a:pt x="5733" y="440"/>
                  </a:cubicBezTo>
                  <a:cubicBezTo>
                    <a:pt x="5713" y="440"/>
                    <a:pt x="5692" y="482"/>
                    <a:pt x="5671" y="482"/>
                  </a:cubicBezTo>
                  <a:cubicBezTo>
                    <a:pt x="5629" y="482"/>
                    <a:pt x="5629" y="502"/>
                    <a:pt x="5608" y="502"/>
                  </a:cubicBezTo>
                  <a:cubicBezTo>
                    <a:pt x="5566" y="523"/>
                    <a:pt x="5482" y="544"/>
                    <a:pt x="5420" y="586"/>
                  </a:cubicBezTo>
                  <a:cubicBezTo>
                    <a:pt x="5210" y="649"/>
                    <a:pt x="5106" y="733"/>
                    <a:pt x="5001" y="816"/>
                  </a:cubicBezTo>
                  <a:cubicBezTo>
                    <a:pt x="4855" y="921"/>
                    <a:pt x="4666" y="1046"/>
                    <a:pt x="4332" y="1046"/>
                  </a:cubicBezTo>
                  <a:cubicBezTo>
                    <a:pt x="4101" y="1046"/>
                    <a:pt x="3808" y="1005"/>
                    <a:pt x="3348" y="858"/>
                  </a:cubicBezTo>
                  <a:cubicBezTo>
                    <a:pt x="2741" y="691"/>
                    <a:pt x="2407" y="398"/>
                    <a:pt x="2218" y="189"/>
                  </a:cubicBezTo>
                  <a:cubicBezTo>
                    <a:pt x="2051" y="63"/>
                    <a:pt x="2009" y="0"/>
                    <a:pt x="19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99"/>
            <p:cNvSpPr/>
            <p:nvPr/>
          </p:nvSpPr>
          <p:spPr>
            <a:xfrm>
              <a:off x="4863225" y="2453925"/>
              <a:ext cx="478125" cy="323825"/>
            </a:xfrm>
            <a:custGeom>
              <a:avLst/>
              <a:gdLst/>
              <a:ahLst/>
              <a:cxnLst/>
              <a:rect l="l" t="t" r="r" b="b"/>
              <a:pathLst>
                <a:path w="19125" h="12953" extrusionOk="0">
                  <a:moveTo>
                    <a:pt x="15631" y="0"/>
                  </a:moveTo>
                  <a:cubicBezTo>
                    <a:pt x="15589" y="0"/>
                    <a:pt x="15568" y="0"/>
                    <a:pt x="15526" y="42"/>
                  </a:cubicBezTo>
                  <a:cubicBezTo>
                    <a:pt x="15421" y="84"/>
                    <a:pt x="15275" y="252"/>
                    <a:pt x="15003" y="524"/>
                  </a:cubicBezTo>
                  <a:cubicBezTo>
                    <a:pt x="14710" y="837"/>
                    <a:pt x="14312" y="1298"/>
                    <a:pt x="13685" y="1863"/>
                  </a:cubicBezTo>
                  <a:cubicBezTo>
                    <a:pt x="13601" y="1946"/>
                    <a:pt x="13496" y="2030"/>
                    <a:pt x="13392" y="2135"/>
                  </a:cubicBezTo>
                  <a:cubicBezTo>
                    <a:pt x="13329" y="2197"/>
                    <a:pt x="13245" y="2260"/>
                    <a:pt x="13162" y="2344"/>
                  </a:cubicBezTo>
                  <a:cubicBezTo>
                    <a:pt x="12639" y="2783"/>
                    <a:pt x="12220" y="2993"/>
                    <a:pt x="11885" y="2993"/>
                  </a:cubicBezTo>
                  <a:cubicBezTo>
                    <a:pt x="11446" y="2993"/>
                    <a:pt x="11174" y="2679"/>
                    <a:pt x="10923" y="2386"/>
                  </a:cubicBezTo>
                  <a:cubicBezTo>
                    <a:pt x="10672" y="2135"/>
                    <a:pt x="10442" y="1863"/>
                    <a:pt x="10065" y="1737"/>
                  </a:cubicBezTo>
                  <a:cubicBezTo>
                    <a:pt x="10023" y="1716"/>
                    <a:pt x="9960" y="1716"/>
                    <a:pt x="9898" y="1674"/>
                  </a:cubicBezTo>
                  <a:cubicBezTo>
                    <a:pt x="9605" y="1612"/>
                    <a:pt x="9395" y="1570"/>
                    <a:pt x="9270" y="1570"/>
                  </a:cubicBezTo>
                  <a:cubicBezTo>
                    <a:pt x="9102" y="1570"/>
                    <a:pt x="9082" y="1612"/>
                    <a:pt x="8977" y="1737"/>
                  </a:cubicBezTo>
                  <a:cubicBezTo>
                    <a:pt x="8789" y="1946"/>
                    <a:pt x="8496" y="2260"/>
                    <a:pt x="7701" y="2511"/>
                  </a:cubicBezTo>
                  <a:cubicBezTo>
                    <a:pt x="5985" y="3076"/>
                    <a:pt x="5420" y="3097"/>
                    <a:pt x="3641" y="3139"/>
                  </a:cubicBezTo>
                  <a:lnTo>
                    <a:pt x="3474" y="3139"/>
                  </a:lnTo>
                  <a:cubicBezTo>
                    <a:pt x="2281" y="3181"/>
                    <a:pt x="1842" y="3181"/>
                    <a:pt x="1654" y="3181"/>
                  </a:cubicBezTo>
                  <a:lnTo>
                    <a:pt x="1" y="4604"/>
                  </a:lnTo>
                  <a:cubicBezTo>
                    <a:pt x="294" y="5336"/>
                    <a:pt x="524" y="6947"/>
                    <a:pt x="587" y="7512"/>
                  </a:cubicBezTo>
                  <a:cubicBezTo>
                    <a:pt x="607" y="7910"/>
                    <a:pt x="649" y="8202"/>
                    <a:pt x="712" y="8474"/>
                  </a:cubicBezTo>
                  <a:cubicBezTo>
                    <a:pt x="796" y="8935"/>
                    <a:pt x="879" y="9311"/>
                    <a:pt x="838" y="10044"/>
                  </a:cubicBezTo>
                  <a:cubicBezTo>
                    <a:pt x="817" y="10776"/>
                    <a:pt x="691" y="11257"/>
                    <a:pt x="545" y="11676"/>
                  </a:cubicBezTo>
                  <a:cubicBezTo>
                    <a:pt x="482" y="11927"/>
                    <a:pt x="419" y="12136"/>
                    <a:pt x="398" y="12408"/>
                  </a:cubicBezTo>
                  <a:cubicBezTo>
                    <a:pt x="377" y="12617"/>
                    <a:pt x="377" y="12764"/>
                    <a:pt x="398" y="12910"/>
                  </a:cubicBezTo>
                  <a:lnTo>
                    <a:pt x="461" y="12910"/>
                  </a:lnTo>
                  <a:cubicBezTo>
                    <a:pt x="482" y="12910"/>
                    <a:pt x="503" y="12910"/>
                    <a:pt x="524" y="12931"/>
                  </a:cubicBezTo>
                  <a:cubicBezTo>
                    <a:pt x="587" y="12931"/>
                    <a:pt x="607" y="12952"/>
                    <a:pt x="649" y="12952"/>
                  </a:cubicBezTo>
                  <a:lnTo>
                    <a:pt x="921" y="12952"/>
                  </a:lnTo>
                  <a:cubicBezTo>
                    <a:pt x="984" y="12952"/>
                    <a:pt x="1026" y="12931"/>
                    <a:pt x="1068" y="12931"/>
                  </a:cubicBezTo>
                  <a:cubicBezTo>
                    <a:pt x="1152" y="12910"/>
                    <a:pt x="1214" y="12868"/>
                    <a:pt x="1277" y="12868"/>
                  </a:cubicBezTo>
                  <a:cubicBezTo>
                    <a:pt x="1549" y="12806"/>
                    <a:pt x="1779" y="12764"/>
                    <a:pt x="2072" y="12764"/>
                  </a:cubicBezTo>
                  <a:lnTo>
                    <a:pt x="2302" y="12764"/>
                  </a:lnTo>
                  <a:cubicBezTo>
                    <a:pt x="2470" y="12764"/>
                    <a:pt x="2637" y="12806"/>
                    <a:pt x="2825" y="12806"/>
                  </a:cubicBezTo>
                  <a:cubicBezTo>
                    <a:pt x="3097" y="12827"/>
                    <a:pt x="3411" y="12827"/>
                    <a:pt x="3788" y="12848"/>
                  </a:cubicBezTo>
                  <a:cubicBezTo>
                    <a:pt x="3934" y="12848"/>
                    <a:pt x="4060" y="12848"/>
                    <a:pt x="4206" y="12868"/>
                  </a:cubicBezTo>
                  <a:lnTo>
                    <a:pt x="4646" y="12868"/>
                  </a:lnTo>
                  <a:cubicBezTo>
                    <a:pt x="4960" y="12868"/>
                    <a:pt x="5211" y="12910"/>
                    <a:pt x="5399" y="12910"/>
                  </a:cubicBezTo>
                  <a:lnTo>
                    <a:pt x="5859" y="12910"/>
                  </a:lnTo>
                  <a:cubicBezTo>
                    <a:pt x="6089" y="12910"/>
                    <a:pt x="6257" y="12910"/>
                    <a:pt x="6550" y="12868"/>
                  </a:cubicBezTo>
                  <a:lnTo>
                    <a:pt x="6926" y="12868"/>
                  </a:lnTo>
                  <a:cubicBezTo>
                    <a:pt x="7408" y="12848"/>
                    <a:pt x="7450" y="12764"/>
                    <a:pt x="7659" y="12534"/>
                  </a:cubicBezTo>
                  <a:cubicBezTo>
                    <a:pt x="7931" y="12241"/>
                    <a:pt x="8286" y="11822"/>
                    <a:pt x="9416" y="11257"/>
                  </a:cubicBezTo>
                  <a:cubicBezTo>
                    <a:pt x="10253" y="10818"/>
                    <a:pt x="10483" y="10755"/>
                    <a:pt x="10651" y="10755"/>
                  </a:cubicBezTo>
                  <a:cubicBezTo>
                    <a:pt x="10714" y="10755"/>
                    <a:pt x="10735" y="10755"/>
                    <a:pt x="10776" y="10776"/>
                  </a:cubicBezTo>
                  <a:cubicBezTo>
                    <a:pt x="10881" y="10818"/>
                    <a:pt x="10944" y="10923"/>
                    <a:pt x="10965" y="10964"/>
                  </a:cubicBezTo>
                  <a:cubicBezTo>
                    <a:pt x="10986" y="11027"/>
                    <a:pt x="10986" y="11048"/>
                    <a:pt x="11027" y="11090"/>
                  </a:cubicBezTo>
                  <a:lnTo>
                    <a:pt x="11027" y="11236"/>
                  </a:lnTo>
                  <a:cubicBezTo>
                    <a:pt x="11027" y="11278"/>
                    <a:pt x="11027" y="11299"/>
                    <a:pt x="10986" y="11362"/>
                  </a:cubicBezTo>
                  <a:lnTo>
                    <a:pt x="10986" y="11383"/>
                  </a:lnTo>
                  <a:cubicBezTo>
                    <a:pt x="10986" y="11404"/>
                    <a:pt x="10965" y="11467"/>
                    <a:pt x="10965" y="11487"/>
                  </a:cubicBezTo>
                  <a:cubicBezTo>
                    <a:pt x="10986" y="11487"/>
                    <a:pt x="11048" y="11404"/>
                    <a:pt x="11069" y="11383"/>
                  </a:cubicBezTo>
                  <a:cubicBezTo>
                    <a:pt x="11237" y="11174"/>
                    <a:pt x="11488" y="10818"/>
                    <a:pt x="12220" y="10295"/>
                  </a:cubicBezTo>
                  <a:cubicBezTo>
                    <a:pt x="12680" y="9939"/>
                    <a:pt x="12973" y="9814"/>
                    <a:pt x="13204" y="9814"/>
                  </a:cubicBezTo>
                  <a:cubicBezTo>
                    <a:pt x="13476" y="9814"/>
                    <a:pt x="13664" y="10002"/>
                    <a:pt x="13831" y="10148"/>
                  </a:cubicBezTo>
                  <a:cubicBezTo>
                    <a:pt x="13978" y="10295"/>
                    <a:pt x="14145" y="10441"/>
                    <a:pt x="14438" y="10609"/>
                  </a:cubicBezTo>
                  <a:cubicBezTo>
                    <a:pt x="14543" y="10651"/>
                    <a:pt x="14647" y="10671"/>
                    <a:pt x="14773" y="10734"/>
                  </a:cubicBezTo>
                  <a:cubicBezTo>
                    <a:pt x="15170" y="10839"/>
                    <a:pt x="15463" y="10881"/>
                    <a:pt x="15652" y="10881"/>
                  </a:cubicBezTo>
                  <a:cubicBezTo>
                    <a:pt x="15819" y="10881"/>
                    <a:pt x="15903" y="10839"/>
                    <a:pt x="16070" y="10734"/>
                  </a:cubicBezTo>
                  <a:cubicBezTo>
                    <a:pt x="16196" y="10651"/>
                    <a:pt x="16342" y="10546"/>
                    <a:pt x="16593" y="10441"/>
                  </a:cubicBezTo>
                  <a:cubicBezTo>
                    <a:pt x="16719" y="10399"/>
                    <a:pt x="16802" y="10358"/>
                    <a:pt x="16844" y="10337"/>
                  </a:cubicBezTo>
                  <a:cubicBezTo>
                    <a:pt x="16844" y="10190"/>
                    <a:pt x="16865" y="9939"/>
                    <a:pt x="17033" y="9667"/>
                  </a:cubicBezTo>
                  <a:cubicBezTo>
                    <a:pt x="17325" y="9144"/>
                    <a:pt x="17493" y="9081"/>
                    <a:pt x="17869" y="8977"/>
                  </a:cubicBezTo>
                  <a:cubicBezTo>
                    <a:pt x="17995" y="8956"/>
                    <a:pt x="18183" y="8893"/>
                    <a:pt x="18434" y="8788"/>
                  </a:cubicBezTo>
                  <a:cubicBezTo>
                    <a:pt x="18706" y="8684"/>
                    <a:pt x="18811" y="8642"/>
                    <a:pt x="18853" y="8621"/>
                  </a:cubicBezTo>
                  <a:cubicBezTo>
                    <a:pt x="18895" y="8516"/>
                    <a:pt x="18937" y="8370"/>
                    <a:pt x="19062" y="8202"/>
                  </a:cubicBezTo>
                  <a:cubicBezTo>
                    <a:pt x="19125" y="8140"/>
                    <a:pt x="19125" y="8098"/>
                    <a:pt x="19125" y="8098"/>
                  </a:cubicBezTo>
                  <a:cubicBezTo>
                    <a:pt x="19125" y="8035"/>
                    <a:pt x="19062" y="7847"/>
                    <a:pt x="18999" y="7721"/>
                  </a:cubicBezTo>
                  <a:cubicBezTo>
                    <a:pt x="18916" y="7512"/>
                    <a:pt x="18811" y="7261"/>
                    <a:pt x="18706" y="6884"/>
                  </a:cubicBezTo>
                  <a:cubicBezTo>
                    <a:pt x="18644" y="6759"/>
                    <a:pt x="18623" y="6654"/>
                    <a:pt x="18602" y="6591"/>
                  </a:cubicBezTo>
                  <a:lnTo>
                    <a:pt x="18581" y="6591"/>
                  </a:lnTo>
                  <a:cubicBezTo>
                    <a:pt x="18434" y="6675"/>
                    <a:pt x="18288" y="6801"/>
                    <a:pt x="18016" y="6801"/>
                  </a:cubicBezTo>
                  <a:cubicBezTo>
                    <a:pt x="17953" y="6801"/>
                    <a:pt x="17869" y="6801"/>
                    <a:pt x="17807" y="6780"/>
                  </a:cubicBezTo>
                  <a:cubicBezTo>
                    <a:pt x="17053" y="6570"/>
                    <a:pt x="17116" y="5859"/>
                    <a:pt x="17158" y="5441"/>
                  </a:cubicBezTo>
                  <a:cubicBezTo>
                    <a:pt x="17158" y="5315"/>
                    <a:pt x="17200" y="5210"/>
                    <a:pt x="17200" y="5106"/>
                  </a:cubicBezTo>
                  <a:cubicBezTo>
                    <a:pt x="17200" y="4604"/>
                    <a:pt x="17472" y="3829"/>
                    <a:pt x="18079" y="2553"/>
                  </a:cubicBezTo>
                  <a:cubicBezTo>
                    <a:pt x="18162" y="2365"/>
                    <a:pt x="18183" y="2302"/>
                    <a:pt x="17786" y="1946"/>
                  </a:cubicBezTo>
                  <a:cubicBezTo>
                    <a:pt x="17639" y="1779"/>
                    <a:pt x="17451" y="1612"/>
                    <a:pt x="17325" y="1360"/>
                  </a:cubicBezTo>
                  <a:cubicBezTo>
                    <a:pt x="17012" y="796"/>
                    <a:pt x="16509" y="377"/>
                    <a:pt x="15882" y="84"/>
                  </a:cubicBezTo>
                  <a:cubicBezTo>
                    <a:pt x="15777" y="42"/>
                    <a:pt x="15693" y="0"/>
                    <a:pt x="156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99"/>
            <p:cNvSpPr/>
            <p:nvPr/>
          </p:nvSpPr>
          <p:spPr>
            <a:xfrm>
              <a:off x="4920250" y="2805975"/>
              <a:ext cx="419550" cy="331650"/>
            </a:xfrm>
            <a:custGeom>
              <a:avLst/>
              <a:gdLst/>
              <a:ahLst/>
              <a:cxnLst/>
              <a:rect l="l" t="t" r="r" b="b"/>
              <a:pathLst>
                <a:path w="16782" h="13266" extrusionOk="0">
                  <a:moveTo>
                    <a:pt x="15421" y="7156"/>
                  </a:moveTo>
                  <a:lnTo>
                    <a:pt x="15421" y="7156"/>
                  </a:lnTo>
                  <a:cubicBezTo>
                    <a:pt x="15405" y="7177"/>
                    <a:pt x="15389" y="7198"/>
                    <a:pt x="15374" y="7217"/>
                  </a:cubicBezTo>
                  <a:lnTo>
                    <a:pt x="15374" y="7217"/>
                  </a:lnTo>
                  <a:cubicBezTo>
                    <a:pt x="15376" y="7218"/>
                    <a:pt x="15378" y="7218"/>
                    <a:pt x="15379" y="7219"/>
                  </a:cubicBezTo>
                  <a:cubicBezTo>
                    <a:pt x="15400" y="7219"/>
                    <a:pt x="15442" y="7219"/>
                    <a:pt x="15421" y="7156"/>
                  </a:cubicBezTo>
                  <a:close/>
                  <a:moveTo>
                    <a:pt x="9688" y="0"/>
                  </a:moveTo>
                  <a:cubicBezTo>
                    <a:pt x="9688" y="0"/>
                    <a:pt x="9646" y="0"/>
                    <a:pt x="9646" y="21"/>
                  </a:cubicBezTo>
                  <a:lnTo>
                    <a:pt x="9625" y="42"/>
                  </a:lnTo>
                  <a:cubicBezTo>
                    <a:pt x="9604" y="84"/>
                    <a:pt x="9562" y="84"/>
                    <a:pt x="9562" y="84"/>
                  </a:cubicBezTo>
                  <a:cubicBezTo>
                    <a:pt x="9562" y="84"/>
                    <a:pt x="9542" y="84"/>
                    <a:pt x="9542" y="105"/>
                  </a:cubicBezTo>
                  <a:cubicBezTo>
                    <a:pt x="9521" y="105"/>
                    <a:pt x="9500" y="105"/>
                    <a:pt x="9500" y="126"/>
                  </a:cubicBezTo>
                  <a:lnTo>
                    <a:pt x="9416" y="126"/>
                  </a:lnTo>
                  <a:cubicBezTo>
                    <a:pt x="9353" y="126"/>
                    <a:pt x="9290" y="126"/>
                    <a:pt x="9207" y="105"/>
                  </a:cubicBezTo>
                  <a:cubicBezTo>
                    <a:pt x="9105" y="92"/>
                    <a:pt x="8988" y="71"/>
                    <a:pt x="8855" y="71"/>
                  </a:cubicBezTo>
                  <a:cubicBezTo>
                    <a:pt x="8770" y="71"/>
                    <a:pt x="8678" y="80"/>
                    <a:pt x="8579" y="105"/>
                  </a:cubicBezTo>
                  <a:cubicBezTo>
                    <a:pt x="8474" y="126"/>
                    <a:pt x="8391" y="126"/>
                    <a:pt x="8349" y="126"/>
                  </a:cubicBezTo>
                  <a:cubicBezTo>
                    <a:pt x="8265" y="314"/>
                    <a:pt x="8140" y="628"/>
                    <a:pt x="7470" y="1255"/>
                  </a:cubicBezTo>
                  <a:cubicBezTo>
                    <a:pt x="7010" y="1716"/>
                    <a:pt x="6842" y="1925"/>
                    <a:pt x="6801" y="1988"/>
                  </a:cubicBezTo>
                  <a:cubicBezTo>
                    <a:pt x="6801" y="2176"/>
                    <a:pt x="6717" y="2302"/>
                    <a:pt x="6591" y="2448"/>
                  </a:cubicBezTo>
                  <a:cubicBezTo>
                    <a:pt x="6466" y="2615"/>
                    <a:pt x="6319" y="2762"/>
                    <a:pt x="6173" y="2762"/>
                  </a:cubicBezTo>
                  <a:cubicBezTo>
                    <a:pt x="6068" y="2762"/>
                    <a:pt x="6005" y="2720"/>
                    <a:pt x="5943" y="2699"/>
                  </a:cubicBezTo>
                  <a:cubicBezTo>
                    <a:pt x="5880" y="2657"/>
                    <a:pt x="5796" y="2615"/>
                    <a:pt x="5671" y="2595"/>
                  </a:cubicBezTo>
                  <a:cubicBezTo>
                    <a:pt x="5629" y="2595"/>
                    <a:pt x="5566" y="2553"/>
                    <a:pt x="5524" y="2553"/>
                  </a:cubicBezTo>
                  <a:cubicBezTo>
                    <a:pt x="5566" y="2741"/>
                    <a:pt x="5587" y="2971"/>
                    <a:pt x="5545" y="3285"/>
                  </a:cubicBezTo>
                  <a:cubicBezTo>
                    <a:pt x="5524" y="3557"/>
                    <a:pt x="5482" y="3766"/>
                    <a:pt x="5461" y="3955"/>
                  </a:cubicBezTo>
                  <a:cubicBezTo>
                    <a:pt x="5420" y="4520"/>
                    <a:pt x="5399" y="4896"/>
                    <a:pt x="5022" y="5419"/>
                  </a:cubicBezTo>
                  <a:cubicBezTo>
                    <a:pt x="5001" y="5440"/>
                    <a:pt x="5001" y="5461"/>
                    <a:pt x="4959" y="5461"/>
                  </a:cubicBezTo>
                  <a:cubicBezTo>
                    <a:pt x="4855" y="5628"/>
                    <a:pt x="4687" y="5775"/>
                    <a:pt x="4478" y="5775"/>
                  </a:cubicBezTo>
                  <a:cubicBezTo>
                    <a:pt x="4269" y="5775"/>
                    <a:pt x="4101" y="5628"/>
                    <a:pt x="3976" y="5461"/>
                  </a:cubicBezTo>
                  <a:cubicBezTo>
                    <a:pt x="3913" y="5377"/>
                    <a:pt x="3871" y="5336"/>
                    <a:pt x="3788" y="5315"/>
                  </a:cubicBezTo>
                  <a:cubicBezTo>
                    <a:pt x="3683" y="5231"/>
                    <a:pt x="3662" y="5231"/>
                    <a:pt x="3662" y="5231"/>
                  </a:cubicBezTo>
                  <a:cubicBezTo>
                    <a:pt x="3641" y="5231"/>
                    <a:pt x="3578" y="5252"/>
                    <a:pt x="3495" y="5252"/>
                  </a:cubicBezTo>
                  <a:cubicBezTo>
                    <a:pt x="3390" y="5273"/>
                    <a:pt x="3244" y="5315"/>
                    <a:pt x="2972" y="5356"/>
                  </a:cubicBezTo>
                  <a:cubicBezTo>
                    <a:pt x="2930" y="5356"/>
                    <a:pt x="2867" y="5377"/>
                    <a:pt x="2846" y="5377"/>
                  </a:cubicBezTo>
                  <a:lnTo>
                    <a:pt x="2846" y="5419"/>
                  </a:lnTo>
                  <a:cubicBezTo>
                    <a:pt x="2846" y="5754"/>
                    <a:pt x="2867" y="6486"/>
                    <a:pt x="2490" y="7951"/>
                  </a:cubicBezTo>
                  <a:cubicBezTo>
                    <a:pt x="2114" y="9332"/>
                    <a:pt x="1988" y="9730"/>
                    <a:pt x="1674" y="9730"/>
                  </a:cubicBezTo>
                  <a:cubicBezTo>
                    <a:pt x="1570" y="9730"/>
                    <a:pt x="1465" y="9646"/>
                    <a:pt x="1402" y="9625"/>
                  </a:cubicBezTo>
                  <a:cubicBezTo>
                    <a:pt x="1381" y="9604"/>
                    <a:pt x="1360" y="9562"/>
                    <a:pt x="1339" y="9562"/>
                  </a:cubicBezTo>
                  <a:cubicBezTo>
                    <a:pt x="1339" y="9562"/>
                    <a:pt x="1256" y="9562"/>
                    <a:pt x="1088" y="9750"/>
                  </a:cubicBezTo>
                  <a:cubicBezTo>
                    <a:pt x="712" y="10190"/>
                    <a:pt x="565" y="10294"/>
                    <a:pt x="419" y="10294"/>
                  </a:cubicBezTo>
                  <a:cubicBezTo>
                    <a:pt x="314" y="10294"/>
                    <a:pt x="231" y="10253"/>
                    <a:pt x="210" y="10190"/>
                  </a:cubicBezTo>
                  <a:cubicBezTo>
                    <a:pt x="189" y="10190"/>
                    <a:pt x="189" y="10190"/>
                    <a:pt x="126" y="10232"/>
                  </a:cubicBezTo>
                  <a:cubicBezTo>
                    <a:pt x="168" y="10294"/>
                    <a:pt x="210" y="10399"/>
                    <a:pt x="272" y="10546"/>
                  </a:cubicBezTo>
                  <a:cubicBezTo>
                    <a:pt x="461" y="11069"/>
                    <a:pt x="398" y="11550"/>
                    <a:pt x="293" y="11822"/>
                  </a:cubicBezTo>
                  <a:cubicBezTo>
                    <a:pt x="272" y="12010"/>
                    <a:pt x="189" y="12240"/>
                    <a:pt x="0" y="12387"/>
                  </a:cubicBezTo>
                  <a:cubicBezTo>
                    <a:pt x="21" y="12471"/>
                    <a:pt x="84" y="12554"/>
                    <a:pt x="126" y="12596"/>
                  </a:cubicBezTo>
                  <a:lnTo>
                    <a:pt x="189" y="12659"/>
                  </a:lnTo>
                  <a:lnTo>
                    <a:pt x="314" y="13266"/>
                  </a:lnTo>
                  <a:cubicBezTo>
                    <a:pt x="712" y="13224"/>
                    <a:pt x="816" y="13224"/>
                    <a:pt x="921" y="13224"/>
                  </a:cubicBezTo>
                  <a:lnTo>
                    <a:pt x="1026" y="13224"/>
                  </a:lnTo>
                  <a:cubicBezTo>
                    <a:pt x="1172" y="13224"/>
                    <a:pt x="1402" y="13203"/>
                    <a:pt x="2072" y="13098"/>
                  </a:cubicBezTo>
                  <a:cubicBezTo>
                    <a:pt x="2281" y="13077"/>
                    <a:pt x="2448" y="13056"/>
                    <a:pt x="2637" y="13015"/>
                  </a:cubicBezTo>
                  <a:cubicBezTo>
                    <a:pt x="3829" y="12847"/>
                    <a:pt x="4666" y="12701"/>
                    <a:pt x="5357" y="12219"/>
                  </a:cubicBezTo>
                  <a:cubicBezTo>
                    <a:pt x="5671" y="12010"/>
                    <a:pt x="5754" y="11843"/>
                    <a:pt x="5838" y="11696"/>
                  </a:cubicBezTo>
                  <a:cubicBezTo>
                    <a:pt x="6047" y="11341"/>
                    <a:pt x="6194" y="11215"/>
                    <a:pt x="6842" y="11215"/>
                  </a:cubicBezTo>
                  <a:cubicBezTo>
                    <a:pt x="7303" y="11215"/>
                    <a:pt x="7428" y="11278"/>
                    <a:pt x="7554" y="11320"/>
                  </a:cubicBezTo>
                  <a:lnTo>
                    <a:pt x="7617" y="11320"/>
                  </a:lnTo>
                  <a:cubicBezTo>
                    <a:pt x="7721" y="11320"/>
                    <a:pt x="7951" y="11299"/>
                    <a:pt x="8370" y="11215"/>
                  </a:cubicBezTo>
                  <a:cubicBezTo>
                    <a:pt x="8977" y="11110"/>
                    <a:pt x="9060" y="11090"/>
                    <a:pt x="9102" y="11027"/>
                  </a:cubicBezTo>
                  <a:cubicBezTo>
                    <a:pt x="9228" y="10985"/>
                    <a:pt x="9332" y="10922"/>
                    <a:pt x="10504" y="10755"/>
                  </a:cubicBezTo>
                  <a:cubicBezTo>
                    <a:pt x="11341" y="10608"/>
                    <a:pt x="11634" y="10483"/>
                    <a:pt x="11822" y="10399"/>
                  </a:cubicBezTo>
                  <a:cubicBezTo>
                    <a:pt x="11948" y="10357"/>
                    <a:pt x="12052" y="10274"/>
                    <a:pt x="12262" y="10274"/>
                  </a:cubicBezTo>
                  <a:cubicBezTo>
                    <a:pt x="12450" y="10274"/>
                    <a:pt x="12722" y="10336"/>
                    <a:pt x="13266" y="10462"/>
                  </a:cubicBezTo>
                  <a:cubicBezTo>
                    <a:pt x="13998" y="10650"/>
                    <a:pt x="14438" y="10692"/>
                    <a:pt x="14752" y="10755"/>
                  </a:cubicBezTo>
                  <a:cubicBezTo>
                    <a:pt x="15044" y="10797"/>
                    <a:pt x="15275" y="10818"/>
                    <a:pt x="15400" y="10985"/>
                  </a:cubicBezTo>
                  <a:cubicBezTo>
                    <a:pt x="15463" y="10964"/>
                    <a:pt x="15484" y="10922"/>
                    <a:pt x="15526" y="10901"/>
                  </a:cubicBezTo>
                  <a:cubicBezTo>
                    <a:pt x="15834" y="10709"/>
                    <a:pt x="16177" y="10499"/>
                    <a:pt x="16474" y="10499"/>
                  </a:cubicBezTo>
                  <a:cubicBezTo>
                    <a:pt x="16500" y="10499"/>
                    <a:pt x="16526" y="10500"/>
                    <a:pt x="16551" y="10504"/>
                  </a:cubicBezTo>
                  <a:cubicBezTo>
                    <a:pt x="16635" y="10546"/>
                    <a:pt x="16718" y="10546"/>
                    <a:pt x="16781" y="10587"/>
                  </a:cubicBezTo>
                  <a:cubicBezTo>
                    <a:pt x="16760" y="10190"/>
                    <a:pt x="16718" y="9750"/>
                    <a:pt x="16572" y="9458"/>
                  </a:cubicBezTo>
                  <a:cubicBezTo>
                    <a:pt x="16530" y="9332"/>
                    <a:pt x="16509" y="9290"/>
                    <a:pt x="16488" y="9248"/>
                  </a:cubicBezTo>
                  <a:lnTo>
                    <a:pt x="16446" y="9248"/>
                  </a:lnTo>
                  <a:cubicBezTo>
                    <a:pt x="16384" y="9248"/>
                    <a:pt x="16258" y="9227"/>
                    <a:pt x="16091" y="9144"/>
                  </a:cubicBezTo>
                  <a:cubicBezTo>
                    <a:pt x="16091" y="9206"/>
                    <a:pt x="16049" y="9248"/>
                    <a:pt x="16028" y="9290"/>
                  </a:cubicBezTo>
                  <a:cubicBezTo>
                    <a:pt x="15923" y="9520"/>
                    <a:pt x="15777" y="9625"/>
                    <a:pt x="15568" y="9625"/>
                  </a:cubicBezTo>
                  <a:cubicBezTo>
                    <a:pt x="15463" y="9625"/>
                    <a:pt x="15358" y="9604"/>
                    <a:pt x="15254" y="9562"/>
                  </a:cubicBezTo>
                  <a:cubicBezTo>
                    <a:pt x="15086" y="9520"/>
                    <a:pt x="14877" y="9458"/>
                    <a:pt x="14584" y="9458"/>
                  </a:cubicBezTo>
                  <a:cubicBezTo>
                    <a:pt x="14270" y="9458"/>
                    <a:pt x="14061" y="9437"/>
                    <a:pt x="13956" y="9248"/>
                  </a:cubicBezTo>
                  <a:cubicBezTo>
                    <a:pt x="13873" y="9102"/>
                    <a:pt x="13894" y="8913"/>
                    <a:pt x="13915" y="8830"/>
                  </a:cubicBezTo>
                  <a:lnTo>
                    <a:pt x="13915" y="8788"/>
                  </a:lnTo>
                  <a:lnTo>
                    <a:pt x="13894" y="8767"/>
                  </a:lnTo>
                  <a:cubicBezTo>
                    <a:pt x="13705" y="8495"/>
                    <a:pt x="13643" y="8453"/>
                    <a:pt x="13475" y="8369"/>
                  </a:cubicBezTo>
                  <a:cubicBezTo>
                    <a:pt x="13412" y="8349"/>
                    <a:pt x="13391" y="8307"/>
                    <a:pt x="13329" y="8286"/>
                  </a:cubicBezTo>
                  <a:cubicBezTo>
                    <a:pt x="13266" y="8244"/>
                    <a:pt x="13015" y="8202"/>
                    <a:pt x="12868" y="8202"/>
                  </a:cubicBezTo>
                  <a:cubicBezTo>
                    <a:pt x="12575" y="8181"/>
                    <a:pt x="12345" y="8181"/>
                    <a:pt x="12178" y="8035"/>
                  </a:cubicBezTo>
                  <a:cubicBezTo>
                    <a:pt x="12073" y="7951"/>
                    <a:pt x="12031" y="7825"/>
                    <a:pt x="12031" y="7658"/>
                  </a:cubicBezTo>
                  <a:cubicBezTo>
                    <a:pt x="12031" y="7365"/>
                    <a:pt x="12262" y="7156"/>
                    <a:pt x="12492" y="6947"/>
                  </a:cubicBezTo>
                  <a:cubicBezTo>
                    <a:pt x="12555" y="6905"/>
                    <a:pt x="12638" y="6842"/>
                    <a:pt x="12659" y="6821"/>
                  </a:cubicBezTo>
                  <a:cubicBezTo>
                    <a:pt x="12701" y="6737"/>
                    <a:pt x="12806" y="6675"/>
                    <a:pt x="12973" y="6675"/>
                  </a:cubicBezTo>
                  <a:cubicBezTo>
                    <a:pt x="13119" y="6675"/>
                    <a:pt x="13308" y="6737"/>
                    <a:pt x="13538" y="6884"/>
                  </a:cubicBezTo>
                  <a:cubicBezTo>
                    <a:pt x="13684" y="6947"/>
                    <a:pt x="13873" y="7030"/>
                    <a:pt x="14019" y="7093"/>
                  </a:cubicBezTo>
                  <a:cubicBezTo>
                    <a:pt x="14333" y="7198"/>
                    <a:pt x="14563" y="7470"/>
                    <a:pt x="14772" y="7721"/>
                  </a:cubicBezTo>
                  <a:lnTo>
                    <a:pt x="14877" y="7825"/>
                  </a:lnTo>
                  <a:cubicBezTo>
                    <a:pt x="14961" y="7742"/>
                    <a:pt x="15044" y="7637"/>
                    <a:pt x="15107" y="7533"/>
                  </a:cubicBezTo>
                  <a:cubicBezTo>
                    <a:pt x="15180" y="7441"/>
                    <a:pt x="15269" y="7350"/>
                    <a:pt x="15374" y="7217"/>
                  </a:cubicBezTo>
                  <a:lnTo>
                    <a:pt x="15374" y="7217"/>
                  </a:lnTo>
                  <a:cubicBezTo>
                    <a:pt x="15187" y="7155"/>
                    <a:pt x="14959" y="7092"/>
                    <a:pt x="14731" y="6947"/>
                  </a:cubicBezTo>
                  <a:cubicBezTo>
                    <a:pt x="14459" y="6800"/>
                    <a:pt x="14312" y="6696"/>
                    <a:pt x="14291" y="6465"/>
                  </a:cubicBezTo>
                  <a:lnTo>
                    <a:pt x="14291" y="6319"/>
                  </a:lnTo>
                  <a:cubicBezTo>
                    <a:pt x="14208" y="6214"/>
                    <a:pt x="14124" y="6089"/>
                    <a:pt x="14124" y="5942"/>
                  </a:cubicBezTo>
                  <a:cubicBezTo>
                    <a:pt x="14124" y="5733"/>
                    <a:pt x="14208" y="5587"/>
                    <a:pt x="14291" y="5524"/>
                  </a:cubicBezTo>
                  <a:cubicBezTo>
                    <a:pt x="14312" y="5461"/>
                    <a:pt x="14354" y="5419"/>
                    <a:pt x="14396" y="5356"/>
                  </a:cubicBezTo>
                  <a:cubicBezTo>
                    <a:pt x="14417" y="5252"/>
                    <a:pt x="14438" y="5231"/>
                    <a:pt x="14438" y="5210"/>
                  </a:cubicBezTo>
                  <a:cubicBezTo>
                    <a:pt x="14438" y="5168"/>
                    <a:pt x="14459" y="5105"/>
                    <a:pt x="14521" y="4917"/>
                  </a:cubicBezTo>
                  <a:cubicBezTo>
                    <a:pt x="14417" y="4854"/>
                    <a:pt x="14249" y="4750"/>
                    <a:pt x="14124" y="4540"/>
                  </a:cubicBezTo>
                  <a:lnTo>
                    <a:pt x="14061" y="4499"/>
                  </a:lnTo>
                  <a:cubicBezTo>
                    <a:pt x="13987" y="4528"/>
                    <a:pt x="13903" y="4558"/>
                    <a:pt x="13793" y="4558"/>
                  </a:cubicBezTo>
                  <a:cubicBezTo>
                    <a:pt x="13748" y="4558"/>
                    <a:pt x="13698" y="4553"/>
                    <a:pt x="13643" y="4540"/>
                  </a:cubicBezTo>
                  <a:cubicBezTo>
                    <a:pt x="13266" y="4499"/>
                    <a:pt x="13099" y="4394"/>
                    <a:pt x="12910" y="4227"/>
                  </a:cubicBezTo>
                  <a:cubicBezTo>
                    <a:pt x="12827" y="4164"/>
                    <a:pt x="12722" y="4059"/>
                    <a:pt x="12471" y="3934"/>
                  </a:cubicBezTo>
                  <a:cubicBezTo>
                    <a:pt x="12324" y="3871"/>
                    <a:pt x="12178" y="3808"/>
                    <a:pt x="12115" y="3766"/>
                  </a:cubicBezTo>
                  <a:cubicBezTo>
                    <a:pt x="11864" y="3662"/>
                    <a:pt x="11843" y="3641"/>
                    <a:pt x="11341" y="3557"/>
                  </a:cubicBezTo>
                  <a:lnTo>
                    <a:pt x="11153" y="3515"/>
                  </a:lnTo>
                  <a:cubicBezTo>
                    <a:pt x="10902" y="3494"/>
                    <a:pt x="10734" y="3473"/>
                    <a:pt x="10671" y="3243"/>
                  </a:cubicBezTo>
                  <a:lnTo>
                    <a:pt x="10588" y="3159"/>
                  </a:lnTo>
                  <a:cubicBezTo>
                    <a:pt x="10358" y="2950"/>
                    <a:pt x="10337" y="2720"/>
                    <a:pt x="10358" y="2574"/>
                  </a:cubicBezTo>
                  <a:cubicBezTo>
                    <a:pt x="10378" y="2323"/>
                    <a:pt x="10567" y="2134"/>
                    <a:pt x="10734" y="2030"/>
                  </a:cubicBezTo>
                  <a:cubicBezTo>
                    <a:pt x="10755" y="2009"/>
                    <a:pt x="10776" y="2009"/>
                    <a:pt x="10797" y="1988"/>
                  </a:cubicBezTo>
                  <a:cubicBezTo>
                    <a:pt x="10839" y="1820"/>
                    <a:pt x="10902" y="1590"/>
                    <a:pt x="11048" y="1360"/>
                  </a:cubicBezTo>
                  <a:cubicBezTo>
                    <a:pt x="11153" y="1151"/>
                    <a:pt x="11153" y="1004"/>
                    <a:pt x="11006" y="377"/>
                  </a:cubicBezTo>
                  <a:cubicBezTo>
                    <a:pt x="11006" y="335"/>
                    <a:pt x="10985" y="314"/>
                    <a:pt x="10985" y="314"/>
                  </a:cubicBezTo>
                  <a:cubicBezTo>
                    <a:pt x="10923" y="314"/>
                    <a:pt x="10902" y="314"/>
                    <a:pt x="10860" y="335"/>
                  </a:cubicBezTo>
                  <a:cubicBezTo>
                    <a:pt x="10766" y="345"/>
                    <a:pt x="10666" y="356"/>
                    <a:pt x="10564" y="356"/>
                  </a:cubicBezTo>
                  <a:cubicBezTo>
                    <a:pt x="10462" y="356"/>
                    <a:pt x="10358" y="345"/>
                    <a:pt x="10253" y="314"/>
                  </a:cubicBezTo>
                  <a:cubicBezTo>
                    <a:pt x="10044" y="230"/>
                    <a:pt x="9834" y="126"/>
                    <a:pt x="9688"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99"/>
            <p:cNvSpPr/>
            <p:nvPr/>
          </p:nvSpPr>
          <p:spPr>
            <a:xfrm>
              <a:off x="4759125" y="2741625"/>
              <a:ext cx="391825" cy="342125"/>
            </a:xfrm>
            <a:custGeom>
              <a:avLst/>
              <a:gdLst/>
              <a:ahLst/>
              <a:cxnLst/>
              <a:rect l="l" t="t" r="r" b="b"/>
              <a:pathLst>
                <a:path w="15673" h="13685" extrusionOk="0">
                  <a:moveTo>
                    <a:pt x="14585" y="0"/>
                  </a:moveTo>
                  <a:lnTo>
                    <a:pt x="14585" y="0"/>
                  </a:lnTo>
                  <a:cubicBezTo>
                    <a:pt x="14417" y="63"/>
                    <a:pt x="14187" y="189"/>
                    <a:pt x="13831" y="377"/>
                  </a:cubicBezTo>
                  <a:cubicBezTo>
                    <a:pt x="12785" y="921"/>
                    <a:pt x="12430" y="1298"/>
                    <a:pt x="12199" y="1549"/>
                  </a:cubicBezTo>
                  <a:cubicBezTo>
                    <a:pt x="11906" y="1863"/>
                    <a:pt x="11760" y="2030"/>
                    <a:pt x="11132" y="2051"/>
                  </a:cubicBezTo>
                  <a:lnTo>
                    <a:pt x="10860" y="2051"/>
                  </a:lnTo>
                  <a:cubicBezTo>
                    <a:pt x="10473" y="2072"/>
                    <a:pt x="10280" y="2082"/>
                    <a:pt x="10018" y="2082"/>
                  </a:cubicBezTo>
                  <a:cubicBezTo>
                    <a:pt x="9757" y="2082"/>
                    <a:pt x="9427" y="2072"/>
                    <a:pt x="8768" y="2051"/>
                  </a:cubicBezTo>
                  <a:lnTo>
                    <a:pt x="8349" y="2051"/>
                  </a:lnTo>
                  <a:cubicBezTo>
                    <a:pt x="7764" y="2030"/>
                    <a:pt x="7303" y="1988"/>
                    <a:pt x="6948" y="1967"/>
                  </a:cubicBezTo>
                  <a:cubicBezTo>
                    <a:pt x="6685" y="1953"/>
                    <a:pt x="6474" y="1943"/>
                    <a:pt x="6287" y="1943"/>
                  </a:cubicBezTo>
                  <a:cubicBezTo>
                    <a:pt x="5938" y="1943"/>
                    <a:pt x="5677" y="1976"/>
                    <a:pt x="5336" y="2072"/>
                  </a:cubicBezTo>
                  <a:cubicBezTo>
                    <a:pt x="5218" y="2101"/>
                    <a:pt x="5079" y="2131"/>
                    <a:pt x="4933" y="2131"/>
                  </a:cubicBezTo>
                  <a:cubicBezTo>
                    <a:pt x="4873" y="2131"/>
                    <a:pt x="4812" y="2126"/>
                    <a:pt x="4751" y="2114"/>
                  </a:cubicBezTo>
                  <a:lnTo>
                    <a:pt x="4751" y="2218"/>
                  </a:lnTo>
                  <a:cubicBezTo>
                    <a:pt x="4771" y="2616"/>
                    <a:pt x="4479" y="2804"/>
                    <a:pt x="4248" y="2930"/>
                  </a:cubicBezTo>
                  <a:cubicBezTo>
                    <a:pt x="4144" y="2993"/>
                    <a:pt x="4039" y="3034"/>
                    <a:pt x="3935" y="3118"/>
                  </a:cubicBezTo>
                  <a:cubicBezTo>
                    <a:pt x="3621" y="3348"/>
                    <a:pt x="3286" y="3725"/>
                    <a:pt x="3139" y="4499"/>
                  </a:cubicBezTo>
                  <a:lnTo>
                    <a:pt x="3119" y="4708"/>
                  </a:lnTo>
                  <a:lnTo>
                    <a:pt x="2972" y="4771"/>
                  </a:lnTo>
                  <a:cubicBezTo>
                    <a:pt x="2658" y="4876"/>
                    <a:pt x="1758" y="5252"/>
                    <a:pt x="1445" y="5817"/>
                  </a:cubicBezTo>
                  <a:cubicBezTo>
                    <a:pt x="1110" y="6361"/>
                    <a:pt x="1235" y="7177"/>
                    <a:pt x="1340" y="7700"/>
                  </a:cubicBezTo>
                  <a:lnTo>
                    <a:pt x="1382" y="7847"/>
                  </a:lnTo>
                  <a:cubicBezTo>
                    <a:pt x="1486" y="8474"/>
                    <a:pt x="796" y="9081"/>
                    <a:pt x="1" y="9416"/>
                  </a:cubicBezTo>
                  <a:cubicBezTo>
                    <a:pt x="1" y="9437"/>
                    <a:pt x="43" y="9437"/>
                    <a:pt x="43" y="9479"/>
                  </a:cubicBezTo>
                  <a:cubicBezTo>
                    <a:pt x="43" y="9500"/>
                    <a:pt x="64" y="9521"/>
                    <a:pt x="64" y="9542"/>
                  </a:cubicBezTo>
                  <a:cubicBezTo>
                    <a:pt x="64" y="9583"/>
                    <a:pt x="85" y="9625"/>
                    <a:pt x="85" y="9646"/>
                  </a:cubicBezTo>
                  <a:cubicBezTo>
                    <a:pt x="85" y="9688"/>
                    <a:pt x="126" y="9709"/>
                    <a:pt x="126" y="9730"/>
                  </a:cubicBezTo>
                  <a:cubicBezTo>
                    <a:pt x="126" y="9751"/>
                    <a:pt x="147" y="9814"/>
                    <a:pt x="147" y="9835"/>
                  </a:cubicBezTo>
                  <a:lnTo>
                    <a:pt x="147" y="9897"/>
                  </a:lnTo>
                  <a:lnTo>
                    <a:pt x="147" y="10044"/>
                  </a:lnTo>
                  <a:cubicBezTo>
                    <a:pt x="168" y="10044"/>
                    <a:pt x="231" y="10065"/>
                    <a:pt x="252" y="10065"/>
                  </a:cubicBezTo>
                  <a:cubicBezTo>
                    <a:pt x="391" y="10111"/>
                    <a:pt x="530" y="10125"/>
                    <a:pt x="651" y="10125"/>
                  </a:cubicBezTo>
                  <a:cubicBezTo>
                    <a:pt x="749" y="10125"/>
                    <a:pt x="835" y="10116"/>
                    <a:pt x="901" y="10107"/>
                  </a:cubicBezTo>
                  <a:cubicBezTo>
                    <a:pt x="984" y="10065"/>
                    <a:pt x="1026" y="10065"/>
                    <a:pt x="1089" y="10065"/>
                  </a:cubicBezTo>
                  <a:cubicBezTo>
                    <a:pt x="1424" y="10065"/>
                    <a:pt x="1528" y="10441"/>
                    <a:pt x="1612" y="10671"/>
                  </a:cubicBezTo>
                  <a:cubicBezTo>
                    <a:pt x="1696" y="10881"/>
                    <a:pt x="1717" y="10902"/>
                    <a:pt x="1738" y="10943"/>
                  </a:cubicBezTo>
                  <a:cubicBezTo>
                    <a:pt x="2030" y="11111"/>
                    <a:pt x="1947" y="11425"/>
                    <a:pt x="1842" y="11843"/>
                  </a:cubicBezTo>
                  <a:cubicBezTo>
                    <a:pt x="1758" y="12220"/>
                    <a:pt x="1758" y="12304"/>
                    <a:pt x="1758" y="12304"/>
                  </a:cubicBezTo>
                  <a:cubicBezTo>
                    <a:pt x="1758" y="12304"/>
                    <a:pt x="1758" y="12324"/>
                    <a:pt x="1800" y="12324"/>
                  </a:cubicBezTo>
                  <a:lnTo>
                    <a:pt x="1821" y="12345"/>
                  </a:lnTo>
                  <a:cubicBezTo>
                    <a:pt x="1821" y="12345"/>
                    <a:pt x="2135" y="12827"/>
                    <a:pt x="2491" y="12973"/>
                  </a:cubicBezTo>
                  <a:cubicBezTo>
                    <a:pt x="2679" y="13057"/>
                    <a:pt x="2888" y="13203"/>
                    <a:pt x="3056" y="13350"/>
                  </a:cubicBezTo>
                  <a:cubicBezTo>
                    <a:pt x="3265" y="13517"/>
                    <a:pt x="3495" y="13684"/>
                    <a:pt x="3683" y="13684"/>
                  </a:cubicBezTo>
                  <a:cubicBezTo>
                    <a:pt x="3704" y="13684"/>
                    <a:pt x="3725" y="13684"/>
                    <a:pt x="3746" y="13664"/>
                  </a:cubicBezTo>
                  <a:lnTo>
                    <a:pt x="3788" y="13664"/>
                  </a:lnTo>
                  <a:cubicBezTo>
                    <a:pt x="3851" y="13412"/>
                    <a:pt x="4060" y="13245"/>
                    <a:pt x="4646" y="12973"/>
                  </a:cubicBezTo>
                  <a:cubicBezTo>
                    <a:pt x="5253" y="12680"/>
                    <a:pt x="5462" y="12617"/>
                    <a:pt x="5629" y="12534"/>
                  </a:cubicBezTo>
                  <a:cubicBezTo>
                    <a:pt x="5776" y="12471"/>
                    <a:pt x="5880" y="12450"/>
                    <a:pt x="6111" y="12324"/>
                  </a:cubicBezTo>
                  <a:lnTo>
                    <a:pt x="6257" y="12241"/>
                  </a:lnTo>
                  <a:cubicBezTo>
                    <a:pt x="6447" y="12152"/>
                    <a:pt x="6591" y="12117"/>
                    <a:pt x="6702" y="12117"/>
                  </a:cubicBezTo>
                  <a:cubicBezTo>
                    <a:pt x="6776" y="12117"/>
                    <a:pt x="6835" y="12132"/>
                    <a:pt x="6885" y="12157"/>
                  </a:cubicBezTo>
                  <a:cubicBezTo>
                    <a:pt x="6948" y="12115"/>
                    <a:pt x="7052" y="12011"/>
                    <a:pt x="7178" y="11843"/>
                  </a:cubicBezTo>
                  <a:lnTo>
                    <a:pt x="7345" y="11697"/>
                  </a:lnTo>
                  <a:cubicBezTo>
                    <a:pt x="7492" y="11571"/>
                    <a:pt x="7617" y="11487"/>
                    <a:pt x="7784" y="11487"/>
                  </a:cubicBezTo>
                  <a:cubicBezTo>
                    <a:pt x="7889" y="11487"/>
                    <a:pt x="7994" y="11529"/>
                    <a:pt x="8077" y="11571"/>
                  </a:cubicBezTo>
                  <a:cubicBezTo>
                    <a:pt x="8119" y="11404"/>
                    <a:pt x="8245" y="11048"/>
                    <a:pt x="8433" y="10337"/>
                  </a:cubicBezTo>
                  <a:cubicBezTo>
                    <a:pt x="8768" y="8977"/>
                    <a:pt x="8768" y="8328"/>
                    <a:pt x="8768" y="8014"/>
                  </a:cubicBezTo>
                  <a:cubicBezTo>
                    <a:pt x="8768" y="7386"/>
                    <a:pt x="8977" y="7324"/>
                    <a:pt x="9396" y="7282"/>
                  </a:cubicBezTo>
                  <a:cubicBezTo>
                    <a:pt x="9647" y="7240"/>
                    <a:pt x="9793" y="7198"/>
                    <a:pt x="9898" y="7177"/>
                  </a:cubicBezTo>
                  <a:cubicBezTo>
                    <a:pt x="10002" y="7149"/>
                    <a:pt x="10086" y="7135"/>
                    <a:pt x="10160" y="7135"/>
                  </a:cubicBezTo>
                  <a:cubicBezTo>
                    <a:pt x="10309" y="7135"/>
                    <a:pt x="10421" y="7191"/>
                    <a:pt x="10588" y="7303"/>
                  </a:cubicBezTo>
                  <a:cubicBezTo>
                    <a:pt x="10693" y="7386"/>
                    <a:pt x="10756" y="7449"/>
                    <a:pt x="10839" y="7554"/>
                  </a:cubicBezTo>
                  <a:lnTo>
                    <a:pt x="10944" y="7658"/>
                  </a:lnTo>
                  <a:lnTo>
                    <a:pt x="10965" y="7700"/>
                  </a:lnTo>
                  <a:cubicBezTo>
                    <a:pt x="10965" y="7700"/>
                    <a:pt x="11028" y="7658"/>
                    <a:pt x="11111" y="7533"/>
                  </a:cubicBezTo>
                  <a:cubicBezTo>
                    <a:pt x="11342" y="7198"/>
                    <a:pt x="11362" y="6989"/>
                    <a:pt x="11425" y="6466"/>
                  </a:cubicBezTo>
                  <a:cubicBezTo>
                    <a:pt x="11446" y="6278"/>
                    <a:pt x="11446" y="6047"/>
                    <a:pt x="11488" y="5775"/>
                  </a:cubicBezTo>
                  <a:cubicBezTo>
                    <a:pt x="11551" y="5420"/>
                    <a:pt x="11446" y="5294"/>
                    <a:pt x="11362" y="5148"/>
                  </a:cubicBezTo>
                  <a:cubicBezTo>
                    <a:pt x="11321" y="5085"/>
                    <a:pt x="11216" y="4917"/>
                    <a:pt x="11279" y="4687"/>
                  </a:cubicBezTo>
                  <a:cubicBezTo>
                    <a:pt x="11362" y="4457"/>
                    <a:pt x="11530" y="4457"/>
                    <a:pt x="11886" y="4457"/>
                  </a:cubicBezTo>
                  <a:cubicBezTo>
                    <a:pt x="12304" y="4457"/>
                    <a:pt x="12492" y="4562"/>
                    <a:pt x="12618" y="4625"/>
                  </a:cubicBezTo>
                  <a:cubicBezTo>
                    <a:pt x="12639" y="4604"/>
                    <a:pt x="12639" y="4583"/>
                    <a:pt x="12681" y="4562"/>
                  </a:cubicBezTo>
                  <a:cubicBezTo>
                    <a:pt x="12702" y="4520"/>
                    <a:pt x="12702" y="4520"/>
                    <a:pt x="12702" y="4499"/>
                  </a:cubicBezTo>
                  <a:cubicBezTo>
                    <a:pt x="12702" y="4311"/>
                    <a:pt x="12785" y="4143"/>
                    <a:pt x="13141" y="3746"/>
                  </a:cubicBezTo>
                  <a:cubicBezTo>
                    <a:pt x="13246" y="3620"/>
                    <a:pt x="13413" y="3453"/>
                    <a:pt x="13580" y="3265"/>
                  </a:cubicBezTo>
                  <a:cubicBezTo>
                    <a:pt x="14166" y="2700"/>
                    <a:pt x="14271" y="2469"/>
                    <a:pt x="14292" y="2323"/>
                  </a:cubicBezTo>
                  <a:cubicBezTo>
                    <a:pt x="14417" y="2009"/>
                    <a:pt x="14522" y="2009"/>
                    <a:pt x="14940" y="1946"/>
                  </a:cubicBezTo>
                  <a:cubicBezTo>
                    <a:pt x="15076" y="1925"/>
                    <a:pt x="15218" y="1915"/>
                    <a:pt x="15346" y="1915"/>
                  </a:cubicBezTo>
                  <a:cubicBezTo>
                    <a:pt x="15474" y="1915"/>
                    <a:pt x="15589" y="1925"/>
                    <a:pt x="15673" y="1946"/>
                  </a:cubicBezTo>
                  <a:cubicBezTo>
                    <a:pt x="15505" y="1737"/>
                    <a:pt x="15233" y="1214"/>
                    <a:pt x="14878" y="586"/>
                  </a:cubicBezTo>
                  <a:cubicBezTo>
                    <a:pt x="14731" y="524"/>
                    <a:pt x="14668" y="461"/>
                    <a:pt x="14627" y="377"/>
                  </a:cubicBezTo>
                  <a:cubicBezTo>
                    <a:pt x="14585" y="272"/>
                    <a:pt x="14564" y="147"/>
                    <a:pt x="14585"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99"/>
            <p:cNvSpPr/>
            <p:nvPr/>
          </p:nvSpPr>
          <p:spPr>
            <a:xfrm>
              <a:off x="4211975" y="2926800"/>
              <a:ext cx="588500" cy="286250"/>
            </a:xfrm>
            <a:custGeom>
              <a:avLst/>
              <a:gdLst/>
              <a:ahLst/>
              <a:cxnLst/>
              <a:rect l="l" t="t" r="r" b="b"/>
              <a:pathLst>
                <a:path w="23540" h="11450" extrusionOk="0">
                  <a:moveTo>
                    <a:pt x="14857" y="0"/>
                  </a:moveTo>
                  <a:cubicBezTo>
                    <a:pt x="14857" y="0"/>
                    <a:pt x="14836" y="0"/>
                    <a:pt x="14836" y="21"/>
                  </a:cubicBezTo>
                  <a:cubicBezTo>
                    <a:pt x="14836" y="21"/>
                    <a:pt x="14815" y="21"/>
                    <a:pt x="14815" y="42"/>
                  </a:cubicBezTo>
                  <a:lnTo>
                    <a:pt x="14773" y="84"/>
                  </a:lnTo>
                  <a:lnTo>
                    <a:pt x="14752" y="105"/>
                  </a:lnTo>
                  <a:cubicBezTo>
                    <a:pt x="14752" y="105"/>
                    <a:pt x="14731" y="126"/>
                    <a:pt x="14731" y="147"/>
                  </a:cubicBezTo>
                  <a:lnTo>
                    <a:pt x="14710" y="189"/>
                  </a:lnTo>
                  <a:cubicBezTo>
                    <a:pt x="14710" y="210"/>
                    <a:pt x="14668" y="231"/>
                    <a:pt x="14668" y="231"/>
                  </a:cubicBezTo>
                  <a:cubicBezTo>
                    <a:pt x="14668" y="251"/>
                    <a:pt x="14668" y="251"/>
                    <a:pt x="14647" y="293"/>
                  </a:cubicBezTo>
                  <a:cubicBezTo>
                    <a:pt x="14647" y="314"/>
                    <a:pt x="14626" y="335"/>
                    <a:pt x="14626" y="356"/>
                  </a:cubicBezTo>
                  <a:cubicBezTo>
                    <a:pt x="14626" y="398"/>
                    <a:pt x="14626" y="398"/>
                    <a:pt x="14605" y="419"/>
                  </a:cubicBezTo>
                  <a:cubicBezTo>
                    <a:pt x="14605" y="440"/>
                    <a:pt x="14564" y="503"/>
                    <a:pt x="14564" y="523"/>
                  </a:cubicBezTo>
                  <a:cubicBezTo>
                    <a:pt x="14564" y="544"/>
                    <a:pt x="14564" y="565"/>
                    <a:pt x="14543" y="607"/>
                  </a:cubicBezTo>
                  <a:cubicBezTo>
                    <a:pt x="14543" y="670"/>
                    <a:pt x="14522" y="754"/>
                    <a:pt x="14522" y="837"/>
                  </a:cubicBezTo>
                  <a:cubicBezTo>
                    <a:pt x="14522" y="921"/>
                    <a:pt x="14501" y="984"/>
                    <a:pt x="14501" y="1067"/>
                  </a:cubicBezTo>
                  <a:cubicBezTo>
                    <a:pt x="14417" y="1612"/>
                    <a:pt x="14313" y="2135"/>
                    <a:pt x="13936" y="2135"/>
                  </a:cubicBezTo>
                  <a:cubicBezTo>
                    <a:pt x="13789" y="2135"/>
                    <a:pt x="13664" y="2030"/>
                    <a:pt x="13559" y="1904"/>
                  </a:cubicBezTo>
                  <a:cubicBezTo>
                    <a:pt x="13392" y="1779"/>
                    <a:pt x="13245" y="1612"/>
                    <a:pt x="13036" y="1612"/>
                  </a:cubicBezTo>
                  <a:cubicBezTo>
                    <a:pt x="12932" y="1612"/>
                    <a:pt x="12764" y="1612"/>
                    <a:pt x="12722" y="1653"/>
                  </a:cubicBezTo>
                  <a:cubicBezTo>
                    <a:pt x="12722" y="1674"/>
                    <a:pt x="12681" y="1716"/>
                    <a:pt x="12660" y="1758"/>
                  </a:cubicBezTo>
                  <a:cubicBezTo>
                    <a:pt x="12555" y="2009"/>
                    <a:pt x="12409" y="2532"/>
                    <a:pt x="11802" y="3432"/>
                  </a:cubicBezTo>
                  <a:cubicBezTo>
                    <a:pt x="11216" y="4269"/>
                    <a:pt x="11153" y="4436"/>
                    <a:pt x="11111" y="4499"/>
                  </a:cubicBezTo>
                  <a:cubicBezTo>
                    <a:pt x="11090" y="4687"/>
                    <a:pt x="11048" y="4813"/>
                    <a:pt x="10672" y="5357"/>
                  </a:cubicBezTo>
                  <a:cubicBezTo>
                    <a:pt x="10316" y="5880"/>
                    <a:pt x="10023" y="6110"/>
                    <a:pt x="9709" y="6110"/>
                  </a:cubicBezTo>
                  <a:cubicBezTo>
                    <a:pt x="9437" y="6110"/>
                    <a:pt x="9228" y="5964"/>
                    <a:pt x="9019" y="5796"/>
                  </a:cubicBezTo>
                  <a:cubicBezTo>
                    <a:pt x="8893" y="5692"/>
                    <a:pt x="8747" y="5587"/>
                    <a:pt x="8579" y="5524"/>
                  </a:cubicBezTo>
                  <a:cubicBezTo>
                    <a:pt x="8559" y="5482"/>
                    <a:pt x="8538" y="5482"/>
                    <a:pt x="8496" y="5482"/>
                  </a:cubicBezTo>
                  <a:cubicBezTo>
                    <a:pt x="8433" y="5461"/>
                    <a:pt x="8370" y="5441"/>
                    <a:pt x="8328" y="5441"/>
                  </a:cubicBezTo>
                  <a:cubicBezTo>
                    <a:pt x="8287" y="5441"/>
                    <a:pt x="8266" y="5441"/>
                    <a:pt x="8224" y="5524"/>
                  </a:cubicBezTo>
                  <a:lnTo>
                    <a:pt x="8140" y="5587"/>
                  </a:lnTo>
                  <a:lnTo>
                    <a:pt x="8056" y="5671"/>
                  </a:lnTo>
                  <a:cubicBezTo>
                    <a:pt x="7847" y="5859"/>
                    <a:pt x="7512" y="6152"/>
                    <a:pt x="6885" y="6424"/>
                  </a:cubicBezTo>
                  <a:cubicBezTo>
                    <a:pt x="6717" y="6508"/>
                    <a:pt x="6592" y="6570"/>
                    <a:pt x="6445" y="6612"/>
                  </a:cubicBezTo>
                  <a:cubicBezTo>
                    <a:pt x="6403" y="6612"/>
                    <a:pt x="6383" y="6633"/>
                    <a:pt x="6341" y="6633"/>
                  </a:cubicBezTo>
                  <a:cubicBezTo>
                    <a:pt x="6194" y="6696"/>
                    <a:pt x="6069" y="6738"/>
                    <a:pt x="5943" y="6780"/>
                  </a:cubicBezTo>
                  <a:cubicBezTo>
                    <a:pt x="5922" y="6780"/>
                    <a:pt x="5880" y="6780"/>
                    <a:pt x="5880" y="6801"/>
                  </a:cubicBezTo>
                  <a:lnTo>
                    <a:pt x="5566" y="6884"/>
                  </a:lnTo>
                  <a:cubicBezTo>
                    <a:pt x="5546" y="6884"/>
                    <a:pt x="5525" y="6884"/>
                    <a:pt x="5504" y="6905"/>
                  </a:cubicBezTo>
                  <a:cubicBezTo>
                    <a:pt x="5399" y="6926"/>
                    <a:pt x="5294" y="6926"/>
                    <a:pt x="5190" y="6926"/>
                  </a:cubicBezTo>
                  <a:lnTo>
                    <a:pt x="5106" y="6926"/>
                  </a:lnTo>
                  <a:cubicBezTo>
                    <a:pt x="5043" y="6926"/>
                    <a:pt x="4981" y="6926"/>
                    <a:pt x="4918" y="6905"/>
                  </a:cubicBezTo>
                  <a:lnTo>
                    <a:pt x="4792" y="6905"/>
                  </a:lnTo>
                  <a:cubicBezTo>
                    <a:pt x="4458" y="7407"/>
                    <a:pt x="3621" y="8579"/>
                    <a:pt x="2951" y="8579"/>
                  </a:cubicBezTo>
                  <a:cubicBezTo>
                    <a:pt x="2805" y="8579"/>
                    <a:pt x="2679" y="8558"/>
                    <a:pt x="2574" y="8558"/>
                  </a:cubicBezTo>
                  <a:lnTo>
                    <a:pt x="2428" y="8558"/>
                  </a:lnTo>
                  <a:cubicBezTo>
                    <a:pt x="2407" y="8600"/>
                    <a:pt x="2323" y="8788"/>
                    <a:pt x="2302" y="8830"/>
                  </a:cubicBezTo>
                  <a:cubicBezTo>
                    <a:pt x="2219" y="9039"/>
                    <a:pt x="2198" y="9207"/>
                    <a:pt x="2198" y="9353"/>
                  </a:cubicBezTo>
                  <a:cubicBezTo>
                    <a:pt x="2198" y="9521"/>
                    <a:pt x="2156" y="9918"/>
                    <a:pt x="1842" y="9918"/>
                  </a:cubicBezTo>
                  <a:cubicBezTo>
                    <a:pt x="1737" y="9918"/>
                    <a:pt x="1654" y="9876"/>
                    <a:pt x="1486" y="9772"/>
                  </a:cubicBezTo>
                  <a:cubicBezTo>
                    <a:pt x="1445" y="9751"/>
                    <a:pt x="1277" y="9667"/>
                    <a:pt x="1235" y="9500"/>
                  </a:cubicBezTo>
                  <a:lnTo>
                    <a:pt x="1131" y="9500"/>
                  </a:lnTo>
                  <a:cubicBezTo>
                    <a:pt x="629" y="9542"/>
                    <a:pt x="273" y="9730"/>
                    <a:pt x="1" y="9855"/>
                  </a:cubicBezTo>
                  <a:lnTo>
                    <a:pt x="22" y="9876"/>
                  </a:lnTo>
                  <a:cubicBezTo>
                    <a:pt x="189" y="10127"/>
                    <a:pt x="357" y="10337"/>
                    <a:pt x="461" y="10546"/>
                  </a:cubicBezTo>
                  <a:cubicBezTo>
                    <a:pt x="482" y="10630"/>
                    <a:pt x="566" y="10692"/>
                    <a:pt x="608" y="10776"/>
                  </a:cubicBezTo>
                  <a:cubicBezTo>
                    <a:pt x="712" y="10881"/>
                    <a:pt x="838" y="11048"/>
                    <a:pt x="817" y="11299"/>
                  </a:cubicBezTo>
                  <a:cubicBezTo>
                    <a:pt x="817" y="11320"/>
                    <a:pt x="817" y="11383"/>
                    <a:pt x="796" y="11404"/>
                  </a:cubicBezTo>
                  <a:cubicBezTo>
                    <a:pt x="880" y="11404"/>
                    <a:pt x="1005" y="11425"/>
                    <a:pt x="1152" y="11425"/>
                  </a:cubicBezTo>
                  <a:lnTo>
                    <a:pt x="1445" y="11425"/>
                  </a:lnTo>
                  <a:cubicBezTo>
                    <a:pt x="1809" y="11438"/>
                    <a:pt x="2109" y="11450"/>
                    <a:pt x="2373" y="11450"/>
                  </a:cubicBezTo>
                  <a:cubicBezTo>
                    <a:pt x="2927" y="11450"/>
                    <a:pt x="3326" y="11400"/>
                    <a:pt x="3851" y="11215"/>
                  </a:cubicBezTo>
                  <a:cubicBezTo>
                    <a:pt x="4186" y="11090"/>
                    <a:pt x="4353" y="10860"/>
                    <a:pt x="4541" y="10588"/>
                  </a:cubicBezTo>
                  <a:cubicBezTo>
                    <a:pt x="4709" y="10337"/>
                    <a:pt x="4918" y="10023"/>
                    <a:pt x="5315" y="9960"/>
                  </a:cubicBezTo>
                  <a:cubicBezTo>
                    <a:pt x="5483" y="9939"/>
                    <a:pt x="5504" y="9918"/>
                    <a:pt x="5546" y="9897"/>
                  </a:cubicBezTo>
                  <a:cubicBezTo>
                    <a:pt x="5637" y="9847"/>
                    <a:pt x="5728" y="9811"/>
                    <a:pt x="5918" y="9811"/>
                  </a:cubicBezTo>
                  <a:cubicBezTo>
                    <a:pt x="6121" y="9811"/>
                    <a:pt x="6438" y="9852"/>
                    <a:pt x="6989" y="9960"/>
                  </a:cubicBezTo>
                  <a:cubicBezTo>
                    <a:pt x="7638" y="10106"/>
                    <a:pt x="7847" y="10211"/>
                    <a:pt x="7994" y="10253"/>
                  </a:cubicBezTo>
                  <a:cubicBezTo>
                    <a:pt x="8056" y="10274"/>
                    <a:pt x="8056" y="10316"/>
                    <a:pt x="8140" y="10316"/>
                  </a:cubicBezTo>
                  <a:cubicBezTo>
                    <a:pt x="8266" y="10316"/>
                    <a:pt x="8559" y="10274"/>
                    <a:pt x="9165" y="10169"/>
                  </a:cubicBezTo>
                  <a:cubicBezTo>
                    <a:pt x="9919" y="10065"/>
                    <a:pt x="10212" y="9960"/>
                    <a:pt x="10400" y="9918"/>
                  </a:cubicBezTo>
                  <a:cubicBezTo>
                    <a:pt x="10714" y="9834"/>
                    <a:pt x="10818" y="9814"/>
                    <a:pt x="11676" y="9814"/>
                  </a:cubicBezTo>
                  <a:lnTo>
                    <a:pt x="11718" y="9814"/>
                  </a:lnTo>
                  <a:cubicBezTo>
                    <a:pt x="12325" y="9814"/>
                    <a:pt x="12597" y="9897"/>
                    <a:pt x="12806" y="9918"/>
                  </a:cubicBezTo>
                  <a:cubicBezTo>
                    <a:pt x="12911" y="9939"/>
                    <a:pt x="12973" y="9960"/>
                    <a:pt x="13057" y="9960"/>
                  </a:cubicBezTo>
                  <a:cubicBezTo>
                    <a:pt x="13266" y="9960"/>
                    <a:pt x="13601" y="9855"/>
                    <a:pt x="14396" y="9542"/>
                  </a:cubicBezTo>
                  <a:cubicBezTo>
                    <a:pt x="14605" y="9479"/>
                    <a:pt x="14752" y="9395"/>
                    <a:pt x="14898" y="9311"/>
                  </a:cubicBezTo>
                  <a:cubicBezTo>
                    <a:pt x="15275" y="9102"/>
                    <a:pt x="15380" y="8914"/>
                    <a:pt x="15463" y="8767"/>
                  </a:cubicBezTo>
                  <a:cubicBezTo>
                    <a:pt x="15589" y="8537"/>
                    <a:pt x="15756" y="8349"/>
                    <a:pt x="16175" y="8349"/>
                  </a:cubicBezTo>
                  <a:cubicBezTo>
                    <a:pt x="16363" y="8349"/>
                    <a:pt x="16635" y="8370"/>
                    <a:pt x="17033" y="8454"/>
                  </a:cubicBezTo>
                  <a:cubicBezTo>
                    <a:pt x="17974" y="8600"/>
                    <a:pt x="18414" y="8809"/>
                    <a:pt x="18707" y="8935"/>
                  </a:cubicBezTo>
                  <a:cubicBezTo>
                    <a:pt x="18769" y="8977"/>
                    <a:pt x="18790" y="8977"/>
                    <a:pt x="18811" y="8998"/>
                  </a:cubicBezTo>
                  <a:cubicBezTo>
                    <a:pt x="18916" y="9039"/>
                    <a:pt x="18979" y="9039"/>
                    <a:pt x="19041" y="9039"/>
                  </a:cubicBezTo>
                  <a:cubicBezTo>
                    <a:pt x="19104" y="9039"/>
                    <a:pt x="19209" y="9018"/>
                    <a:pt x="19313" y="8998"/>
                  </a:cubicBezTo>
                  <a:cubicBezTo>
                    <a:pt x="19334" y="8998"/>
                    <a:pt x="19376" y="8977"/>
                    <a:pt x="19418" y="8935"/>
                  </a:cubicBezTo>
                  <a:lnTo>
                    <a:pt x="19564" y="8872"/>
                  </a:lnTo>
                  <a:cubicBezTo>
                    <a:pt x="19711" y="8809"/>
                    <a:pt x="19732" y="8767"/>
                    <a:pt x="19774" y="8705"/>
                  </a:cubicBezTo>
                  <a:cubicBezTo>
                    <a:pt x="19878" y="8579"/>
                    <a:pt x="19983" y="8495"/>
                    <a:pt x="20150" y="8474"/>
                  </a:cubicBezTo>
                  <a:cubicBezTo>
                    <a:pt x="20192" y="8474"/>
                    <a:pt x="20276" y="8454"/>
                    <a:pt x="20359" y="8454"/>
                  </a:cubicBezTo>
                  <a:cubicBezTo>
                    <a:pt x="20527" y="8454"/>
                    <a:pt x="20778" y="8474"/>
                    <a:pt x="21155" y="8516"/>
                  </a:cubicBezTo>
                  <a:lnTo>
                    <a:pt x="21217" y="8516"/>
                  </a:lnTo>
                  <a:cubicBezTo>
                    <a:pt x="21155" y="8391"/>
                    <a:pt x="21134" y="8244"/>
                    <a:pt x="21134" y="8056"/>
                  </a:cubicBezTo>
                  <a:cubicBezTo>
                    <a:pt x="21134" y="7135"/>
                    <a:pt x="21343" y="7010"/>
                    <a:pt x="21992" y="6780"/>
                  </a:cubicBezTo>
                  <a:cubicBezTo>
                    <a:pt x="22096" y="6717"/>
                    <a:pt x="22243" y="6696"/>
                    <a:pt x="22389" y="6612"/>
                  </a:cubicBezTo>
                  <a:cubicBezTo>
                    <a:pt x="22891" y="6403"/>
                    <a:pt x="23100" y="6382"/>
                    <a:pt x="23226" y="6382"/>
                  </a:cubicBezTo>
                  <a:cubicBezTo>
                    <a:pt x="23331" y="6361"/>
                    <a:pt x="23331" y="6361"/>
                    <a:pt x="23456" y="6257"/>
                  </a:cubicBezTo>
                  <a:cubicBezTo>
                    <a:pt x="23540" y="6173"/>
                    <a:pt x="23519" y="6047"/>
                    <a:pt x="23372" y="5650"/>
                  </a:cubicBezTo>
                  <a:cubicBezTo>
                    <a:pt x="23310" y="5545"/>
                    <a:pt x="23289" y="5441"/>
                    <a:pt x="23268" y="5357"/>
                  </a:cubicBezTo>
                  <a:cubicBezTo>
                    <a:pt x="23268" y="5336"/>
                    <a:pt x="23268" y="5336"/>
                    <a:pt x="23226" y="5315"/>
                  </a:cubicBezTo>
                  <a:cubicBezTo>
                    <a:pt x="23038" y="5043"/>
                    <a:pt x="22996" y="4813"/>
                    <a:pt x="23184" y="4164"/>
                  </a:cubicBezTo>
                  <a:cubicBezTo>
                    <a:pt x="23205" y="4080"/>
                    <a:pt x="23205" y="3997"/>
                    <a:pt x="23226" y="3955"/>
                  </a:cubicBezTo>
                  <a:cubicBezTo>
                    <a:pt x="23121" y="3850"/>
                    <a:pt x="23038" y="3704"/>
                    <a:pt x="22933" y="3453"/>
                  </a:cubicBezTo>
                  <a:cubicBezTo>
                    <a:pt x="22912" y="3369"/>
                    <a:pt x="22891" y="3327"/>
                    <a:pt x="22891" y="3285"/>
                  </a:cubicBezTo>
                  <a:lnTo>
                    <a:pt x="22828" y="3285"/>
                  </a:lnTo>
                  <a:cubicBezTo>
                    <a:pt x="22739" y="3308"/>
                    <a:pt x="22608" y="3330"/>
                    <a:pt x="22447" y="3330"/>
                  </a:cubicBezTo>
                  <a:cubicBezTo>
                    <a:pt x="22308" y="3330"/>
                    <a:pt x="22146" y="3313"/>
                    <a:pt x="21971" y="3264"/>
                  </a:cubicBezTo>
                  <a:cubicBezTo>
                    <a:pt x="21531" y="3139"/>
                    <a:pt x="21427" y="3118"/>
                    <a:pt x="21364" y="2867"/>
                  </a:cubicBezTo>
                  <a:cubicBezTo>
                    <a:pt x="21343" y="2741"/>
                    <a:pt x="21364" y="2616"/>
                    <a:pt x="21448" y="2490"/>
                  </a:cubicBezTo>
                  <a:cubicBezTo>
                    <a:pt x="21448" y="2490"/>
                    <a:pt x="21468" y="2407"/>
                    <a:pt x="21364" y="2197"/>
                  </a:cubicBezTo>
                  <a:cubicBezTo>
                    <a:pt x="21322" y="2072"/>
                    <a:pt x="21280" y="1967"/>
                    <a:pt x="21217" y="1863"/>
                  </a:cubicBezTo>
                  <a:cubicBezTo>
                    <a:pt x="21092" y="1465"/>
                    <a:pt x="21155" y="1235"/>
                    <a:pt x="21280" y="1047"/>
                  </a:cubicBezTo>
                  <a:cubicBezTo>
                    <a:pt x="21301" y="984"/>
                    <a:pt x="21343" y="942"/>
                    <a:pt x="21364" y="879"/>
                  </a:cubicBezTo>
                  <a:cubicBezTo>
                    <a:pt x="21448" y="754"/>
                    <a:pt x="21531" y="649"/>
                    <a:pt x="21573" y="419"/>
                  </a:cubicBezTo>
                  <a:cubicBezTo>
                    <a:pt x="21573" y="335"/>
                    <a:pt x="21615" y="293"/>
                    <a:pt x="21615" y="251"/>
                  </a:cubicBezTo>
                  <a:cubicBezTo>
                    <a:pt x="21510" y="251"/>
                    <a:pt x="21343" y="231"/>
                    <a:pt x="21155" y="105"/>
                  </a:cubicBezTo>
                  <a:lnTo>
                    <a:pt x="21113" y="84"/>
                  </a:lnTo>
                  <a:cubicBezTo>
                    <a:pt x="21092" y="84"/>
                    <a:pt x="21008" y="147"/>
                    <a:pt x="20924" y="210"/>
                  </a:cubicBezTo>
                  <a:cubicBezTo>
                    <a:pt x="20715" y="356"/>
                    <a:pt x="20380" y="628"/>
                    <a:pt x="19753" y="921"/>
                  </a:cubicBezTo>
                  <a:lnTo>
                    <a:pt x="19460" y="1047"/>
                  </a:lnTo>
                  <a:cubicBezTo>
                    <a:pt x="19125" y="1193"/>
                    <a:pt x="19041" y="1235"/>
                    <a:pt x="18958" y="1235"/>
                  </a:cubicBezTo>
                  <a:cubicBezTo>
                    <a:pt x="18916" y="1235"/>
                    <a:pt x="18748" y="1193"/>
                    <a:pt x="18686" y="1026"/>
                  </a:cubicBezTo>
                  <a:cubicBezTo>
                    <a:pt x="18644" y="984"/>
                    <a:pt x="18581" y="963"/>
                    <a:pt x="18393" y="942"/>
                  </a:cubicBezTo>
                  <a:cubicBezTo>
                    <a:pt x="17807" y="837"/>
                    <a:pt x="17577" y="649"/>
                    <a:pt x="17556" y="231"/>
                  </a:cubicBezTo>
                  <a:cubicBezTo>
                    <a:pt x="17451" y="251"/>
                    <a:pt x="17326" y="398"/>
                    <a:pt x="17263" y="461"/>
                  </a:cubicBezTo>
                  <a:cubicBezTo>
                    <a:pt x="17137" y="607"/>
                    <a:pt x="17033" y="712"/>
                    <a:pt x="16907" y="712"/>
                  </a:cubicBezTo>
                  <a:lnTo>
                    <a:pt x="16823" y="712"/>
                  </a:lnTo>
                  <a:lnTo>
                    <a:pt x="16740" y="649"/>
                  </a:lnTo>
                  <a:cubicBezTo>
                    <a:pt x="16698" y="628"/>
                    <a:pt x="16489" y="544"/>
                    <a:pt x="16238" y="503"/>
                  </a:cubicBezTo>
                  <a:cubicBezTo>
                    <a:pt x="16007" y="419"/>
                    <a:pt x="15756" y="335"/>
                    <a:pt x="15442" y="231"/>
                  </a:cubicBezTo>
                  <a:cubicBezTo>
                    <a:pt x="15191" y="147"/>
                    <a:pt x="15045" y="84"/>
                    <a:pt x="1491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99"/>
            <p:cNvSpPr/>
            <p:nvPr/>
          </p:nvSpPr>
          <p:spPr>
            <a:xfrm>
              <a:off x="4313975" y="2622350"/>
              <a:ext cx="264725" cy="459725"/>
            </a:xfrm>
            <a:custGeom>
              <a:avLst/>
              <a:gdLst/>
              <a:ahLst/>
              <a:cxnLst/>
              <a:rect l="l" t="t" r="r" b="b"/>
              <a:pathLst>
                <a:path w="10589" h="18389" extrusionOk="0">
                  <a:moveTo>
                    <a:pt x="8684" y="1"/>
                  </a:moveTo>
                  <a:cubicBezTo>
                    <a:pt x="8538" y="1"/>
                    <a:pt x="8370" y="22"/>
                    <a:pt x="8224" y="43"/>
                  </a:cubicBezTo>
                  <a:lnTo>
                    <a:pt x="8140" y="43"/>
                  </a:lnTo>
                  <a:cubicBezTo>
                    <a:pt x="7973" y="64"/>
                    <a:pt x="7826" y="64"/>
                    <a:pt x="7659" y="105"/>
                  </a:cubicBezTo>
                  <a:lnTo>
                    <a:pt x="7617" y="105"/>
                  </a:lnTo>
                  <a:cubicBezTo>
                    <a:pt x="7450" y="126"/>
                    <a:pt x="7324" y="126"/>
                    <a:pt x="7178" y="147"/>
                  </a:cubicBezTo>
                  <a:lnTo>
                    <a:pt x="7115" y="147"/>
                  </a:lnTo>
                  <a:cubicBezTo>
                    <a:pt x="6968" y="168"/>
                    <a:pt x="6822" y="210"/>
                    <a:pt x="6676" y="210"/>
                  </a:cubicBezTo>
                  <a:lnTo>
                    <a:pt x="6592" y="210"/>
                  </a:lnTo>
                  <a:cubicBezTo>
                    <a:pt x="6466" y="231"/>
                    <a:pt x="6299" y="252"/>
                    <a:pt x="6173" y="252"/>
                  </a:cubicBezTo>
                  <a:lnTo>
                    <a:pt x="6090" y="252"/>
                  </a:lnTo>
                  <a:cubicBezTo>
                    <a:pt x="5964" y="273"/>
                    <a:pt x="5839" y="294"/>
                    <a:pt x="5734" y="294"/>
                  </a:cubicBezTo>
                  <a:lnTo>
                    <a:pt x="5671" y="294"/>
                  </a:lnTo>
                  <a:cubicBezTo>
                    <a:pt x="5546" y="336"/>
                    <a:pt x="5420" y="357"/>
                    <a:pt x="5316" y="377"/>
                  </a:cubicBezTo>
                  <a:cubicBezTo>
                    <a:pt x="5295" y="377"/>
                    <a:pt x="5253" y="377"/>
                    <a:pt x="5232" y="419"/>
                  </a:cubicBezTo>
                  <a:cubicBezTo>
                    <a:pt x="5106" y="440"/>
                    <a:pt x="5002" y="461"/>
                    <a:pt x="4897" y="482"/>
                  </a:cubicBezTo>
                  <a:cubicBezTo>
                    <a:pt x="4876" y="482"/>
                    <a:pt x="4834" y="482"/>
                    <a:pt x="4813" y="524"/>
                  </a:cubicBezTo>
                  <a:cubicBezTo>
                    <a:pt x="4709" y="545"/>
                    <a:pt x="4604" y="566"/>
                    <a:pt x="4499" y="566"/>
                  </a:cubicBezTo>
                  <a:lnTo>
                    <a:pt x="4458" y="566"/>
                  </a:lnTo>
                  <a:lnTo>
                    <a:pt x="4144" y="649"/>
                  </a:lnTo>
                  <a:cubicBezTo>
                    <a:pt x="4102" y="649"/>
                    <a:pt x="4081" y="649"/>
                    <a:pt x="4060" y="670"/>
                  </a:cubicBezTo>
                  <a:cubicBezTo>
                    <a:pt x="3955" y="691"/>
                    <a:pt x="3872" y="733"/>
                    <a:pt x="3788" y="733"/>
                  </a:cubicBezTo>
                  <a:cubicBezTo>
                    <a:pt x="3767" y="733"/>
                    <a:pt x="3746" y="733"/>
                    <a:pt x="3725" y="754"/>
                  </a:cubicBezTo>
                  <a:cubicBezTo>
                    <a:pt x="3642" y="775"/>
                    <a:pt x="3558" y="775"/>
                    <a:pt x="3516" y="796"/>
                  </a:cubicBezTo>
                  <a:cubicBezTo>
                    <a:pt x="3474" y="796"/>
                    <a:pt x="3474" y="796"/>
                    <a:pt x="3453" y="838"/>
                  </a:cubicBezTo>
                  <a:cubicBezTo>
                    <a:pt x="3370" y="859"/>
                    <a:pt x="3328" y="859"/>
                    <a:pt x="3244" y="880"/>
                  </a:cubicBezTo>
                  <a:cubicBezTo>
                    <a:pt x="3223" y="880"/>
                    <a:pt x="3202" y="880"/>
                    <a:pt x="3160" y="901"/>
                  </a:cubicBezTo>
                  <a:cubicBezTo>
                    <a:pt x="3119" y="942"/>
                    <a:pt x="3056" y="942"/>
                    <a:pt x="3014" y="963"/>
                  </a:cubicBezTo>
                  <a:cubicBezTo>
                    <a:pt x="2993" y="963"/>
                    <a:pt x="2951" y="963"/>
                    <a:pt x="2930" y="984"/>
                  </a:cubicBezTo>
                  <a:cubicBezTo>
                    <a:pt x="2909" y="984"/>
                    <a:pt x="2847" y="1005"/>
                    <a:pt x="2826" y="1005"/>
                  </a:cubicBezTo>
                  <a:cubicBezTo>
                    <a:pt x="2805" y="1005"/>
                    <a:pt x="2784" y="1047"/>
                    <a:pt x="2742" y="1047"/>
                  </a:cubicBezTo>
                  <a:cubicBezTo>
                    <a:pt x="2721" y="1047"/>
                    <a:pt x="2700" y="1047"/>
                    <a:pt x="2700" y="1068"/>
                  </a:cubicBezTo>
                  <a:lnTo>
                    <a:pt x="2679" y="1068"/>
                  </a:lnTo>
                  <a:cubicBezTo>
                    <a:pt x="2595" y="1361"/>
                    <a:pt x="2386" y="1717"/>
                    <a:pt x="1905" y="1842"/>
                  </a:cubicBezTo>
                  <a:cubicBezTo>
                    <a:pt x="1256" y="2093"/>
                    <a:pt x="880" y="2156"/>
                    <a:pt x="629" y="2156"/>
                  </a:cubicBezTo>
                  <a:cubicBezTo>
                    <a:pt x="419" y="2888"/>
                    <a:pt x="1" y="5818"/>
                    <a:pt x="419" y="7387"/>
                  </a:cubicBezTo>
                  <a:cubicBezTo>
                    <a:pt x="503" y="7680"/>
                    <a:pt x="566" y="7973"/>
                    <a:pt x="629" y="8266"/>
                  </a:cubicBezTo>
                  <a:cubicBezTo>
                    <a:pt x="796" y="9103"/>
                    <a:pt x="880" y="9877"/>
                    <a:pt x="942" y="10484"/>
                  </a:cubicBezTo>
                  <a:cubicBezTo>
                    <a:pt x="984" y="10797"/>
                    <a:pt x="1005" y="11090"/>
                    <a:pt x="1047" y="11300"/>
                  </a:cubicBezTo>
                  <a:cubicBezTo>
                    <a:pt x="1089" y="11425"/>
                    <a:pt x="1110" y="11530"/>
                    <a:pt x="1131" y="11572"/>
                  </a:cubicBezTo>
                  <a:cubicBezTo>
                    <a:pt x="1194" y="11676"/>
                    <a:pt x="1214" y="11718"/>
                    <a:pt x="1319" y="11760"/>
                  </a:cubicBezTo>
                  <a:cubicBezTo>
                    <a:pt x="1654" y="11969"/>
                    <a:pt x="1717" y="12283"/>
                    <a:pt x="1507" y="12869"/>
                  </a:cubicBezTo>
                  <a:cubicBezTo>
                    <a:pt x="1340" y="13287"/>
                    <a:pt x="1235" y="13727"/>
                    <a:pt x="1131" y="14124"/>
                  </a:cubicBezTo>
                  <a:cubicBezTo>
                    <a:pt x="1026" y="14480"/>
                    <a:pt x="942" y="14815"/>
                    <a:pt x="838" y="15024"/>
                  </a:cubicBezTo>
                  <a:cubicBezTo>
                    <a:pt x="775" y="15233"/>
                    <a:pt x="629" y="15338"/>
                    <a:pt x="545" y="15401"/>
                  </a:cubicBezTo>
                  <a:cubicBezTo>
                    <a:pt x="461" y="15484"/>
                    <a:pt x="378" y="15547"/>
                    <a:pt x="273" y="16049"/>
                  </a:cubicBezTo>
                  <a:cubicBezTo>
                    <a:pt x="85" y="16949"/>
                    <a:pt x="126" y="17681"/>
                    <a:pt x="378" y="18058"/>
                  </a:cubicBezTo>
                  <a:cubicBezTo>
                    <a:pt x="440" y="18204"/>
                    <a:pt x="545" y="18267"/>
                    <a:pt x="712" y="18330"/>
                  </a:cubicBezTo>
                  <a:cubicBezTo>
                    <a:pt x="818" y="18369"/>
                    <a:pt x="942" y="18389"/>
                    <a:pt x="1083" y="18389"/>
                  </a:cubicBezTo>
                  <a:cubicBezTo>
                    <a:pt x="1470" y="18389"/>
                    <a:pt x="1987" y="18239"/>
                    <a:pt x="2616" y="17932"/>
                  </a:cubicBezTo>
                  <a:cubicBezTo>
                    <a:pt x="3265" y="17619"/>
                    <a:pt x="3558" y="17367"/>
                    <a:pt x="3746" y="17179"/>
                  </a:cubicBezTo>
                  <a:cubicBezTo>
                    <a:pt x="3899" y="17027"/>
                    <a:pt x="4033" y="16892"/>
                    <a:pt x="4265" y="16892"/>
                  </a:cubicBezTo>
                  <a:cubicBezTo>
                    <a:pt x="4382" y="16892"/>
                    <a:pt x="4525" y="16927"/>
                    <a:pt x="4709" y="17012"/>
                  </a:cubicBezTo>
                  <a:cubicBezTo>
                    <a:pt x="4918" y="17116"/>
                    <a:pt x="5106" y="17263"/>
                    <a:pt x="5253" y="17367"/>
                  </a:cubicBezTo>
                  <a:cubicBezTo>
                    <a:pt x="5420" y="17493"/>
                    <a:pt x="5546" y="17598"/>
                    <a:pt x="5650" y="17598"/>
                  </a:cubicBezTo>
                  <a:cubicBezTo>
                    <a:pt x="5776" y="17598"/>
                    <a:pt x="5964" y="17409"/>
                    <a:pt x="6215" y="17075"/>
                  </a:cubicBezTo>
                  <a:cubicBezTo>
                    <a:pt x="6466" y="16677"/>
                    <a:pt x="6529" y="16572"/>
                    <a:pt x="6550" y="16551"/>
                  </a:cubicBezTo>
                  <a:cubicBezTo>
                    <a:pt x="6571" y="16342"/>
                    <a:pt x="6634" y="16175"/>
                    <a:pt x="7324" y="15170"/>
                  </a:cubicBezTo>
                  <a:cubicBezTo>
                    <a:pt x="7889" y="14354"/>
                    <a:pt x="8036" y="13936"/>
                    <a:pt x="8119" y="13664"/>
                  </a:cubicBezTo>
                  <a:cubicBezTo>
                    <a:pt x="8245" y="13245"/>
                    <a:pt x="8370" y="13141"/>
                    <a:pt x="8768" y="13120"/>
                  </a:cubicBezTo>
                  <a:lnTo>
                    <a:pt x="8998" y="13120"/>
                  </a:lnTo>
                  <a:cubicBezTo>
                    <a:pt x="9396" y="13120"/>
                    <a:pt x="9689" y="13350"/>
                    <a:pt x="9877" y="13538"/>
                  </a:cubicBezTo>
                  <a:lnTo>
                    <a:pt x="9898" y="13559"/>
                  </a:lnTo>
                  <a:cubicBezTo>
                    <a:pt x="9919" y="13497"/>
                    <a:pt x="9940" y="13350"/>
                    <a:pt x="9961" y="13141"/>
                  </a:cubicBezTo>
                  <a:cubicBezTo>
                    <a:pt x="9961" y="13078"/>
                    <a:pt x="10002" y="13015"/>
                    <a:pt x="10002" y="12911"/>
                  </a:cubicBezTo>
                  <a:cubicBezTo>
                    <a:pt x="10107" y="12032"/>
                    <a:pt x="10358" y="11739"/>
                    <a:pt x="10588" y="11551"/>
                  </a:cubicBezTo>
                  <a:cubicBezTo>
                    <a:pt x="10546" y="11404"/>
                    <a:pt x="10442" y="11111"/>
                    <a:pt x="10274" y="10672"/>
                  </a:cubicBezTo>
                  <a:cubicBezTo>
                    <a:pt x="9940" y="9772"/>
                    <a:pt x="9730" y="9647"/>
                    <a:pt x="9626" y="9563"/>
                  </a:cubicBezTo>
                  <a:cubicBezTo>
                    <a:pt x="9312" y="9333"/>
                    <a:pt x="9270" y="9124"/>
                    <a:pt x="9207" y="7805"/>
                  </a:cubicBezTo>
                  <a:cubicBezTo>
                    <a:pt x="9165" y="6445"/>
                    <a:pt x="9207" y="6069"/>
                    <a:pt x="9228" y="5776"/>
                  </a:cubicBezTo>
                  <a:cubicBezTo>
                    <a:pt x="9270" y="5587"/>
                    <a:pt x="9270" y="5546"/>
                    <a:pt x="9207" y="5148"/>
                  </a:cubicBezTo>
                  <a:cubicBezTo>
                    <a:pt x="9207" y="5085"/>
                    <a:pt x="9186" y="5043"/>
                    <a:pt x="9186" y="5023"/>
                  </a:cubicBezTo>
                  <a:cubicBezTo>
                    <a:pt x="9061" y="4876"/>
                    <a:pt x="9019" y="4499"/>
                    <a:pt x="8914" y="3286"/>
                  </a:cubicBezTo>
                  <a:cubicBezTo>
                    <a:pt x="8810" y="1612"/>
                    <a:pt x="8747" y="545"/>
                    <a:pt x="870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99"/>
            <p:cNvSpPr/>
            <p:nvPr/>
          </p:nvSpPr>
          <p:spPr>
            <a:xfrm>
              <a:off x="4384600" y="2209650"/>
              <a:ext cx="287200" cy="419000"/>
            </a:xfrm>
            <a:custGeom>
              <a:avLst/>
              <a:gdLst/>
              <a:ahLst/>
              <a:cxnLst/>
              <a:rect l="l" t="t" r="r" b="b"/>
              <a:pathLst>
                <a:path w="11488" h="16760" extrusionOk="0">
                  <a:moveTo>
                    <a:pt x="4436" y="0"/>
                  </a:moveTo>
                  <a:cubicBezTo>
                    <a:pt x="4374" y="21"/>
                    <a:pt x="4269" y="42"/>
                    <a:pt x="4143" y="105"/>
                  </a:cubicBezTo>
                  <a:lnTo>
                    <a:pt x="3913" y="188"/>
                  </a:lnTo>
                  <a:cubicBezTo>
                    <a:pt x="3348" y="356"/>
                    <a:pt x="3348" y="356"/>
                    <a:pt x="3118" y="649"/>
                  </a:cubicBezTo>
                  <a:cubicBezTo>
                    <a:pt x="2867" y="984"/>
                    <a:pt x="2491" y="1779"/>
                    <a:pt x="2449" y="2197"/>
                  </a:cubicBezTo>
                  <a:cubicBezTo>
                    <a:pt x="2407" y="2406"/>
                    <a:pt x="2344" y="2616"/>
                    <a:pt x="2281" y="2804"/>
                  </a:cubicBezTo>
                  <a:cubicBezTo>
                    <a:pt x="2239" y="2929"/>
                    <a:pt x="2156" y="3160"/>
                    <a:pt x="2177" y="3222"/>
                  </a:cubicBezTo>
                  <a:cubicBezTo>
                    <a:pt x="2177" y="3222"/>
                    <a:pt x="2574" y="3955"/>
                    <a:pt x="2407" y="4394"/>
                  </a:cubicBezTo>
                  <a:cubicBezTo>
                    <a:pt x="2365" y="4541"/>
                    <a:pt x="2239" y="4624"/>
                    <a:pt x="2093" y="4624"/>
                  </a:cubicBezTo>
                  <a:cubicBezTo>
                    <a:pt x="1967" y="4624"/>
                    <a:pt x="1842" y="4582"/>
                    <a:pt x="1674" y="4415"/>
                  </a:cubicBezTo>
                  <a:cubicBezTo>
                    <a:pt x="1612" y="4331"/>
                    <a:pt x="1507" y="4269"/>
                    <a:pt x="1319" y="2971"/>
                  </a:cubicBezTo>
                  <a:cubicBezTo>
                    <a:pt x="1047" y="3076"/>
                    <a:pt x="796" y="3160"/>
                    <a:pt x="712" y="3222"/>
                  </a:cubicBezTo>
                  <a:lnTo>
                    <a:pt x="628" y="3285"/>
                  </a:lnTo>
                  <a:cubicBezTo>
                    <a:pt x="566" y="3369"/>
                    <a:pt x="482" y="3473"/>
                    <a:pt x="419" y="3871"/>
                  </a:cubicBezTo>
                  <a:cubicBezTo>
                    <a:pt x="419" y="3976"/>
                    <a:pt x="398" y="4080"/>
                    <a:pt x="398" y="4185"/>
                  </a:cubicBezTo>
                  <a:cubicBezTo>
                    <a:pt x="356" y="4582"/>
                    <a:pt x="314" y="4750"/>
                    <a:pt x="419" y="5252"/>
                  </a:cubicBezTo>
                  <a:lnTo>
                    <a:pt x="670" y="5252"/>
                  </a:lnTo>
                  <a:lnTo>
                    <a:pt x="733" y="5419"/>
                  </a:lnTo>
                  <a:cubicBezTo>
                    <a:pt x="817" y="5587"/>
                    <a:pt x="796" y="5649"/>
                    <a:pt x="566" y="6277"/>
                  </a:cubicBezTo>
                  <a:cubicBezTo>
                    <a:pt x="377" y="6779"/>
                    <a:pt x="189" y="7030"/>
                    <a:pt x="84" y="7198"/>
                  </a:cubicBezTo>
                  <a:cubicBezTo>
                    <a:pt x="63" y="7240"/>
                    <a:pt x="1" y="7302"/>
                    <a:pt x="1" y="7323"/>
                  </a:cubicBezTo>
                  <a:cubicBezTo>
                    <a:pt x="1" y="7323"/>
                    <a:pt x="1" y="7344"/>
                    <a:pt x="42" y="7428"/>
                  </a:cubicBezTo>
                  <a:cubicBezTo>
                    <a:pt x="84" y="7574"/>
                    <a:pt x="147" y="7658"/>
                    <a:pt x="168" y="7763"/>
                  </a:cubicBezTo>
                  <a:cubicBezTo>
                    <a:pt x="273" y="7972"/>
                    <a:pt x="314" y="8160"/>
                    <a:pt x="419" y="8704"/>
                  </a:cubicBezTo>
                  <a:lnTo>
                    <a:pt x="461" y="8914"/>
                  </a:lnTo>
                  <a:cubicBezTo>
                    <a:pt x="586" y="9625"/>
                    <a:pt x="586" y="9876"/>
                    <a:pt x="210" y="10462"/>
                  </a:cubicBezTo>
                  <a:cubicBezTo>
                    <a:pt x="63" y="10671"/>
                    <a:pt x="42" y="10755"/>
                    <a:pt x="42" y="10776"/>
                  </a:cubicBezTo>
                  <a:cubicBezTo>
                    <a:pt x="42" y="10818"/>
                    <a:pt x="189" y="11090"/>
                    <a:pt x="273" y="11215"/>
                  </a:cubicBezTo>
                  <a:cubicBezTo>
                    <a:pt x="398" y="11341"/>
                    <a:pt x="461" y="11403"/>
                    <a:pt x="482" y="11403"/>
                  </a:cubicBezTo>
                  <a:cubicBezTo>
                    <a:pt x="691" y="11445"/>
                    <a:pt x="712" y="11634"/>
                    <a:pt x="775" y="11947"/>
                  </a:cubicBezTo>
                  <a:cubicBezTo>
                    <a:pt x="879" y="12471"/>
                    <a:pt x="942" y="13203"/>
                    <a:pt x="796" y="13998"/>
                  </a:cubicBezTo>
                  <a:cubicBezTo>
                    <a:pt x="733" y="14270"/>
                    <a:pt x="712" y="14772"/>
                    <a:pt x="712" y="15191"/>
                  </a:cubicBezTo>
                  <a:cubicBezTo>
                    <a:pt x="712" y="15818"/>
                    <a:pt x="691" y="16195"/>
                    <a:pt x="586" y="16404"/>
                  </a:cubicBezTo>
                  <a:cubicBezTo>
                    <a:pt x="524" y="16509"/>
                    <a:pt x="461" y="16613"/>
                    <a:pt x="377" y="16760"/>
                  </a:cubicBezTo>
                  <a:cubicBezTo>
                    <a:pt x="1507" y="16467"/>
                    <a:pt x="3662" y="15986"/>
                    <a:pt x="6068" y="15818"/>
                  </a:cubicBezTo>
                  <a:cubicBezTo>
                    <a:pt x="6681" y="15779"/>
                    <a:pt x="7270" y="15758"/>
                    <a:pt x="7838" y="15758"/>
                  </a:cubicBezTo>
                  <a:cubicBezTo>
                    <a:pt x="8473" y="15758"/>
                    <a:pt x="9082" y="15784"/>
                    <a:pt x="9667" y="15839"/>
                  </a:cubicBezTo>
                  <a:cubicBezTo>
                    <a:pt x="9688" y="15797"/>
                    <a:pt x="9688" y="15714"/>
                    <a:pt x="9709" y="15630"/>
                  </a:cubicBezTo>
                  <a:cubicBezTo>
                    <a:pt x="9918" y="14877"/>
                    <a:pt x="9981" y="14563"/>
                    <a:pt x="10023" y="14354"/>
                  </a:cubicBezTo>
                  <a:cubicBezTo>
                    <a:pt x="10044" y="14207"/>
                    <a:pt x="10086" y="14124"/>
                    <a:pt x="10128" y="13956"/>
                  </a:cubicBezTo>
                  <a:cubicBezTo>
                    <a:pt x="10128" y="13935"/>
                    <a:pt x="10128" y="13831"/>
                    <a:pt x="10107" y="13789"/>
                  </a:cubicBezTo>
                  <a:cubicBezTo>
                    <a:pt x="10044" y="13580"/>
                    <a:pt x="9939" y="13056"/>
                    <a:pt x="10525" y="12847"/>
                  </a:cubicBezTo>
                  <a:cubicBezTo>
                    <a:pt x="10588" y="12816"/>
                    <a:pt x="10640" y="12800"/>
                    <a:pt x="10690" y="12800"/>
                  </a:cubicBezTo>
                  <a:cubicBezTo>
                    <a:pt x="10740" y="12800"/>
                    <a:pt x="10787" y="12816"/>
                    <a:pt x="10839" y="12847"/>
                  </a:cubicBezTo>
                  <a:lnTo>
                    <a:pt x="10860" y="12805"/>
                  </a:lnTo>
                  <a:cubicBezTo>
                    <a:pt x="10985" y="12596"/>
                    <a:pt x="11153" y="12345"/>
                    <a:pt x="11383" y="12282"/>
                  </a:cubicBezTo>
                  <a:lnTo>
                    <a:pt x="11383" y="12010"/>
                  </a:lnTo>
                  <a:cubicBezTo>
                    <a:pt x="11383" y="10755"/>
                    <a:pt x="11362" y="10567"/>
                    <a:pt x="11299" y="10190"/>
                  </a:cubicBezTo>
                  <a:lnTo>
                    <a:pt x="11278" y="10023"/>
                  </a:lnTo>
                  <a:cubicBezTo>
                    <a:pt x="11237" y="9646"/>
                    <a:pt x="11258" y="9562"/>
                    <a:pt x="11278" y="9353"/>
                  </a:cubicBezTo>
                  <a:cubicBezTo>
                    <a:pt x="11299" y="9248"/>
                    <a:pt x="11341" y="9123"/>
                    <a:pt x="11383" y="8809"/>
                  </a:cubicBezTo>
                  <a:cubicBezTo>
                    <a:pt x="11488" y="8035"/>
                    <a:pt x="11488" y="7888"/>
                    <a:pt x="11048" y="7198"/>
                  </a:cubicBezTo>
                  <a:cubicBezTo>
                    <a:pt x="10776" y="6800"/>
                    <a:pt x="10713" y="6403"/>
                    <a:pt x="10672" y="6173"/>
                  </a:cubicBezTo>
                  <a:cubicBezTo>
                    <a:pt x="10651" y="6173"/>
                    <a:pt x="10630" y="6193"/>
                    <a:pt x="10609" y="6193"/>
                  </a:cubicBezTo>
                  <a:cubicBezTo>
                    <a:pt x="10400" y="6298"/>
                    <a:pt x="10211" y="6361"/>
                    <a:pt x="10044" y="6361"/>
                  </a:cubicBezTo>
                  <a:cubicBezTo>
                    <a:pt x="10002" y="6424"/>
                    <a:pt x="9939" y="6612"/>
                    <a:pt x="9877" y="6738"/>
                  </a:cubicBezTo>
                  <a:cubicBezTo>
                    <a:pt x="9709" y="7093"/>
                    <a:pt x="9709" y="7261"/>
                    <a:pt x="9688" y="7407"/>
                  </a:cubicBezTo>
                  <a:cubicBezTo>
                    <a:pt x="9667" y="7784"/>
                    <a:pt x="9521" y="7930"/>
                    <a:pt x="9186" y="8098"/>
                  </a:cubicBezTo>
                  <a:cubicBezTo>
                    <a:pt x="9040" y="8181"/>
                    <a:pt x="8998" y="8265"/>
                    <a:pt x="8935" y="8370"/>
                  </a:cubicBezTo>
                  <a:cubicBezTo>
                    <a:pt x="8851" y="8495"/>
                    <a:pt x="8747" y="8704"/>
                    <a:pt x="8454" y="8704"/>
                  </a:cubicBezTo>
                  <a:cubicBezTo>
                    <a:pt x="8328" y="8704"/>
                    <a:pt x="8161" y="8662"/>
                    <a:pt x="7910" y="8558"/>
                  </a:cubicBezTo>
                  <a:lnTo>
                    <a:pt x="7115" y="8181"/>
                  </a:lnTo>
                  <a:cubicBezTo>
                    <a:pt x="6968" y="8181"/>
                    <a:pt x="6864" y="8077"/>
                    <a:pt x="6801" y="7930"/>
                  </a:cubicBezTo>
                  <a:cubicBezTo>
                    <a:pt x="6738" y="7658"/>
                    <a:pt x="6864" y="7365"/>
                    <a:pt x="7115" y="7051"/>
                  </a:cubicBezTo>
                  <a:cubicBezTo>
                    <a:pt x="7156" y="7010"/>
                    <a:pt x="7198" y="6989"/>
                    <a:pt x="7198" y="6926"/>
                  </a:cubicBezTo>
                  <a:lnTo>
                    <a:pt x="7198" y="6842"/>
                  </a:lnTo>
                  <a:cubicBezTo>
                    <a:pt x="7219" y="6633"/>
                    <a:pt x="7282" y="6612"/>
                    <a:pt x="7638" y="6361"/>
                  </a:cubicBezTo>
                  <a:cubicBezTo>
                    <a:pt x="7752" y="6272"/>
                    <a:pt x="7865" y="6237"/>
                    <a:pt x="7965" y="6237"/>
                  </a:cubicBezTo>
                  <a:cubicBezTo>
                    <a:pt x="8031" y="6237"/>
                    <a:pt x="8090" y="6252"/>
                    <a:pt x="8140" y="6277"/>
                  </a:cubicBezTo>
                  <a:lnTo>
                    <a:pt x="8140" y="6193"/>
                  </a:lnTo>
                  <a:cubicBezTo>
                    <a:pt x="8161" y="5566"/>
                    <a:pt x="8245" y="5336"/>
                    <a:pt x="8370" y="5168"/>
                  </a:cubicBezTo>
                  <a:cubicBezTo>
                    <a:pt x="8349" y="4959"/>
                    <a:pt x="8265" y="4520"/>
                    <a:pt x="8224" y="4269"/>
                  </a:cubicBezTo>
                  <a:cubicBezTo>
                    <a:pt x="8056" y="3390"/>
                    <a:pt x="7889" y="3034"/>
                    <a:pt x="7784" y="2825"/>
                  </a:cubicBezTo>
                  <a:cubicBezTo>
                    <a:pt x="7533" y="2385"/>
                    <a:pt x="7575" y="2176"/>
                    <a:pt x="7889" y="1590"/>
                  </a:cubicBezTo>
                  <a:cubicBezTo>
                    <a:pt x="8056" y="1256"/>
                    <a:pt x="8328" y="984"/>
                    <a:pt x="8558" y="816"/>
                  </a:cubicBezTo>
                  <a:lnTo>
                    <a:pt x="8517" y="816"/>
                  </a:lnTo>
                  <a:cubicBezTo>
                    <a:pt x="7826" y="732"/>
                    <a:pt x="7512" y="649"/>
                    <a:pt x="7282" y="607"/>
                  </a:cubicBezTo>
                  <a:cubicBezTo>
                    <a:pt x="7052" y="544"/>
                    <a:pt x="6905" y="523"/>
                    <a:pt x="6550" y="502"/>
                  </a:cubicBezTo>
                  <a:lnTo>
                    <a:pt x="6487" y="502"/>
                  </a:lnTo>
                  <a:cubicBezTo>
                    <a:pt x="6445" y="565"/>
                    <a:pt x="6361" y="649"/>
                    <a:pt x="6236" y="649"/>
                  </a:cubicBezTo>
                  <a:cubicBezTo>
                    <a:pt x="6131" y="649"/>
                    <a:pt x="5964" y="628"/>
                    <a:pt x="5441" y="502"/>
                  </a:cubicBezTo>
                  <a:cubicBezTo>
                    <a:pt x="4771" y="314"/>
                    <a:pt x="4562" y="126"/>
                    <a:pt x="443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99"/>
            <p:cNvSpPr/>
            <p:nvPr/>
          </p:nvSpPr>
          <p:spPr>
            <a:xfrm>
              <a:off x="4319225" y="3368800"/>
              <a:ext cx="308125" cy="523650"/>
            </a:xfrm>
            <a:custGeom>
              <a:avLst/>
              <a:gdLst/>
              <a:ahLst/>
              <a:cxnLst/>
              <a:rect l="l" t="t" r="r" b="b"/>
              <a:pathLst>
                <a:path w="12325" h="20946" extrusionOk="0">
                  <a:moveTo>
                    <a:pt x="8558" y="1"/>
                  </a:moveTo>
                  <a:lnTo>
                    <a:pt x="8056" y="64"/>
                  </a:lnTo>
                  <a:lnTo>
                    <a:pt x="628" y="691"/>
                  </a:lnTo>
                  <a:lnTo>
                    <a:pt x="628" y="921"/>
                  </a:lnTo>
                  <a:lnTo>
                    <a:pt x="628" y="1382"/>
                  </a:lnTo>
                  <a:lnTo>
                    <a:pt x="628" y="1445"/>
                  </a:lnTo>
                  <a:lnTo>
                    <a:pt x="628" y="1654"/>
                  </a:lnTo>
                  <a:lnTo>
                    <a:pt x="628" y="1696"/>
                  </a:lnTo>
                  <a:lnTo>
                    <a:pt x="628" y="1968"/>
                  </a:lnTo>
                  <a:lnTo>
                    <a:pt x="628" y="1989"/>
                  </a:lnTo>
                  <a:lnTo>
                    <a:pt x="628" y="2282"/>
                  </a:lnTo>
                  <a:lnTo>
                    <a:pt x="628" y="2323"/>
                  </a:lnTo>
                  <a:lnTo>
                    <a:pt x="628" y="2574"/>
                  </a:lnTo>
                  <a:lnTo>
                    <a:pt x="628" y="2637"/>
                  </a:lnTo>
                  <a:lnTo>
                    <a:pt x="628" y="2867"/>
                  </a:lnTo>
                  <a:lnTo>
                    <a:pt x="628" y="2951"/>
                  </a:lnTo>
                  <a:cubicBezTo>
                    <a:pt x="628" y="3056"/>
                    <a:pt x="607" y="3160"/>
                    <a:pt x="607" y="3265"/>
                  </a:cubicBezTo>
                  <a:lnTo>
                    <a:pt x="607" y="3328"/>
                  </a:lnTo>
                  <a:cubicBezTo>
                    <a:pt x="607" y="3390"/>
                    <a:pt x="586" y="3495"/>
                    <a:pt x="586" y="3579"/>
                  </a:cubicBezTo>
                  <a:lnTo>
                    <a:pt x="586" y="3683"/>
                  </a:lnTo>
                  <a:cubicBezTo>
                    <a:pt x="586" y="3767"/>
                    <a:pt x="544" y="3851"/>
                    <a:pt x="544" y="3914"/>
                  </a:cubicBezTo>
                  <a:lnTo>
                    <a:pt x="544" y="4018"/>
                  </a:lnTo>
                  <a:cubicBezTo>
                    <a:pt x="523" y="4123"/>
                    <a:pt x="523" y="4227"/>
                    <a:pt x="502" y="4332"/>
                  </a:cubicBezTo>
                  <a:cubicBezTo>
                    <a:pt x="335" y="5232"/>
                    <a:pt x="314" y="5378"/>
                    <a:pt x="272" y="5525"/>
                  </a:cubicBezTo>
                  <a:cubicBezTo>
                    <a:pt x="230" y="5629"/>
                    <a:pt x="209" y="5671"/>
                    <a:pt x="105" y="6634"/>
                  </a:cubicBezTo>
                  <a:cubicBezTo>
                    <a:pt x="0" y="7533"/>
                    <a:pt x="21" y="7722"/>
                    <a:pt x="168" y="8182"/>
                  </a:cubicBezTo>
                  <a:cubicBezTo>
                    <a:pt x="272" y="8663"/>
                    <a:pt x="440" y="9396"/>
                    <a:pt x="607" y="11174"/>
                  </a:cubicBezTo>
                  <a:cubicBezTo>
                    <a:pt x="753" y="13015"/>
                    <a:pt x="837" y="13392"/>
                    <a:pt x="858" y="13601"/>
                  </a:cubicBezTo>
                  <a:cubicBezTo>
                    <a:pt x="921" y="13831"/>
                    <a:pt x="921" y="13957"/>
                    <a:pt x="963" y="15003"/>
                  </a:cubicBezTo>
                  <a:cubicBezTo>
                    <a:pt x="1025" y="16321"/>
                    <a:pt x="1004" y="16551"/>
                    <a:pt x="942" y="17075"/>
                  </a:cubicBezTo>
                  <a:cubicBezTo>
                    <a:pt x="900" y="17451"/>
                    <a:pt x="837" y="17974"/>
                    <a:pt x="795" y="19167"/>
                  </a:cubicBezTo>
                  <a:cubicBezTo>
                    <a:pt x="795" y="19376"/>
                    <a:pt x="753" y="19606"/>
                    <a:pt x="753" y="19816"/>
                  </a:cubicBezTo>
                  <a:cubicBezTo>
                    <a:pt x="795" y="19816"/>
                    <a:pt x="816" y="19816"/>
                    <a:pt x="858" y="19857"/>
                  </a:cubicBezTo>
                  <a:cubicBezTo>
                    <a:pt x="858" y="19857"/>
                    <a:pt x="900" y="19857"/>
                    <a:pt x="900" y="19878"/>
                  </a:cubicBezTo>
                  <a:cubicBezTo>
                    <a:pt x="921" y="19878"/>
                    <a:pt x="921" y="19899"/>
                    <a:pt x="942" y="19899"/>
                  </a:cubicBezTo>
                  <a:lnTo>
                    <a:pt x="963" y="19920"/>
                  </a:lnTo>
                  <a:lnTo>
                    <a:pt x="1004" y="19962"/>
                  </a:lnTo>
                  <a:lnTo>
                    <a:pt x="1025" y="19983"/>
                  </a:lnTo>
                  <a:lnTo>
                    <a:pt x="1046" y="20004"/>
                  </a:lnTo>
                  <a:cubicBezTo>
                    <a:pt x="1046" y="20046"/>
                    <a:pt x="1067" y="20046"/>
                    <a:pt x="1067" y="20067"/>
                  </a:cubicBezTo>
                  <a:lnTo>
                    <a:pt x="1109" y="20088"/>
                  </a:lnTo>
                  <a:cubicBezTo>
                    <a:pt x="1109" y="20108"/>
                    <a:pt x="1130" y="20108"/>
                    <a:pt x="1130" y="20150"/>
                  </a:cubicBezTo>
                  <a:cubicBezTo>
                    <a:pt x="1130" y="20150"/>
                    <a:pt x="1130" y="20171"/>
                    <a:pt x="1151" y="20171"/>
                  </a:cubicBezTo>
                  <a:cubicBezTo>
                    <a:pt x="1151" y="20192"/>
                    <a:pt x="1172" y="20192"/>
                    <a:pt x="1172" y="20213"/>
                  </a:cubicBezTo>
                  <a:lnTo>
                    <a:pt x="1172" y="20255"/>
                  </a:lnTo>
                  <a:cubicBezTo>
                    <a:pt x="1172" y="20276"/>
                    <a:pt x="1214" y="20276"/>
                    <a:pt x="1214" y="20297"/>
                  </a:cubicBezTo>
                  <a:cubicBezTo>
                    <a:pt x="1240" y="20292"/>
                    <a:pt x="1266" y="20289"/>
                    <a:pt x="1292" y="20289"/>
                  </a:cubicBezTo>
                  <a:cubicBezTo>
                    <a:pt x="1368" y="20289"/>
                    <a:pt x="1439" y="20312"/>
                    <a:pt x="1486" y="20360"/>
                  </a:cubicBezTo>
                  <a:cubicBezTo>
                    <a:pt x="1528" y="20380"/>
                    <a:pt x="1548" y="20380"/>
                    <a:pt x="1548" y="20401"/>
                  </a:cubicBezTo>
                  <a:cubicBezTo>
                    <a:pt x="1590" y="20150"/>
                    <a:pt x="1632" y="19941"/>
                    <a:pt x="1653" y="19753"/>
                  </a:cubicBezTo>
                  <a:cubicBezTo>
                    <a:pt x="1674" y="19543"/>
                    <a:pt x="1695" y="19355"/>
                    <a:pt x="1758" y="19230"/>
                  </a:cubicBezTo>
                  <a:cubicBezTo>
                    <a:pt x="1737" y="19167"/>
                    <a:pt x="1737" y="19104"/>
                    <a:pt x="1695" y="19062"/>
                  </a:cubicBezTo>
                  <a:cubicBezTo>
                    <a:pt x="1674" y="18999"/>
                    <a:pt x="1632" y="18832"/>
                    <a:pt x="1695" y="18686"/>
                  </a:cubicBezTo>
                  <a:lnTo>
                    <a:pt x="1779" y="18518"/>
                  </a:lnTo>
                  <a:lnTo>
                    <a:pt x="1946" y="18518"/>
                  </a:lnTo>
                  <a:cubicBezTo>
                    <a:pt x="2093" y="18518"/>
                    <a:pt x="2113" y="18539"/>
                    <a:pt x="2365" y="19020"/>
                  </a:cubicBezTo>
                  <a:cubicBezTo>
                    <a:pt x="2678" y="19564"/>
                    <a:pt x="2699" y="19836"/>
                    <a:pt x="2741" y="20088"/>
                  </a:cubicBezTo>
                  <a:cubicBezTo>
                    <a:pt x="2783" y="20192"/>
                    <a:pt x="2783" y="20297"/>
                    <a:pt x="2825" y="20464"/>
                  </a:cubicBezTo>
                  <a:cubicBezTo>
                    <a:pt x="2888" y="20632"/>
                    <a:pt x="2888" y="20799"/>
                    <a:pt x="2846" y="20945"/>
                  </a:cubicBezTo>
                  <a:lnTo>
                    <a:pt x="2888" y="20945"/>
                  </a:lnTo>
                  <a:cubicBezTo>
                    <a:pt x="3327" y="20715"/>
                    <a:pt x="3453" y="20611"/>
                    <a:pt x="3515" y="20527"/>
                  </a:cubicBezTo>
                  <a:cubicBezTo>
                    <a:pt x="3662" y="20380"/>
                    <a:pt x="3745" y="20360"/>
                    <a:pt x="4373" y="20213"/>
                  </a:cubicBezTo>
                  <a:cubicBezTo>
                    <a:pt x="4415" y="20213"/>
                    <a:pt x="4478" y="20192"/>
                    <a:pt x="4520" y="20192"/>
                  </a:cubicBezTo>
                  <a:lnTo>
                    <a:pt x="4603" y="17367"/>
                  </a:lnTo>
                  <a:lnTo>
                    <a:pt x="3829" y="16949"/>
                  </a:lnTo>
                  <a:lnTo>
                    <a:pt x="3662" y="15275"/>
                  </a:lnTo>
                  <a:lnTo>
                    <a:pt x="11090" y="14710"/>
                  </a:lnTo>
                  <a:cubicBezTo>
                    <a:pt x="11090" y="14501"/>
                    <a:pt x="11132" y="14229"/>
                    <a:pt x="11194" y="13915"/>
                  </a:cubicBezTo>
                  <a:cubicBezTo>
                    <a:pt x="11404" y="12932"/>
                    <a:pt x="11717" y="12471"/>
                    <a:pt x="11948" y="12157"/>
                  </a:cubicBezTo>
                  <a:cubicBezTo>
                    <a:pt x="12220" y="11802"/>
                    <a:pt x="12324" y="11676"/>
                    <a:pt x="12157" y="10902"/>
                  </a:cubicBezTo>
                  <a:cubicBezTo>
                    <a:pt x="12094" y="10463"/>
                    <a:pt x="12031" y="10232"/>
                    <a:pt x="12010" y="10107"/>
                  </a:cubicBezTo>
                  <a:cubicBezTo>
                    <a:pt x="11989" y="9919"/>
                    <a:pt x="11989" y="9919"/>
                    <a:pt x="11885" y="9668"/>
                  </a:cubicBezTo>
                  <a:cubicBezTo>
                    <a:pt x="11780" y="9479"/>
                    <a:pt x="11613" y="9124"/>
                    <a:pt x="11299" y="8391"/>
                  </a:cubicBezTo>
                  <a:cubicBezTo>
                    <a:pt x="10901" y="7491"/>
                    <a:pt x="10692" y="7219"/>
                    <a:pt x="10567" y="7052"/>
                  </a:cubicBezTo>
                  <a:cubicBezTo>
                    <a:pt x="10336" y="6759"/>
                    <a:pt x="10274" y="6613"/>
                    <a:pt x="10064" y="5315"/>
                  </a:cubicBezTo>
                  <a:lnTo>
                    <a:pt x="10002" y="4709"/>
                  </a:lnTo>
                  <a:cubicBezTo>
                    <a:pt x="9792" y="3307"/>
                    <a:pt x="9792" y="3307"/>
                    <a:pt x="9667" y="2826"/>
                  </a:cubicBezTo>
                  <a:lnTo>
                    <a:pt x="9604" y="2637"/>
                  </a:lnTo>
                  <a:cubicBezTo>
                    <a:pt x="9604" y="2616"/>
                    <a:pt x="9583" y="2574"/>
                    <a:pt x="9583" y="2512"/>
                  </a:cubicBezTo>
                  <a:cubicBezTo>
                    <a:pt x="9583" y="2491"/>
                    <a:pt x="9583" y="2491"/>
                    <a:pt x="9541" y="2470"/>
                  </a:cubicBezTo>
                  <a:cubicBezTo>
                    <a:pt x="9541" y="2428"/>
                    <a:pt x="9520" y="2407"/>
                    <a:pt x="9520" y="2386"/>
                  </a:cubicBezTo>
                  <a:cubicBezTo>
                    <a:pt x="9520" y="2344"/>
                    <a:pt x="9499" y="2323"/>
                    <a:pt x="9499" y="2302"/>
                  </a:cubicBezTo>
                  <a:cubicBezTo>
                    <a:pt x="9499" y="2282"/>
                    <a:pt x="9479" y="2261"/>
                    <a:pt x="9479" y="2219"/>
                  </a:cubicBezTo>
                  <a:cubicBezTo>
                    <a:pt x="9479" y="2198"/>
                    <a:pt x="9437" y="2177"/>
                    <a:pt x="9437" y="2114"/>
                  </a:cubicBezTo>
                  <a:cubicBezTo>
                    <a:pt x="9437" y="2093"/>
                    <a:pt x="9416" y="2072"/>
                    <a:pt x="9416" y="2051"/>
                  </a:cubicBezTo>
                  <a:cubicBezTo>
                    <a:pt x="9395" y="2010"/>
                    <a:pt x="9395" y="1968"/>
                    <a:pt x="9374" y="1947"/>
                  </a:cubicBezTo>
                  <a:cubicBezTo>
                    <a:pt x="9374" y="1905"/>
                    <a:pt x="9332" y="1884"/>
                    <a:pt x="9332" y="1884"/>
                  </a:cubicBezTo>
                  <a:cubicBezTo>
                    <a:pt x="9311" y="1842"/>
                    <a:pt x="9311" y="1800"/>
                    <a:pt x="9290" y="1758"/>
                  </a:cubicBezTo>
                  <a:cubicBezTo>
                    <a:pt x="9290" y="1738"/>
                    <a:pt x="9269" y="1738"/>
                    <a:pt x="9269" y="1696"/>
                  </a:cubicBezTo>
                  <a:cubicBezTo>
                    <a:pt x="9227" y="1654"/>
                    <a:pt x="9227" y="1633"/>
                    <a:pt x="9207" y="1570"/>
                  </a:cubicBezTo>
                  <a:cubicBezTo>
                    <a:pt x="9207" y="1549"/>
                    <a:pt x="9207" y="1549"/>
                    <a:pt x="9186" y="1528"/>
                  </a:cubicBezTo>
                  <a:cubicBezTo>
                    <a:pt x="9165" y="1465"/>
                    <a:pt x="9123" y="1424"/>
                    <a:pt x="9123" y="1361"/>
                  </a:cubicBezTo>
                  <a:lnTo>
                    <a:pt x="9123" y="1340"/>
                  </a:lnTo>
                  <a:cubicBezTo>
                    <a:pt x="8997" y="1026"/>
                    <a:pt x="8872" y="733"/>
                    <a:pt x="8746" y="440"/>
                  </a:cubicBezTo>
                  <a:lnTo>
                    <a:pt x="8746" y="419"/>
                  </a:lnTo>
                  <a:cubicBezTo>
                    <a:pt x="8704" y="398"/>
                    <a:pt x="8704" y="336"/>
                    <a:pt x="8683" y="315"/>
                  </a:cubicBezTo>
                  <a:cubicBezTo>
                    <a:pt x="8683" y="294"/>
                    <a:pt x="8663" y="273"/>
                    <a:pt x="8663" y="273"/>
                  </a:cubicBezTo>
                  <a:cubicBezTo>
                    <a:pt x="8663" y="231"/>
                    <a:pt x="8642" y="210"/>
                    <a:pt x="8642" y="189"/>
                  </a:cubicBezTo>
                  <a:cubicBezTo>
                    <a:pt x="8642" y="168"/>
                    <a:pt x="8600" y="126"/>
                    <a:pt x="8600" y="105"/>
                  </a:cubicBezTo>
                  <a:cubicBezTo>
                    <a:pt x="8600" y="85"/>
                    <a:pt x="8579" y="64"/>
                    <a:pt x="8579" y="64"/>
                  </a:cubicBezTo>
                  <a:cubicBezTo>
                    <a:pt x="8579" y="22"/>
                    <a:pt x="8558" y="22"/>
                    <a:pt x="855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99"/>
            <p:cNvSpPr/>
            <p:nvPr/>
          </p:nvSpPr>
          <p:spPr>
            <a:xfrm>
              <a:off x="4429075" y="3750675"/>
              <a:ext cx="736525" cy="593725"/>
            </a:xfrm>
            <a:custGeom>
              <a:avLst/>
              <a:gdLst/>
              <a:ahLst/>
              <a:cxnLst/>
              <a:rect l="l" t="t" r="r" b="b"/>
              <a:pathLst>
                <a:path w="29461" h="23749" extrusionOk="0">
                  <a:moveTo>
                    <a:pt x="6863" y="0"/>
                  </a:moveTo>
                  <a:lnTo>
                    <a:pt x="0" y="523"/>
                  </a:lnTo>
                  <a:lnTo>
                    <a:pt x="84" y="1255"/>
                  </a:lnTo>
                  <a:lnTo>
                    <a:pt x="921" y="1716"/>
                  </a:lnTo>
                  <a:lnTo>
                    <a:pt x="816" y="4729"/>
                  </a:lnTo>
                  <a:cubicBezTo>
                    <a:pt x="921" y="4687"/>
                    <a:pt x="1025" y="4645"/>
                    <a:pt x="1444" y="4541"/>
                  </a:cubicBezTo>
                  <a:cubicBezTo>
                    <a:pt x="2072" y="4394"/>
                    <a:pt x="2176" y="4331"/>
                    <a:pt x="2490" y="4122"/>
                  </a:cubicBezTo>
                  <a:cubicBezTo>
                    <a:pt x="2595" y="4059"/>
                    <a:pt x="2741" y="3955"/>
                    <a:pt x="2950" y="3850"/>
                  </a:cubicBezTo>
                  <a:cubicBezTo>
                    <a:pt x="3201" y="3683"/>
                    <a:pt x="3264" y="3557"/>
                    <a:pt x="3306" y="3432"/>
                  </a:cubicBezTo>
                  <a:cubicBezTo>
                    <a:pt x="3348" y="3327"/>
                    <a:pt x="3432" y="3055"/>
                    <a:pt x="3662" y="3055"/>
                  </a:cubicBezTo>
                  <a:cubicBezTo>
                    <a:pt x="3787" y="3055"/>
                    <a:pt x="3934" y="3118"/>
                    <a:pt x="4164" y="3285"/>
                  </a:cubicBezTo>
                  <a:cubicBezTo>
                    <a:pt x="4478" y="3536"/>
                    <a:pt x="4603" y="3683"/>
                    <a:pt x="4666" y="3913"/>
                  </a:cubicBezTo>
                  <a:cubicBezTo>
                    <a:pt x="4687" y="3955"/>
                    <a:pt x="4792" y="4017"/>
                    <a:pt x="5022" y="4164"/>
                  </a:cubicBezTo>
                  <a:cubicBezTo>
                    <a:pt x="5398" y="4373"/>
                    <a:pt x="5608" y="4436"/>
                    <a:pt x="5733" y="4499"/>
                  </a:cubicBezTo>
                  <a:cubicBezTo>
                    <a:pt x="5984" y="4603"/>
                    <a:pt x="6089" y="4645"/>
                    <a:pt x="6382" y="5001"/>
                  </a:cubicBezTo>
                  <a:cubicBezTo>
                    <a:pt x="6445" y="5043"/>
                    <a:pt x="6507" y="5147"/>
                    <a:pt x="6549" y="5315"/>
                  </a:cubicBezTo>
                  <a:cubicBezTo>
                    <a:pt x="6591" y="5357"/>
                    <a:pt x="6675" y="5419"/>
                    <a:pt x="6758" y="5461"/>
                  </a:cubicBezTo>
                  <a:cubicBezTo>
                    <a:pt x="7491" y="6005"/>
                    <a:pt x="7930" y="6152"/>
                    <a:pt x="8160" y="6214"/>
                  </a:cubicBezTo>
                  <a:cubicBezTo>
                    <a:pt x="8328" y="6277"/>
                    <a:pt x="8474" y="6319"/>
                    <a:pt x="8558" y="6507"/>
                  </a:cubicBezTo>
                  <a:cubicBezTo>
                    <a:pt x="8579" y="6591"/>
                    <a:pt x="8600" y="6696"/>
                    <a:pt x="8600" y="6779"/>
                  </a:cubicBezTo>
                  <a:cubicBezTo>
                    <a:pt x="9102" y="6528"/>
                    <a:pt x="9227" y="6486"/>
                    <a:pt x="9332" y="6465"/>
                  </a:cubicBezTo>
                  <a:cubicBezTo>
                    <a:pt x="9479" y="6403"/>
                    <a:pt x="9541" y="6382"/>
                    <a:pt x="10106" y="6110"/>
                  </a:cubicBezTo>
                  <a:cubicBezTo>
                    <a:pt x="10692" y="5838"/>
                    <a:pt x="10901" y="5649"/>
                    <a:pt x="11048" y="5545"/>
                  </a:cubicBezTo>
                  <a:cubicBezTo>
                    <a:pt x="11194" y="5419"/>
                    <a:pt x="11299" y="5336"/>
                    <a:pt x="11613" y="5231"/>
                  </a:cubicBezTo>
                  <a:cubicBezTo>
                    <a:pt x="11885" y="5147"/>
                    <a:pt x="11989" y="5043"/>
                    <a:pt x="12073" y="4938"/>
                  </a:cubicBezTo>
                  <a:cubicBezTo>
                    <a:pt x="12147" y="4846"/>
                    <a:pt x="12269" y="4721"/>
                    <a:pt x="12454" y="4721"/>
                  </a:cubicBezTo>
                  <a:cubicBezTo>
                    <a:pt x="12479" y="4721"/>
                    <a:pt x="12506" y="4724"/>
                    <a:pt x="12533" y="4729"/>
                  </a:cubicBezTo>
                  <a:lnTo>
                    <a:pt x="12868" y="4729"/>
                  </a:lnTo>
                  <a:cubicBezTo>
                    <a:pt x="13454" y="4729"/>
                    <a:pt x="13914" y="5022"/>
                    <a:pt x="14312" y="5649"/>
                  </a:cubicBezTo>
                  <a:cubicBezTo>
                    <a:pt x="14542" y="6005"/>
                    <a:pt x="14563" y="6319"/>
                    <a:pt x="14437" y="6612"/>
                  </a:cubicBezTo>
                  <a:cubicBezTo>
                    <a:pt x="14709" y="6717"/>
                    <a:pt x="15128" y="6842"/>
                    <a:pt x="15295" y="6905"/>
                  </a:cubicBezTo>
                  <a:cubicBezTo>
                    <a:pt x="16321" y="7219"/>
                    <a:pt x="16969" y="7219"/>
                    <a:pt x="17388" y="7219"/>
                  </a:cubicBezTo>
                  <a:cubicBezTo>
                    <a:pt x="17911" y="7219"/>
                    <a:pt x="18308" y="7219"/>
                    <a:pt x="18476" y="8035"/>
                  </a:cubicBezTo>
                  <a:cubicBezTo>
                    <a:pt x="18538" y="8411"/>
                    <a:pt x="18497" y="8704"/>
                    <a:pt x="18329" y="8872"/>
                  </a:cubicBezTo>
                  <a:cubicBezTo>
                    <a:pt x="18392" y="8976"/>
                    <a:pt x="18476" y="9102"/>
                    <a:pt x="18601" y="9332"/>
                  </a:cubicBezTo>
                  <a:cubicBezTo>
                    <a:pt x="18915" y="9855"/>
                    <a:pt x="19145" y="9855"/>
                    <a:pt x="19250" y="9855"/>
                  </a:cubicBezTo>
                  <a:lnTo>
                    <a:pt x="19417" y="9855"/>
                  </a:lnTo>
                  <a:cubicBezTo>
                    <a:pt x="19585" y="9855"/>
                    <a:pt x="19668" y="9960"/>
                    <a:pt x="19689" y="10043"/>
                  </a:cubicBezTo>
                  <a:cubicBezTo>
                    <a:pt x="19794" y="10274"/>
                    <a:pt x="19752" y="10399"/>
                    <a:pt x="19438" y="11111"/>
                  </a:cubicBezTo>
                  <a:cubicBezTo>
                    <a:pt x="18810" y="12491"/>
                    <a:pt x="18727" y="12994"/>
                    <a:pt x="18727" y="12994"/>
                  </a:cubicBezTo>
                  <a:lnTo>
                    <a:pt x="18685" y="13370"/>
                  </a:lnTo>
                  <a:lnTo>
                    <a:pt x="18915" y="13831"/>
                  </a:lnTo>
                  <a:cubicBezTo>
                    <a:pt x="19250" y="14458"/>
                    <a:pt x="19564" y="14542"/>
                    <a:pt x="19836" y="14626"/>
                  </a:cubicBezTo>
                  <a:cubicBezTo>
                    <a:pt x="19982" y="14668"/>
                    <a:pt x="20191" y="14688"/>
                    <a:pt x="20296" y="14940"/>
                  </a:cubicBezTo>
                  <a:cubicBezTo>
                    <a:pt x="20401" y="15149"/>
                    <a:pt x="20380" y="15379"/>
                    <a:pt x="20317" y="15588"/>
                  </a:cubicBezTo>
                  <a:cubicBezTo>
                    <a:pt x="20212" y="16007"/>
                    <a:pt x="20045" y="16341"/>
                    <a:pt x="19898" y="16572"/>
                  </a:cubicBezTo>
                  <a:cubicBezTo>
                    <a:pt x="19668" y="16969"/>
                    <a:pt x="19668" y="17053"/>
                    <a:pt x="19752" y="17178"/>
                  </a:cubicBezTo>
                  <a:cubicBezTo>
                    <a:pt x="19878" y="17409"/>
                    <a:pt x="19940" y="17597"/>
                    <a:pt x="19982" y="17701"/>
                  </a:cubicBezTo>
                  <a:cubicBezTo>
                    <a:pt x="20045" y="17827"/>
                    <a:pt x="20045" y="17890"/>
                    <a:pt x="20484" y="18078"/>
                  </a:cubicBezTo>
                  <a:cubicBezTo>
                    <a:pt x="20735" y="18183"/>
                    <a:pt x="20882" y="18204"/>
                    <a:pt x="20945" y="18204"/>
                  </a:cubicBezTo>
                  <a:cubicBezTo>
                    <a:pt x="21238" y="18225"/>
                    <a:pt x="21300" y="18350"/>
                    <a:pt x="21468" y="18748"/>
                  </a:cubicBezTo>
                  <a:lnTo>
                    <a:pt x="21614" y="18978"/>
                  </a:lnTo>
                  <a:cubicBezTo>
                    <a:pt x="21782" y="19354"/>
                    <a:pt x="21761" y="19668"/>
                    <a:pt x="21677" y="19878"/>
                  </a:cubicBezTo>
                  <a:lnTo>
                    <a:pt x="21970" y="19878"/>
                  </a:lnTo>
                  <a:cubicBezTo>
                    <a:pt x="22514" y="19878"/>
                    <a:pt x="22807" y="19752"/>
                    <a:pt x="22995" y="19647"/>
                  </a:cubicBezTo>
                  <a:cubicBezTo>
                    <a:pt x="23100" y="19585"/>
                    <a:pt x="23204" y="19543"/>
                    <a:pt x="23330" y="19543"/>
                  </a:cubicBezTo>
                  <a:cubicBezTo>
                    <a:pt x="23623" y="19543"/>
                    <a:pt x="23832" y="19773"/>
                    <a:pt x="24334" y="20422"/>
                  </a:cubicBezTo>
                  <a:cubicBezTo>
                    <a:pt x="24816" y="21070"/>
                    <a:pt x="25004" y="21217"/>
                    <a:pt x="25129" y="21279"/>
                  </a:cubicBezTo>
                  <a:cubicBezTo>
                    <a:pt x="25318" y="21426"/>
                    <a:pt x="25422" y="21530"/>
                    <a:pt x="25715" y="22074"/>
                  </a:cubicBezTo>
                  <a:cubicBezTo>
                    <a:pt x="26008" y="22619"/>
                    <a:pt x="25945" y="23016"/>
                    <a:pt x="25904" y="23246"/>
                  </a:cubicBezTo>
                  <a:cubicBezTo>
                    <a:pt x="25945" y="23267"/>
                    <a:pt x="26050" y="23309"/>
                    <a:pt x="26176" y="23330"/>
                  </a:cubicBezTo>
                  <a:cubicBezTo>
                    <a:pt x="26573" y="23414"/>
                    <a:pt x="26803" y="23539"/>
                    <a:pt x="26971" y="23644"/>
                  </a:cubicBezTo>
                  <a:cubicBezTo>
                    <a:pt x="27096" y="23686"/>
                    <a:pt x="27159" y="23748"/>
                    <a:pt x="27201" y="23748"/>
                  </a:cubicBezTo>
                  <a:cubicBezTo>
                    <a:pt x="27305" y="23748"/>
                    <a:pt x="27473" y="23644"/>
                    <a:pt x="27745" y="23414"/>
                  </a:cubicBezTo>
                  <a:cubicBezTo>
                    <a:pt x="27933" y="23246"/>
                    <a:pt x="28121" y="23163"/>
                    <a:pt x="28310" y="23163"/>
                  </a:cubicBezTo>
                  <a:cubicBezTo>
                    <a:pt x="28456" y="23163"/>
                    <a:pt x="28582" y="23225"/>
                    <a:pt x="28686" y="23309"/>
                  </a:cubicBezTo>
                  <a:cubicBezTo>
                    <a:pt x="28686" y="23058"/>
                    <a:pt x="28686" y="22786"/>
                    <a:pt x="28728" y="22619"/>
                  </a:cubicBezTo>
                  <a:cubicBezTo>
                    <a:pt x="28728" y="21489"/>
                    <a:pt x="28645" y="20945"/>
                    <a:pt x="28582" y="20610"/>
                  </a:cubicBezTo>
                  <a:cubicBezTo>
                    <a:pt x="28519" y="20129"/>
                    <a:pt x="28477" y="19919"/>
                    <a:pt x="28770" y="19396"/>
                  </a:cubicBezTo>
                  <a:cubicBezTo>
                    <a:pt x="28937" y="19124"/>
                    <a:pt x="29147" y="18978"/>
                    <a:pt x="29377" y="18978"/>
                  </a:cubicBezTo>
                  <a:lnTo>
                    <a:pt x="29461" y="18978"/>
                  </a:lnTo>
                  <a:cubicBezTo>
                    <a:pt x="29335" y="18915"/>
                    <a:pt x="29335" y="18727"/>
                    <a:pt x="29293" y="18371"/>
                  </a:cubicBezTo>
                  <a:cubicBezTo>
                    <a:pt x="29251" y="17660"/>
                    <a:pt x="29272" y="17409"/>
                    <a:pt x="29293" y="17283"/>
                  </a:cubicBezTo>
                  <a:cubicBezTo>
                    <a:pt x="29272" y="17241"/>
                    <a:pt x="29251" y="17157"/>
                    <a:pt x="29189" y="17053"/>
                  </a:cubicBezTo>
                  <a:cubicBezTo>
                    <a:pt x="29126" y="16865"/>
                    <a:pt x="28979" y="16551"/>
                    <a:pt x="28770" y="16069"/>
                  </a:cubicBezTo>
                  <a:cubicBezTo>
                    <a:pt x="28352" y="15044"/>
                    <a:pt x="28310" y="14835"/>
                    <a:pt x="28247" y="14668"/>
                  </a:cubicBezTo>
                  <a:cubicBezTo>
                    <a:pt x="28205" y="14521"/>
                    <a:pt x="28184" y="14396"/>
                    <a:pt x="27598" y="13140"/>
                  </a:cubicBezTo>
                  <a:cubicBezTo>
                    <a:pt x="27012" y="11822"/>
                    <a:pt x="26845" y="11571"/>
                    <a:pt x="26678" y="11299"/>
                  </a:cubicBezTo>
                  <a:cubicBezTo>
                    <a:pt x="26552" y="11090"/>
                    <a:pt x="26427" y="10880"/>
                    <a:pt x="26134" y="10211"/>
                  </a:cubicBezTo>
                  <a:cubicBezTo>
                    <a:pt x="25841" y="9583"/>
                    <a:pt x="25736" y="9374"/>
                    <a:pt x="25673" y="9227"/>
                  </a:cubicBezTo>
                  <a:cubicBezTo>
                    <a:pt x="25527" y="8997"/>
                    <a:pt x="25464" y="8872"/>
                    <a:pt x="25192" y="8056"/>
                  </a:cubicBezTo>
                  <a:cubicBezTo>
                    <a:pt x="25004" y="7512"/>
                    <a:pt x="25004" y="7219"/>
                    <a:pt x="25046" y="6989"/>
                  </a:cubicBezTo>
                  <a:cubicBezTo>
                    <a:pt x="24962" y="6905"/>
                    <a:pt x="24774" y="6779"/>
                    <a:pt x="24544" y="6612"/>
                  </a:cubicBezTo>
                  <a:lnTo>
                    <a:pt x="24376" y="6507"/>
                  </a:lnTo>
                  <a:cubicBezTo>
                    <a:pt x="23832" y="6131"/>
                    <a:pt x="23623" y="6047"/>
                    <a:pt x="23476" y="6026"/>
                  </a:cubicBezTo>
                  <a:cubicBezTo>
                    <a:pt x="23142" y="5921"/>
                    <a:pt x="23058" y="5817"/>
                    <a:pt x="22493" y="4917"/>
                  </a:cubicBezTo>
                  <a:cubicBezTo>
                    <a:pt x="22137" y="4310"/>
                    <a:pt x="21865" y="4143"/>
                    <a:pt x="21677" y="3996"/>
                  </a:cubicBezTo>
                  <a:cubicBezTo>
                    <a:pt x="21258" y="3724"/>
                    <a:pt x="21154" y="3473"/>
                    <a:pt x="21258" y="2595"/>
                  </a:cubicBezTo>
                  <a:cubicBezTo>
                    <a:pt x="21300" y="2385"/>
                    <a:pt x="21321" y="2176"/>
                    <a:pt x="21342" y="2009"/>
                  </a:cubicBezTo>
                  <a:cubicBezTo>
                    <a:pt x="21447" y="1255"/>
                    <a:pt x="21426" y="1235"/>
                    <a:pt x="21321" y="1151"/>
                  </a:cubicBezTo>
                  <a:cubicBezTo>
                    <a:pt x="21258" y="1130"/>
                    <a:pt x="21196" y="1067"/>
                    <a:pt x="21091" y="1025"/>
                  </a:cubicBezTo>
                  <a:cubicBezTo>
                    <a:pt x="21049" y="1004"/>
                    <a:pt x="21007" y="1004"/>
                    <a:pt x="20986" y="963"/>
                  </a:cubicBezTo>
                  <a:cubicBezTo>
                    <a:pt x="20694" y="858"/>
                    <a:pt x="20463" y="774"/>
                    <a:pt x="20359" y="774"/>
                  </a:cubicBezTo>
                  <a:cubicBezTo>
                    <a:pt x="20275" y="774"/>
                    <a:pt x="20191" y="837"/>
                    <a:pt x="19982" y="1025"/>
                  </a:cubicBezTo>
                  <a:cubicBezTo>
                    <a:pt x="19982" y="1046"/>
                    <a:pt x="20003" y="1067"/>
                    <a:pt x="20003" y="1088"/>
                  </a:cubicBezTo>
                  <a:cubicBezTo>
                    <a:pt x="20045" y="1402"/>
                    <a:pt x="19878" y="1486"/>
                    <a:pt x="18999" y="1925"/>
                  </a:cubicBezTo>
                  <a:cubicBezTo>
                    <a:pt x="18664" y="2113"/>
                    <a:pt x="18434" y="2239"/>
                    <a:pt x="18287" y="2344"/>
                  </a:cubicBezTo>
                  <a:cubicBezTo>
                    <a:pt x="18204" y="2406"/>
                    <a:pt x="18162" y="2448"/>
                    <a:pt x="18099" y="2511"/>
                  </a:cubicBezTo>
                  <a:cubicBezTo>
                    <a:pt x="17953" y="2636"/>
                    <a:pt x="17806" y="2762"/>
                    <a:pt x="17555" y="2762"/>
                  </a:cubicBezTo>
                  <a:cubicBezTo>
                    <a:pt x="17429" y="2762"/>
                    <a:pt x="17262" y="2741"/>
                    <a:pt x="17053" y="2699"/>
                  </a:cubicBezTo>
                  <a:cubicBezTo>
                    <a:pt x="16865" y="2678"/>
                    <a:pt x="16655" y="2595"/>
                    <a:pt x="16383" y="2532"/>
                  </a:cubicBezTo>
                  <a:lnTo>
                    <a:pt x="16300" y="2511"/>
                  </a:lnTo>
                  <a:lnTo>
                    <a:pt x="15986" y="2427"/>
                  </a:lnTo>
                  <a:cubicBezTo>
                    <a:pt x="15295" y="2218"/>
                    <a:pt x="15065" y="2051"/>
                    <a:pt x="14919" y="1946"/>
                  </a:cubicBezTo>
                  <a:cubicBezTo>
                    <a:pt x="14835" y="1862"/>
                    <a:pt x="14835" y="1862"/>
                    <a:pt x="14772" y="1862"/>
                  </a:cubicBezTo>
                  <a:cubicBezTo>
                    <a:pt x="14668" y="1862"/>
                    <a:pt x="14416" y="1946"/>
                    <a:pt x="14019" y="2072"/>
                  </a:cubicBezTo>
                  <a:cubicBezTo>
                    <a:pt x="13308" y="2302"/>
                    <a:pt x="13077" y="2490"/>
                    <a:pt x="12889" y="2595"/>
                  </a:cubicBezTo>
                  <a:cubicBezTo>
                    <a:pt x="12680" y="2720"/>
                    <a:pt x="12554" y="2825"/>
                    <a:pt x="12219" y="2825"/>
                  </a:cubicBezTo>
                  <a:lnTo>
                    <a:pt x="11989" y="2825"/>
                  </a:lnTo>
                  <a:cubicBezTo>
                    <a:pt x="11927" y="2818"/>
                    <a:pt x="11873" y="2815"/>
                    <a:pt x="11827" y="2815"/>
                  </a:cubicBezTo>
                  <a:cubicBezTo>
                    <a:pt x="11736" y="2815"/>
                    <a:pt x="11675" y="2825"/>
                    <a:pt x="11634" y="2825"/>
                  </a:cubicBezTo>
                  <a:cubicBezTo>
                    <a:pt x="11592" y="2888"/>
                    <a:pt x="11550" y="2908"/>
                    <a:pt x="11445" y="2908"/>
                  </a:cubicBezTo>
                  <a:lnTo>
                    <a:pt x="11403" y="2908"/>
                  </a:lnTo>
                  <a:cubicBezTo>
                    <a:pt x="11341" y="2908"/>
                    <a:pt x="11173" y="2867"/>
                    <a:pt x="10755" y="2741"/>
                  </a:cubicBezTo>
                  <a:cubicBezTo>
                    <a:pt x="10295" y="2616"/>
                    <a:pt x="10002" y="2595"/>
                    <a:pt x="9792" y="2553"/>
                  </a:cubicBezTo>
                  <a:cubicBezTo>
                    <a:pt x="9479" y="2532"/>
                    <a:pt x="9227" y="2511"/>
                    <a:pt x="9102" y="2072"/>
                  </a:cubicBezTo>
                  <a:cubicBezTo>
                    <a:pt x="9102" y="2030"/>
                    <a:pt x="9102" y="2030"/>
                    <a:pt x="9081" y="2009"/>
                  </a:cubicBezTo>
                  <a:cubicBezTo>
                    <a:pt x="8976" y="1883"/>
                    <a:pt x="8809" y="1695"/>
                    <a:pt x="8662" y="1465"/>
                  </a:cubicBezTo>
                  <a:cubicBezTo>
                    <a:pt x="8328" y="1025"/>
                    <a:pt x="7951" y="858"/>
                    <a:pt x="7637" y="711"/>
                  </a:cubicBezTo>
                  <a:cubicBezTo>
                    <a:pt x="7282" y="544"/>
                    <a:pt x="6989" y="356"/>
                    <a:pt x="686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49" name="Google Shape;1649;p99"/>
          <p:cNvCxnSpPr/>
          <p:nvPr/>
        </p:nvCxnSpPr>
        <p:spPr>
          <a:xfrm>
            <a:off x="4533900" y="2705000"/>
            <a:ext cx="1466700" cy="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587"/>
                                        </p:tgtEl>
                                        <p:attrNameLst>
                                          <p:attrName>style.visibility</p:attrName>
                                        </p:attrNameLst>
                                      </p:cBhvr>
                                      <p:to>
                                        <p:strVal val="visible"/>
                                      </p:to>
                                    </p:set>
                                    <p:anim calcmode="lin" valueType="num">
                                      <p:cBhvr additive="base">
                                        <p:cTn id="7" dur="1000"/>
                                        <p:tgtEl>
                                          <p:spTgt spid="158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591"/>
                                        </p:tgtEl>
                                        <p:attrNameLst>
                                          <p:attrName>style.visibility</p:attrName>
                                        </p:attrNameLst>
                                      </p:cBhvr>
                                      <p:to>
                                        <p:strVal val="visible"/>
                                      </p:to>
                                    </p:set>
                                    <p:anim calcmode="lin" valueType="num">
                                      <p:cBhvr additive="base">
                                        <p:cTn id="12" dur="1000"/>
                                        <p:tgtEl>
                                          <p:spTgt spid="1591"/>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588"/>
                                        </p:tgtEl>
                                        <p:attrNameLst>
                                          <p:attrName>style.visibility</p:attrName>
                                        </p:attrNameLst>
                                      </p:cBhvr>
                                      <p:to>
                                        <p:strVal val="visible"/>
                                      </p:to>
                                    </p:set>
                                    <p:anim calcmode="lin" valueType="num">
                                      <p:cBhvr additive="base">
                                        <p:cTn id="17" dur="1000"/>
                                        <p:tgtEl>
                                          <p:spTgt spid="1588"/>
                                        </p:tgtEl>
                                        <p:attrNameLst>
                                          <p:attrName>ppt_x</p:attrName>
                                        </p:attrNameLst>
                                      </p:cBhvr>
                                      <p:tavLst>
                                        <p:tav tm="0">
                                          <p:val>
                                            <p:strVal val="#ppt_x+1"/>
                                          </p:val>
                                        </p:tav>
                                        <p:tav tm="100000">
                                          <p:val>
                                            <p:strVal val="#ppt_x"/>
                                          </p:val>
                                        </p:tav>
                                      </p:tavLst>
                                    </p:anim>
                                  </p:childTnLst>
                                </p:cTn>
                              </p:par>
                              <p:par>
                                <p:cTn id="18" presetID="10" presetClass="entr" presetSubtype="0" fill="hold" nodeType="withEffect">
                                  <p:stCondLst>
                                    <p:cond delay="0"/>
                                  </p:stCondLst>
                                  <p:childTnLst>
                                    <p:set>
                                      <p:cBhvr>
                                        <p:cTn id="19" dur="1" fill="hold">
                                          <p:stCondLst>
                                            <p:cond delay="0"/>
                                          </p:stCondLst>
                                        </p:cTn>
                                        <p:tgtEl>
                                          <p:spTgt spid="1589"/>
                                        </p:tgtEl>
                                        <p:attrNameLst>
                                          <p:attrName>style.visibility</p:attrName>
                                        </p:attrNameLst>
                                      </p:cBhvr>
                                      <p:to>
                                        <p:strVal val="visible"/>
                                      </p:to>
                                    </p:set>
                                    <p:animEffect transition="in" filter="fade">
                                      <p:cBhvr>
                                        <p:cTn id="20" dur="1000"/>
                                        <p:tgtEl>
                                          <p:spTgt spid="1589"/>
                                        </p:tgtEl>
                                      </p:cBhvr>
                                    </p:animEffect>
                                  </p:childTnLst>
                                </p:cTn>
                              </p:par>
                              <p:par>
                                <p:cTn id="21" presetID="10" presetClass="entr" presetSubtype="0" fill="hold" nodeType="withEffect">
                                  <p:stCondLst>
                                    <p:cond delay="0"/>
                                  </p:stCondLst>
                                  <p:childTnLst>
                                    <p:set>
                                      <p:cBhvr>
                                        <p:cTn id="22" dur="1" fill="hold">
                                          <p:stCondLst>
                                            <p:cond delay="0"/>
                                          </p:stCondLst>
                                        </p:cTn>
                                        <p:tgtEl>
                                          <p:spTgt spid="1590"/>
                                        </p:tgtEl>
                                        <p:attrNameLst>
                                          <p:attrName>style.visibility</p:attrName>
                                        </p:attrNameLst>
                                      </p:cBhvr>
                                      <p:to>
                                        <p:strVal val="visible"/>
                                      </p:to>
                                    </p:set>
                                    <p:animEffect transition="in" filter="fade">
                                      <p:cBhvr>
                                        <p:cTn id="23" dur="1000"/>
                                        <p:tgtEl>
                                          <p:spTgt spid="1590"/>
                                        </p:tgtEl>
                                      </p:cBhvr>
                                    </p:animEffect>
                                  </p:childTnLst>
                                </p:cTn>
                              </p:par>
                              <p:par>
                                <p:cTn id="24" presetID="10" presetClass="entr" presetSubtype="0" fill="hold" nodeType="withEffect">
                                  <p:stCondLst>
                                    <p:cond delay="0"/>
                                  </p:stCondLst>
                                  <p:childTnLst>
                                    <p:set>
                                      <p:cBhvr>
                                        <p:cTn id="25" dur="1" fill="hold">
                                          <p:stCondLst>
                                            <p:cond delay="0"/>
                                          </p:stCondLst>
                                        </p:cTn>
                                        <p:tgtEl>
                                          <p:spTgt spid="1649"/>
                                        </p:tgtEl>
                                        <p:attrNameLst>
                                          <p:attrName>style.visibility</p:attrName>
                                        </p:attrNameLst>
                                      </p:cBhvr>
                                      <p:to>
                                        <p:strVal val="visible"/>
                                      </p:to>
                                    </p:set>
                                    <p:animEffect transition="in" filter="fade">
                                      <p:cBhvr>
                                        <p:cTn id="26" dur="1000"/>
                                        <p:tgtEl>
                                          <p:spTgt spid="16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653"/>
        <p:cNvGrpSpPr/>
        <p:nvPr/>
      </p:nvGrpSpPr>
      <p:grpSpPr>
        <a:xfrm>
          <a:off x="0" y="0"/>
          <a:ext cx="0" cy="0"/>
          <a:chOff x="0" y="0"/>
          <a:chExt cx="0" cy="0"/>
        </a:xfrm>
      </p:grpSpPr>
      <p:sp>
        <p:nvSpPr>
          <p:cNvPr id="1654" name="Google Shape;1654;p100"/>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is Emancipation Day?</a:t>
            </a:r>
            <a:endParaRPr/>
          </a:p>
        </p:txBody>
      </p:sp>
      <p:grpSp>
        <p:nvGrpSpPr>
          <p:cNvPr id="1655" name="Google Shape;1655;p100"/>
          <p:cNvGrpSpPr/>
          <p:nvPr/>
        </p:nvGrpSpPr>
        <p:grpSpPr>
          <a:xfrm>
            <a:off x="2757421" y="1742701"/>
            <a:ext cx="3628860" cy="2115112"/>
            <a:chOff x="1386250" y="1565200"/>
            <a:chExt cx="4839125" cy="2820525"/>
          </a:xfrm>
        </p:grpSpPr>
        <p:sp>
          <p:nvSpPr>
            <p:cNvPr id="1656" name="Google Shape;1656;p100"/>
            <p:cNvSpPr/>
            <p:nvPr/>
          </p:nvSpPr>
          <p:spPr>
            <a:xfrm>
              <a:off x="2256675" y="1717400"/>
              <a:ext cx="827550" cy="577000"/>
            </a:xfrm>
            <a:custGeom>
              <a:avLst/>
              <a:gdLst/>
              <a:ahLst/>
              <a:cxnLst/>
              <a:rect l="l" t="t" r="r" b="b"/>
              <a:pathLst>
                <a:path w="33102" h="23080" extrusionOk="0">
                  <a:moveTo>
                    <a:pt x="1486" y="1"/>
                  </a:moveTo>
                  <a:cubicBezTo>
                    <a:pt x="1465" y="43"/>
                    <a:pt x="1402" y="64"/>
                    <a:pt x="1381" y="127"/>
                  </a:cubicBezTo>
                  <a:cubicBezTo>
                    <a:pt x="1381" y="147"/>
                    <a:pt x="1360" y="147"/>
                    <a:pt x="1360" y="168"/>
                  </a:cubicBezTo>
                  <a:cubicBezTo>
                    <a:pt x="1319" y="210"/>
                    <a:pt x="1298" y="252"/>
                    <a:pt x="1277" y="273"/>
                  </a:cubicBezTo>
                  <a:cubicBezTo>
                    <a:pt x="1256" y="315"/>
                    <a:pt x="1256" y="336"/>
                    <a:pt x="1214" y="357"/>
                  </a:cubicBezTo>
                  <a:cubicBezTo>
                    <a:pt x="1193" y="378"/>
                    <a:pt x="1172" y="440"/>
                    <a:pt x="1130" y="461"/>
                  </a:cubicBezTo>
                  <a:cubicBezTo>
                    <a:pt x="1109" y="482"/>
                    <a:pt x="1109" y="524"/>
                    <a:pt x="1088" y="545"/>
                  </a:cubicBezTo>
                  <a:cubicBezTo>
                    <a:pt x="1067" y="566"/>
                    <a:pt x="1047" y="629"/>
                    <a:pt x="1005" y="650"/>
                  </a:cubicBezTo>
                  <a:cubicBezTo>
                    <a:pt x="984" y="671"/>
                    <a:pt x="984" y="691"/>
                    <a:pt x="963" y="754"/>
                  </a:cubicBezTo>
                  <a:cubicBezTo>
                    <a:pt x="942" y="796"/>
                    <a:pt x="900" y="838"/>
                    <a:pt x="879" y="880"/>
                  </a:cubicBezTo>
                  <a:cubicBezTo>
                    <a:pt x="858" y="901"/>
                    <a:pt x="858" y="963"/>
                    <a:pt x="837" y="984"/>
                  </a:cubicBezTo>
                  <a:cubicBezTo>
                    <a:pt x="795" y="1047"/>
                    <a:pt x="775" y="1068"/>
                    <a:pt x="754" y="1110"/>
                  </a:cubicBezTo>
                  <a:cubicBezTo>
                    <a:pt x="733" y="1152"/>
                    <a:pt x="733" y="1194"/>
                    <a:pt x="691" y="1215"/>
                  </a:cubicBezTo>
                  <a:cubicBezTo>
                    <a:pt x="670" y="1277"/>
                    <a:pt x="649" y="1298"/>
                    <a:pt x="607" y="1361"/>
                  </a:cubicBezTo>
                  <a:cubicBezTo>
                    <a:pt x="586" y="1382"/>
                    <a:pt x="586" y="1424"/>
                    <a:pt x="565" y="1466"/>
                  </a:cubicBezTo>
                  <a:cubicBezTo>
                    <a:pt x="544" y="1507"/>
                    <a:pt x="523" y="1528"/>
                    <a:pt x="523" y="1591"/>
                  </a:cubicBezTo>
                  <a:cubicBezTo>
                    <a:pt x="482" y="1612"/>
                    <a:pt x="482" y="1675"/>
                    <a:pt x="461" y="1696"/>
                  </a:cubicBezTo>
                  <a:cubicBezTo>
                    <a:pt x="440" y="1738"/>
                    <a:pt x="440" y="1800"/>
                    <a:pt x="419" y="1821"/>
                  </a:cubicBezTo>
                  <a:cubicBezTo>
                    <a:pt x="377" y="1842"/>
                    <a:pt x="377" y="1905"/>
                    <a:pt x="356" y="1926"/>
                  </a:cubicBezTo>
                  <a:cubicBezTo>
                    <a:pt x="335" y="1989"/>
                    <a:pt x="335" y="2031"/>
                    <a:pt x="314" y="2052"/>
                  </a:cubicBezTo>
                  <a:cubicBezTo>
                    <a:pt x="314" y="2093"/>
                    <a:pt x="272" y="2135"/>
                    <a:pt x="272" y="2156"/>
                  </a:cubicBezTo>
                  <a:cubicBezTo>
                    <a:pt x="251" y="2219"/>
                    <a:pt x="251" y="2261"/>
                    <a:pt x="251" y="2303"/>
                  </a:cubicBezTo>
                  <a:cubicBezTo>
                    <a:pt x="251" y="2324"/>
                    <a:pt x="230" y="2365"/>
                    <a:pt x="230" y="2407"/>
                  </a:cubicBezTo>
                  <a:cubicBezTo>
                    <a:pt x="230" y="2449"/>
                    <a:pt x="210" y="2512"/>
                    <a:pt x="210" y="2533"/>
                  </a:cubicBezTo>
                  <a:cubicBezTo>
                    <a:pt x="210" y="2554"/>
                    <a:pt x="210" y="2616"/>
                    <a:pt x="168" y="2637"/>
                  </a:cubicBezTo>
                  <a:lnTo>
                    <a:pt x="168" y="2763"/>
                  </a:lnTo>
                  <a:lnTo>
                    <a:pt x="168" y="2868"/>
                  </a:lnTo>
                  <a:lnTo>
                    <a:pt x="168" y="3035"/>
                  </a:lnTo>
                  <a:lnTo>
                    <a:pt x="168" y="3098"/>
                  </a:lnTo>
                  <a:cubicBezTo>
                    <a:pt x="168" y="3181"/>
                    <a:pt x="210" y="3265"/>
                    <a:pt x="230" y="3307"/>
                  </a:cubicBezTo>
                  <a:cubicBezTo>
                    <a:pt x="251" y="3391"/>
                    <a:pt x="251" y="3453"/>
                    <a:pt x="272" y="3516"/>
                  </a:cubicBezTo>
                  <a:cubicBezTo>
                    <a:pt x="419" y="3976"/>
                    <a:pt x="523" y="4228"/>
                    <a:pt x="628" y="4458"/>
                  </a:cubicBezTo>
                  <a:cubicBezTo>
                    <a:pt x="837" y="4981"/>
                    <a:pt x="879" y="5190"/>
                    <a:pt x="565" y="5713"/>
                  </a:cubicBezTo>
                  <a:cubicBezTo>
                    <a:pt x="377" y="6006"/>
                    <a:pt x="210" y="6132"/>
                    <a:pt x="42" y="6215"/>
                  </a:cubicBezTo>
                  <a:cubicBezTo>
                    <a:pt x="21" y="6215"/>
                    <a:pt x="21" y="6236"/>
                    <a:pt x="0" y="6236"/>
                  </a:cubicBezTo>
                  <a:cubicBezTo>
                    <a:pt x="21" y="6299"/>
                    <a:pt x="42" y="6404"/>
                    <a:pt x="126" y="6592"/>
                  </a:cubicBezTo>
                  <a:cubicBezTo>
                    <a:pt x="272" y="6927"/>
                    <a:pt x="335" y="7115"/>
                    <a:pt x="377" y="7178"/>
                  </a:cubicBezTo>
                  <a:cubicBezTo>
                    <a:pt x="377" y="7220"/>
                    <a:pt x="377" y="7220"/>
                    <a:pt x="419" y="7241"/>
                  </a:cubicBezTo>
                  <a:cubicBezTo>
                    <a:pt x="419" y="7261"/>
                    <a:pt x="523" y="7366"/>
                    <a:pt x="628" y="7471"/>
                  </a:cubicBezTo>
                  <a:cubicBezTo>
                    <a:pt x="733" y="7575"/>
                    <a:pt x="858" y="7764"/>
                    <a:pt x="1067" y="7994"/>
                  </a:cubicBezTo>
                  <a:cubicBezTo>
                    <a:pt x="1486" y="8475"/>
                    <a:pt x="1674" y="8517"/>
                    <a:pt x="1800" y="8538"/>
                  </a:cubicBezTo>
                  <a:cubicBezTo>
                    <a:pt x="2135" y="8622"/>
                    <a:pt x="2239" y="8831"/>
                    <a:pt x="2427" y="9584"/>
                  </a:cubicBezTo>
                  <a:cubicBezTo>
                    <a:pt x="2574" y="10212"/>
                    <a:pt x="2469" y="10630"/>
                    <a:pt x="2407" y="10902"/>
                  </a:cubicBezTo>
                  <a:cubicBezTo>
                    <a:pt x="2574" y="10944"/>
                    <a:pt x="2971" y="11007"/>
                    <a:pt x="3139" y="11007"/>
                  </a:cubicBezTo>
                  <a:cubicBezTo>
                    <a:pt x="3599" y="11049"/>
                    <a:pt x="3997" y="11091"/>
                    <a:pt x="4311" y="11091"/>
                  </a:cubicBezTo>
                  <a:lnTo>
                    <a:pt x="4708" y="11091"/>
                  </a:lnTo>
                  <a:cubicBezTo>
                    <a:pt x="4938" y="11091"/>
                    <a:pt x="5043" y="11216"/>
                    <a:pt x="5085" y="11467"/>
                  </a:cubicBezTo>
                  <a:cubicBezTo>
                    <a:pt x="5168" y="11969"/>
                    <a:pt x="4813" y="12179"/>
                    <a:pt x="4227" y="12513"/>
                  </a:cubicBezTo>
                  <a:lnTo>
                    <a:pt x="4039" y="12618"/>
                  </a:lnTo>
                  <a:cubicBezTo>
                    <a:pt x="3704" y="12827"/>
                    <a:pt x="3411" y="13015"/>
                    <a:pt x="3181" y="13204"/>
                  </a:cubicBezTo>
                  <a:lnTo>
                    <a:pt x="3055" y="13308"/>
                  </a:lnTo>
                  <a:lnTo>
                    <a:pt x="2888" y="13078"/>
                  </a:lnTo>
                  <a:lnTo>
                    <a:pt x="3034" y="13329"/>
                  </a:lnTo>
                  <a:lnTo>
                    <a:pt x="2930" y="13413"/>
                  </a:lnTo>
                  <a:cubicBezTo>
                    <a:pt x="2637" y="13643"/>
                    <a:pt x="2469" y="13727"/>
                    <a:pt x="2344" y="13769"/>
                  </a:cubicBezTo>
                  <a:cubicBezTo>
                    <a:pt x="2323" y="13769"/>
                    <a:pt x="2302" y="13811"/>
                    <a:pt x="2302" y="13811"/>
                  </a:cubicBezTo>
                  <a:lnTo>
                    <a:pt x="2197" y="14020"/>
                  </a:lnTo>
                  <a:cubicBezTo>
                    <a:pt x="2135" y="14166"/>
                    <a:pt x="2051" y="14292"/>
                    <a:pt x="1988" y="14396"/>
                  </a:cubicBezTo>
                  <a:cubicBezTo>
                    <a:pt x="1925" y="14480"/>
                    <a:pt x="1883" y="14606"/>
                    <a:pt x="1842" y="14668"/>
                  </a:cubicBezTo>
                  <a:cubicBezTo>
                    <a:pt x="1883" y="14689"/>
                    <a:pt x="1925" y="14710"/>
                    <a:pt x="2009" y="14773"/>
                  </a:cubicBezTo>
                  <a:cubicBezTo>
                    <a:pt x="2197" y="14857"/>
                    <a:pt x="2260" y="14857"/>
                    <a:pt x="2344" y="14857"/>
                  </a:cubicBezTo>
                  <a:cubicBezTo>
                    <a:pt x="2388" y="14845"/>
                    <a:pt x="2433" y="14838"/>
                    <a:pt x="2481" y="14838"/>
                  </a:cubicBezTo>
                  <a:cubicBezTo>
                    <a:pt x="2679" y="14838"/>
                    <a:pt x="2918" y="14954"/>
                    <a:pt x="3306" y="15275"/>
                  </a:cubicBezTo>
                  <a:cubicBezTo>
                    <a:pt x="3515" y="15422"/>
                    <a:pt x="3683" y="15526"/>
                    <a:pt x="3829" y="15631"/>
                  </a:cubicBezTo>
                  <a:cubicBezTo>
                    <a:pt x="4352" y="15966"/>
                    <a:pt x="4499" y="16154"/>
                    <a:pt x="4562" y="17409"/>
                  </a:cubicBezTo>
                  <a:cubicBezTo>
                    <a:pt x="4604" y="17744"/>
                    <a:pt x="4604" y="18121"/>
                    <a:pt x="4604" y="18435"/>
                  </a:cubicBezTo>
                  <a:cubicBezTo>
                    <a:pt x="4604" y="19627"/>
                    <a:pt x="4624" y="20360"/>
                    <a:pt x="5148" y="20674"/>
                  </a:cubicBezTo>
                  <a:cubicBezTo>
                    <a:pt x="5545" y="20925"/>
                    <a:pt x="5712" y="21071"/>
                    <a:pt x="5817" y="21176"/>
                  </a:cubicBezTo>
                  <a:lnTo>
                    <a:pt x="5880" y="21238"/>
                  </a:lnTo>
                  <a:cubicBezTo>
                    <a:pt x="5922" y="21238"/>
                    <a:pt x="6005" y="21197"/>
                    <a:pt x="6110" y="21176"/>
                  </a:cubicBezTo>
                  <a:cubicBezTo>
                    <a:pt x="6298" y="21134"/>
                    <a:pt x="6445" y="21071"/>
                    <a:pt x="6591" y="21050"/>
                  </a:cubicBezTo>
                  <a:cubicBezTo>
                    <a:pt x="6863" y="20946"/>
                    <a:pt x="7114" y="20862"/>
                    <a:pt x="7596" y="20862"/>
                  </a:cubicBezTo>
                  <a:lnTo>
                    <a:pt x="8642" y="20862"/>
                  </a:lnTo>
                  <a:cubicBezTo>
                    <a:pt x="8725" y="20862"/>
                    <a:pt x="8830" y="20862"/>
                    <a:pt x="8914" y="20883"/>
                  </a:cubicBezTo>
                  <a:lnTo>
                    <a:pt x="8997" y="20883"/>
                  </a:lnTo>
                  <a:cubicBezTo>
                    <a:pt x="9102" y="20883"/>
                    <a:pt x="9207" y="20925"/>
                    <a:pt x="9311" y="20925"/>
                  </a:cubicBezTo>
                  <a:lnTo>
                    <a:pt x="9374" y="20925"/>
                  </a:lnTo>
                  <a:cubicBezTo>
                    <a:pt x="9458" y="20925"/>
                    <a:pt x="9541" y="20946"/>
                    <a:pt x="9583" y="20946"/>
                  </a:cubicBezTo>
                  <a:cubicBezTo>
                    <a:pt x="9625" y="20946"/>
                    <a:pt x="9646" y="20946"/>
                    <a:pt x="9667" y="20966"/>
                  </a:cubicBezTo>
                  <a:cubicBezTo>
                    <a:pt x="9688" y="20966"/>
                    <a:pt x="9751" y="20966"/>
                    <a:pt x="9772" y="20987"/>
                  </a:cubicBezTo>
                  <a:cubicBezTo>
                    <a:pt x="9772" y="20966"/>
                    <a:pt x="9793" y="20946"/>
                    <a:pt x="9793" y="20925"/>
                  </a:cubicBezTo>
                  <a:lnTo>
                    <a:pt x="9793" y="20883"/>
                  </a:lnTo>
                  <a:lnTo>
                    <a:pt x="9876" y="20736"/>
                  </a:lnTo>
                  <a:lnTo>
                    <a:pt x="9897" y="20715"/>
                  </a:lnTo>
                  <a:cubicBezTo>
                    <a:pt x="9939" y="20653"/>
                    <a:pt x="9981" y="20611"/>
                    <a:pt x="10002" y="20548"/>
                  </a:cubicBezTo>
                  <a:cubicBezTo>
                    <a:pt x="10169" y="20339"/>
                    <a:pt x="10253" y="20150"/>
                    <a:pt x="10316" y="19983"/>
                  </a:cubicBezTo>
                  <a:cubicBezTo>
                    <a:pt x="10483" y="19606"/>
                    <a:pt x="10630" y="19188"/>
                    <a:pt x="11215" y="19167"/>
                  </a:cubicBezTo>
                  <a:cubicBezTo>
                    <a:pt x="11236" y="19083"/>
                    <a:pt x="11320" y="18958"/>
                    <a:pt x="11508" y="18958"/>
                  </a:cubicBezTo>
                  <a:cubicBezTo>
                    <a:pt x="11613" y="18958"/>
                    <a:pt x="11822" y="18979"/>
                    <a:pt x="12575" y="19188"/>
                  </a:cubicBezTo>
                  <a:cubicBezTo>
                    <a:pt x="13454" y="19418"/>
                    <a:pt x="13873" y="19606"/>
                    <a:pt x="14228" y="19774"/>
                  </a:cubicBezTo>
                  <a:cubicBezTo>
                    <a:pt x="14647" y="19983"/>
                    <a:pt x="14898" y="20088"/>
                    <a:pt x="15923" y="20109"/>
                  </a:cubicBezTo>
                  <a:cubicBezTo>
                    <a:pt x="16656" y="20130"/>
                    <a:pt x="16990" y="20192"/>
                    <a:pt x="17262" y="20234"/>
                  </a:cubicBezTo>
                  <a:cubicBezTo>
                    <a:pt x="17409" y="20255"/>
                    <a:pt x="17513" y="20297"/>
                    <a:pt x="17639" y="20297"/>
                  </a:cubicBezTo>
                  <a:lnTo>
                    <a:pt x="17827" y="20297"/>
                  </a:lnTo>
                  <a:cubicBezTo>
                    <a:pt x="18016" y="20255"/>
                    <a:pt x="18246" y="20234"/>
                    <a:pt x="18560" y="20192"/>
                  </a:cubicBezTo>
                  <a:cubicBezTo>
                    <a:pt x="18643" y="20192"/>
                    <a:pt x="18685" y="20150"/>
                    <a:pt x="18769" y="20130"/>
                  </a:cubicBezTo>
                  <a:cubicBezTo>
                    <a:pt x="19522" y="19983"/>
                    <a:pt x="19773" y="19795"/>
                    <a:pt x="19920" y="19669"/>
                  </a:cubicBezTo>
                  <a:cubicBezTo>
                    <a:pt x="20045" y="19565"/>
                    <a:pt x="20192" y="19460"/>
                    <a:pt x="20464" y="19460"/>
                  </a:cubicBezTo>
                  <a:cubicBezTo>
                    <a:pt x="20631" y="19460"/>
                    <a:pt x="20840" y="19481"/>
                    <a:pt x="21175" y="19585"/>
                  </a:cubicBezTo>
                  <a:cubicBezTo>
                    <a:pt x="21866" y="19774"/>
                    <a:pt x="21991" y="19878"/>
                    <a:pt x="22179" y="20109"/>
                  </a:cubicBezTo>
                  <a:cubicBezTo>
                    <a:pt x="22242" y="20213"/>
                    <a:pt x="22389" y="20360"/>
                    <a:pt x="23163" y="20674"/>
                  </a:cubicBezTo>
                  <a:cubicBezTo>
                    <a:pt x="23749" y="20925"/>
                    <a:pt x="24062" y="21071"/>
                    <a:pt x="24314" y="21197"/>
                  </a:cubicBezTo>
                  <a:cubicBezTo>
                    <a:pt x="24837" y="21469"/>
                    <a:pt x="25130" y="21615"/>
                    <a:pt x="26741" y="21971"/>
                  </a:cubicBezTo>
                  <a:cubicBezTo>
                    <a:pt x="28896" y="22410"/>
                    <a:pt x="30779" y="22954"/>
                    <a:pt x="31177" y="23080"/>
                  </a:cubicBezTo>
                  <a:lnTo>
                    <a:pt x="31721" y="22829"/>
                  </a:lnTo>
                  <a:lnTo>
                    <a:pt x="31972" y="19690"/>
                  </a:lnTo>
                  <a:lnTo>
                    <a:pt x="33101" y="6320"/>
                  </a:lnTo>
                  <a:cubicBezTo>
                    <a:pt x="23581" y="5295"/>
                    <a:pt x="17367" y="3893"/>
                    <a:pt x="17304" y="3872"/>
                  </a:cubicBezTo>
                  <a:cubicBezTo>
                    <a:pt x="14689" y="3474"/>
                    <a:pt x="6487" y="1382"/>
                    <a:pt x="6403" y="1361"/>
                  </a:cubicBezTo>
                  <a:cubicBezTo>
                    <a:pt x="5482" y="1110"/>
                    <a:pt x="3829" y="671"/>
                    <a:pt x="148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00"/>
            <p:cNvSpPr/>
            <p:nvPr/>
          </p:nvSpPr>
          <p:spPr>
            <a:xfrm>
              <a:off x="2449700" y="2211725"/>
              <a:ext cx="600000" cy="495925"/>
            </a:xfrm>
            <a:custGeom>
              <a:avLst/>
              <a:gdLst/>
              <a:ahLst/>
              <a:cxnLst/>
              <a:rect l="l" t="t" r="r" b="b"/>
              <a:pathLst>
                <a:path w="24000" h="19837" extrusionOk="0">
                  <a:moveTo>
                    <a:pt x="4185" y="1"/>
                  </a:moveTo>
                  <a:cubicBezTo>
                    <a:pt x="4080" y="147"/>
                    <a:pt x="3913" y="147"/>
                    <a:pt x="3829" y="147"/>
                  </a:cubicBezTo>
                  <a:lnTo>
                    <a:pt x="3725" y="147"/>
                  </a:lnTo>
                  <a:cubicBezTo>
                    <a:pt x="3698" y="146"/>
                    <a:pt x="3673" y="145"/>
                    <a:pt x="3649" y="145"/>
                  </a:cubicBezTo>
                  <a:cubicBezTo>
                    <a:pt x="3379" y="145"/>
                    <a:pt x="3315" y="259"/>
                    <a:pt x="3181" y="587"/>
                  </a:cubicBezTo>
                  <a:cubicBezTo>
                    <a:pt x="3097" y="796"/>
                    <a:pt x="2971" y="1068"/>
                    <a:pt x="2762" y="1319"/>
                  </a:cubicBezTo>
                  <a:cubicBezTo>
                    <a:pt x="2657" y="1382"/>
                    <a:pt x="2637" y="1445"/>
                    <a:pt x="2595" y="1486"/>
                  </a:cubicBezTo>
                  <a:lnTo>
                    <a:pt x="2657" y="1528"/>
                  </a:lnTo>
                  <a:lnTo>
                    <a:pt x="2678" y="1570"/>
                  </a:lnTo>
                  <a:cubicBezTo>
                    <a:pt x="2699" y="1591"/>
                    <a:pt x="2720" y="1612"/>
                    <a:pt x="2720" y="1633"/>
                  </a:cubicBezTo>
                  <a:cubicBezTo>
                    <a:pt x="2720" y="1675"/>
                    <a:pt x="2762" y="1675"/>
                    <a:pt x="2762" y="1696"/>
                  </a:cubicBezTo>
                  <a:cubicBezTo>
                    <a:pt x="2825" y="1947"/>
                    <a:pt x="2804" y="3077"/>
                    <a:pt x="900" y="12304"/>
                  </a:cubicBezTo>
                  <a:lnTo>
                    <a:pt x="502" y="15631"/>
                  </a:lnTo>
                  <a:lnTo>
                    <a:pt x="356" y="15714"/>
                  </a:lnTo>
                  <a:cubicBezTo>
                    <a:pt x="209" y="15756"/>
                    <a:pt x="42" y="15924"/>
                    <a:pt x="0" y="16028"/>
                  </a:cubicBezTo>
                  <a:cubicBezTo>
                    <a:pt x="0" y="16070"/>
                    <a:pt x="42" y="16154"/>
                    <a:pt x="63" y="16217"/>
                  </a:cubicBezTo>
                  <a:cubicBezTo>
                    <a:pt x="188" y="16426"/>
                    <a:pt x="251" y="16635"/>
                    <a:pt x="272" y="16802"/>
                  </a:cubicBezTo>
                  <a:cubicBezTo>
                    <a:pt x="356" y="17200"/>
                    <a:pt x="460" y="17639"/>
                    <a:pt x="2574" y="18037"/>
                  </a:cubicBezTo>
                  <a:cubicBezTo>
                    <a:pt x="3306" y="18162"/>
                    <a:pt x="4394" y="18246"/>
                    <a:pt x="5963" y="18246"/>
                  </a:cubicBezTo>
                  <a:lnTo>
                    <a:pt x="6214" y="18246"/>
                  </a:lnTo>
                  <a:cubicBezTo>
                    <a:pt x="7093" y="18246"/>
                    <a:pt x="8056" y="18225"/>
                    <a:pt x="8976" y="18204"/>
                  </a:cubicBezTo>
                  <a:cubicBezTo>
                    <a:pt x="9374" y="18204"/>
                    <a:pt x="9792" y="18162"/>
                    <a:pt x="10211" y="18162"/>
                  </a:cubicBezTo>
                  <a:cubicBezTo>
                    <a:pt x="10776" y="18162"/>
                    <a:pt x="11383" y="18142"/>
                    <a:pt x="11906" y="18142"/>
                  </a:cubicBezTo>
                  <a:cubicBezTo>
                    <a:pt x="13559" y="18142"/>
                    <a:pt x="14647" y="18225"/>
                    <a:pt x="15337" y="18414"/>
                  </a:cubicBezTo>
                  <a:cubicBezTo>
                    <a:pt x="15693" y="18518"/>
                    <a:pt x="16007" y="18581"/>
                    <a:pt x="16258" y="18644"/>
                  </a:cubicBezTo>
                  <a:cubicBezTo>
                    <a:pt x="16676" y="18748"/>
                    <a:pt x="16948" y="18853"/>
                    <a:pt x="17158" y="18895"/>
                  </a:cubicBezTo>
                  <a:cubicBezTo>
                    <a:pt x="17534" y="18999"/>
                    <a:pt x="17743" y="19083"/>
                    <a:pt x="18246" y="19167"/>
                  </a:cubicBezTo>
                  <a:cubicBezTo>
                    <a:pt x="18455" y="19209"/>
                    <a:pt x="18727" y="19251"/>
                    <a:pt x="19103" y="19313"/>
                  </a:cubicBezTo>
                  <a:cubicBezTo>
                    <a:pt x="19208" y="19355"/>
                    <a:pt x="19313" y="19355"/>
                    <a:pt x="19417" y="19376"/>
                  </a:cubicBezTo>
                  <a:cubicBezTo>
                    <a:pt x="19438" y="19376"/>
                    <a:pt x="19501" y="19376"/>
                    <a:pt x="19522" y="19397"/>
                  </a:cubicBezTo>
                  <a:cubicBezTo>
                    <a:pt x="19606" y="19397"/>
                    <a:pt x="19668" y="19418"/>
                    <a:pt x="19731" y="19418"/>
                  </a:cubicBezTo>
                  <a:cubicBezTo>
                    <a:pt x="19773" y="19418"/>
                    <a:pt x="19815" y="19418"/>
                    <a:pt x="19857" y="19460"/>
                  </a:cubicBezTo>
                  <a:cubicBezTo>
                    <a:pt x="19940" y="19460"/>
                    <a:pt x="20024" y="19481"/>
                    <a:pt x="20066" y="19481"/>
                  </a:cubicBezTo>
                  <a:cubicBezTo>
                    <a:pt x="20087" y="19481"/>
                    <a:pt x="20150" y="19481"/>
                    <a:pt x="20171" y="19502"/>
                  </a:cubicBezTo>
                  <a:cubicBezTo>
                    <a:pt x="20275" y="19523"/>
                    <a:pt x="20380" y="19523"/>
                    <a:pt x="20484" y="19564"/>
                  </a:cubicBezTo>
                  <a:lnTo>
                    <a:pt x="20568" y="19564"/>
                  </a:lnTo>
                  <a:cubicBezTo>
                    <a:pt x="20652" y="19564"/>
                    <a:pt x="20715" y="19585"/>
                    <a:pt x="20777" y="19585"/>
                  </a:cubicBezTo>
                  <a:cubicBezTo>
                    <a:pt x="20819" y="19585"/>
                    <a:pt x="20861" y="19585"/>
                    <a:pt x="20903" y="19606"/>
                  </a:cubicBezTo>
                  <a:cubicBezTo>
                    <a:pt x="20966" y="19606"/>
                    <a:pt x="21007" y="19627"/>
                    <a:pt x="21070" y="19627"/>
                  </a:cubicBezTo>
                  <a:cubicBezTo>
                    <a:pt x="21112" y="19627"/>
                    <a:pt x="21133" y="19627"/>
                    <a:pt x="21196" y="19669"/>
                  </a:cubicBezTo>
                  <a:cubicBezTo>
                    <a:pt x="21238" y="19669"/>
                    <a:pt x="21321" y="19690"/>
                    <a:pt x="21384" y="19690"/>
                  </a:cubicBezTo>
                  <a:cubicBezTo>
                    <a:pt x="21426" y="19690"/>
                    <a:pt x="21489" y="19690"/>
                    <a:pt x="21510" y="19711"/>
                  </a:cubicBezTo>
                  <a:cubicBezTo>
                    <a:pt x="21551" y="19711"/>
                    <a:pt x="21635" y="19732"/>
                    <a:pt x="21698" y="19732"/>
                  </a:cubicBezTo>
                  <a:lnTo>
                    <a:pt x="21803" y="19732"/>
                  </a:lnTo>
                  <a:cubicBezTo>
                    <a:pt x="21844" y="19732"/>
                    <a:pt x="21907" y="19732"/>
                    <a:pt x="21949" y="19774"/>
                  </a:cubicBezTo>
                  <a:lnTo>
                    <a:pt x="22033" y="19774"/>
                  </a:lnTo>
                  <a:cubicBezTo>
                    <a:pt x="22075" y="19774"/>
                    <a:pt x="22137" y="19774"/>
                    <a:pt x="22179" y="19795"/>
                  </a:cubicBezTo>
                  <a:lnTo>
                    <a:pt x="22242" y="19795"/>
                  </a:lnTo>
                  <a:cubicBezTo>
                    <a:pt x="22326" y="19795"/>
                    <a:pt x="22367" y="19815"/>
                    <a:pt x="22430" y="19815"/>
                  </a:cubicBezTo>
                  <a:cubicBezTo>
                    <a:pt x="22535" y="19815"/>
                    <a:pt x="22598" y="19836"/>
                    <a:pt x="22681" y="19836"/>
                  </a:cubicBezTo>
                  <a:lnTo>
                    <a:pt x="23330" y="11990"/>
                  </a:lnTo>
                  <a:lnTo>
                    <a:pt x="23330" y="11948"/>
                  </a:lnTo>
                  <a:lnTo>
                    <a:pt x="23393" y="11300"/>
                  </a:lnTo>
                  <a:lnTo>
                    <a:pt x="24000" y="3809"/>
                  </a:lnTo>
                  <a:lnTo>
                    <a:pt x="23539" y="4018"/>
                  </a:lnTo>
                  <a:lnTo>
                    <a:pt x="23476" y="3997"/>
                  </a:lnTo>
                  <a:cubicBezTo>
                    <a:pt x="23435" y="3997"/>
                    <a:pt x="21405" y="3370"/>
                    <a:pt x="18999" y="2867"/>
                  </a:cubicBezTo>
                  <a:cubicBezTo>
                    <a:pt x="17325" y="2533"/>
                    <a:pt x="17011" y="2344"/>
                    <a:pt x="16467" y="2093"/>
                  </a:cubicBezTo>
                  <a:cubicBezTo>
                    <a:pt x="16195" y="1947"/>
                    <a:pt x="15881" y="1800"/>
                    <a:pt x="15337" y="1591"/>
                  </a:cubicBezTo>
                  <a:cubicBezTo>
                    <a:pt x="14479" y="1256"/>
                    <a:pt x="14291" y="1047"/>
                    <a:pt x="14103" y="838"/>
                  </a:cubicBezTo>
                  <a:cubicBezTo>
                    <a:pt x="14019" y="733"/>
                    <a:pt x="13977" y="670"/>
                    <a:pt x="13391" y="524"/>
                  </a:cubicBezTo>
                  <a:cubicBezTo>
                    <a:pt x="13119" y="440"/>
                    <a:pt x="12931" y="419"/>
                    <a:pt x="12826" y="419"/>
                  </a:cubicBezTo>
                  <a:cubicBezTo>
                    <a:pt x="12722" y="419"/>
                    <a:pt x="12659" y="440"/>
                    <a:pt x="12554" y="524"/>
                  </a:cubicBezTo>
                  <a:cubicBezTo>
                    <a:pt x="12429" y="629"/>
                    <a:pt x="12282" y="754"/>
                    <a:pt x="11968" y="859"/>
                  </a:cubicBezTo>
                  <a:cubicBezTo>
                    <a:pt x="11780" y="942"/>
                    <a:pt x="11508" y="1005"/>
                    <a:pt x="11194" y="1068"/>
                  </a:cubicBezTo>
                  <a:cubicBezTo>
                    <a:pt x="10550" y="1194"/>
                    <a:pt x="10211" y="1237"/>
                    <a:pt x="9956" y="1237"/>
                  </a:cubicBezTo>
                  <a:cubicBezTo>
                    <a:pt x="9788" y="1237"/>
                    <a:pt x="9657" y="1218"/>
                    <a:pt x="9499" y="1193"/>
                  </a:cubicBezTo>
                  <a:cubicBezTo>
                    <a:pt x="9290" y="1173"/>
                    <a:pt x="9039" y="1110"/>
                    <a:pt x="8474" y="1089"/>
                  </a:cubicBezTo>
                  <a:lnTo>
                    <a:pt x="8244" y="1089"/>
                  </a:lnTo>
                  <a:cubicBezTo>
                    <a:pt x="8035" y="1089"/>
                    <a:pt x="7846" y="1068"/>
                    <a:pt x="7700" y="1068"/>
                  </a:cubicBezTo>
                  <a:cubicBezTo>
                    <a:pt x="7010" y="1005"/>
                    <a:pt x="6738" y="880"/>
                    <a:pt x="6361" y="691"/>
                  </a:cubicBezTo>
                  <a:cubicBezTo>
                    <a:pt x="6068" y="566"/>
                    <a:pt x="5733" y="419"/>
                    <a:pt x="5106" y="231"/>
                  </a:cubicBezTo>
                  <a:cubicBezTo>
                    <a:pt x="5001" y="210"/>
                    <a:pt x="4917" y="168"/>
                    <a:pt x="4813" y="147"/>
                  </a:cubicBezTo>
                  <a:cubicBezTo>
                    <a:pt x="4541" y="64"/>
                    <a:pt x="4331" y="22"/>
                    <a:pt x="418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00"/>
            <p:cNvSpPr/>
            <p:nvPr/>
          </p:nvSpPr>
          <p:spPr>
            <a:xfrm>
              <a:off x="3047575" y="2210175"/>
              <a:ext cx="580150" cy="353100"/>
            </a:xfrm>
            <a:custGeom>
              <a:avLst/>
              <a:gdLst/>
              <a:ahLst/>
              <a:cxnLst/>
              <a:rect l="l" t="t" r="r" b="b"/>
              <a:pathLst>
                <a:path w="23206" h="14124" extrusionOk="0">
                  <a:moveTo>
                    <a:pt x="13183" y="0"/>
                  </a:moveTo>
                  <a:cubicBezTo>
                    <a:pt x="13099" y="0"/>
                    <a:pt x="13057" y="0"/>
                    <a:pt x="12953" y="21"/>
                  </a:cubicBezTo>
                  <a:cubicBezTo>
                    <a:pt x="12806" y="42"/>
                    <a:pt x="12660" y="84"/>
                    <a:pt x="12346" y="105"/>
                  </a:cubicBezTo>
                  <a:cubicBezTo>
                    <a:pt x="11174" y="209"/>
                    <a:pt x="9333" y="314"/>
                    <a:pt x="7952" y="314"/>
                  </a:cubicBezTo>
                  <a:lnTo>
                    <a:pt x="5985" y="314"/>
                  </a:lnTo>
                  <a:cubicBezTo>
                    <a:pt x="5839" y="314"/>
                    <a:pt x="5650" y="314"/>
                    <a:pt x="5504" y="293"/>
                  </a:cubicBezTo>
                  <a:lnTo>
                    <a:pt x="4709" y="293"/>
                  </a:lnTo>
                  <a:cubicBezTo>
                    <a:pt x="3924" y="356"/>
                    <a:pt x="3139" y="377"/>
                    <a:pt x="2470" y="377"/>
                  </a:cubicBezTo>
                  <a:cubicBezTo>
                    <a:pt x="1800" y="377"/>
                    <a:pt x="1246" y="356"/>
                    <a:pt x="921" y="335"/>
                  </a:cubicBezTo>
                  <a:lnTo>
                    <a:pt x="649" y="3369"/>
                  </a:lnTo>
                  <a:lnTo>
                    <a:pt x="1" y="11382"/>
                  </a:lnTo>
                  <a:cubicBezTo>
                    <a:pt x="796" y="11424"/>
                    <a:pt x="2972" y="11529"/>
                    <a:pt x="5043" y="11675"/>
                  </a:cubicBezTo>
                  <a:lnTo>
                    <a:pt x="5106" y="11675"/>
                  </a:lnTo>
                  <a:cubicBezTo>
                    <a:pt x="5211" y="11675"/>
                    <a:pt x="5315" y="11696"/>
                    <a:pt x="5441" y="11696"/>
                  </a:cubicBezTo>
                  <a:lnTo>
                    <a:pt x="5546" y="11696"/>
                  </a:lnTo>
                  <a:cubicBezTo>
                    <a:pt x="5629" y="11696"/>
                    <a:pt x="5713" y="11696"/>
                    <a:pt x="5776" y="11717"/>
                  </a:cubicBezTo>
                  <a:lnTo>
                    <a:pt x="5985" y="11717"/>
                  </a:lnTo>
                  <a:cubicBezTo>
                    <a:pt x="6069" y="11717"/>
                    <a:pt x="6152" y="11717"/>
                    <a:pt x="6215" y="11738"/>
                  </a:cubicBezTo>
                  <a:lnTo>
                    <a:pt x="6299" y="11738"/>
                  </a:lnTo>
                  <a:cubicBezTo>
                    <a:pt x="6403" y="11738"/>
                    <a:pt x="6487" y="11738"/>
                    <a:pt x="6592" y="11780"/>
                  </a:cubicBezTo>
                  <a:lnTo>
                    <a:pt x="6780" y="11780"/>
                  </a:lnTo>
                  <a:cubicBezTo>
                    <a:pt x="6885" y="11780"/>
                    <a:pt x="6989" y="11780"/>
                    <a:pt x="7094" y="11801"/>
                  </a:cubicBezTo>
                  <a:cubicBezTo>
                    <a:pt x="7157" y="11801"/>
                    <a:pt x="7240" y="11801"/>
                    <a:pt x="7324" y="11822"/>
                  </a:cubicBezTo>
                  <a:lnTo>
                    <a:pt x="7450" y="11822"/>
                  </a:lnTo>
                  <a:cubicBezTo>
                    <a:pt x="7533" y="11822"/>
                    <a:pt x="7617" y="11822"/>
                    <a:pt x="7680" y="11843"/>
                  </a:cubicBezTo>
                  <a:lnTo>
                    <a:pt x="7784" y="11843"/>
                  </a:lnTo>
                  <a:cubicBezTo>
                    <a:pt x="7868" y="11843"/>
                    <a:pt x="7952" y="11843"/>
                    <a:pt x="8036" y="11885"/>
                  </a:cubicBezTo>
                  <a:lnTo>
                    <a:pt x="8098" y="11885"/>
                  </a:lnTo>
                  <a:cubicBezTo>
                    <a:pt x="8182" y="11885"/>
                    <a:pt x="8245" y="11885"/>
                    <a:pt x="8308" y="11906"/>
                  </a:cubicBezTo>
                  <a:lnTo>
                    <a:pt x="9500" y="11906"/>
                  </a:lnTo>
                  <a:cubicBezTo>
                    <a:pt x="9751" y="11926"/>
                    <a:pt x="9919" y="12010"/>
                    <a:pt x="10128" y="12094"/>
                  </a:cubicBezTo>
                  <a:cubicBezTo>
                    <a:pt x="10484" y="12219"/>
                    <a:pt x="10881" y="12366"/>
                    <a:pt x="12011" y="12366"/>
                  </a:cubicBezTo>
                  <a:cubicBezTo>
                    <a:pt x="12743" y="12366"/>
                    <a:pt x="13078" y="12345"/>
                    <a:pt x="13329" y="12324"/>
                  </a:cubicBezTo>
                  <a:cubicBezTo>
                    <a:pt x="13476" y="12303"/>
                    <a:pt x="13601" y="12303"/>
                    <a:pt x="13706" y="12303"/>
                  </a:cubicBezTo>
                  <a:cubicBezTo>
                    <a:pt x="13852" y="12303"/>
                    <a:pt x="14041" y="12324"/>
                    <a:pt x="14313" y="12345"/>
                  </a:cubicBezTo>
                  <a:cubicBezTo>
                    <a:pt x="14354" y="12345"/>
                    <a:pt x="14438" y="12366"/>
                    <a:pt x="14522" y="12366"/>
                  </a:cubicBezTo>
                  <a:cubicBezTo>
                    <a:pt x="15066" y="12471"/>
                    <a:pt x="15170" y="12512"/>
                    <a:pt x="15296" y="12533"/>
                  </a:cubicBezTo>
                  <a:cubicBezTo>
                    <a:pt x="15463" y="12554"/>
                    <a:pt x="15631" y="12617"/>
                    <a:pt x="16426" y="12763"/>
                  </a:cubicBezTo>
                  <a:cubicBezTo>
                    <a:pt x="17723" y="13035"/>
                    <a:pt x="17995" y="13161"/>
                    <a:pt x="18393" y="13370"/>
                  </a:cubicBezTo>
                  <a:cubicBezTo>
                    <a:pt x="18455" y="13412"/>
                    <a:pt x="18560" y="13454"/>
                    <a:pt x="18665" y="13517"/>
                  </a:cubicBezTo>
                  <a:cubicBezTo>
                    <a:pt x="18770" y="13561"/>
                    <a:pt x="18909" y="13579"/>
                    <a:pt x="19064" y="13579"/>
                  </a:cubicBezTo>
                  <a:cubicBezTo>
                    <a:pt x="19278" y="13579"/>
                    <a:pt x="19522" y="13544"/>
                    <a:pt x="19753" y="13496"/>
                  </a:cubicBezTo>
                  <a:cubicBezTo>
                    <a:pt x="19816" y="13496"/>
                    <a:pt x="19878" y="13475"/>
                    <a:pt x="19962" y="13475"/>
                  </a:cubicBezTo>
                  <a:cubicBezTo>
                    <a:pt x="20108" y="13454"/>
                    <a:pt x="20297" y="13412"/>
                    <a:pt x="20422" y="13412"/>
                  </a:cubicBezTo>
                  <a:cubicBezTo>
                    <a:pt x="20632" y="13412"/>
                    <a:pt x="20799" y="13475"/>
                    <a:pt x="20924" y="13559"/>
                  </a:cubicBezTo>
                  <a:cubicBezTo>
                    <a:pt x="21029" y="13600"/>
                    <a:pt x="21113" y="13684"/>
                    <a:pt x="21176" y="13726"/>
                  </a:cubicBezTo>
                  <a:cubicBezTo>
                    <a:pt x="21217" y="13768"/>
                    <a:pt x="21238" y="13768"/>
                    <a:pt x="21259" y="13789"/>
                  </a:cubicBezTo>
                  <a:cubicBezTo>
                    <a:pt x="21322" y="13831"/>
                    <a:pt x="21364" y="13872"/>
                    <a:pt x="21385" y="13893"/>
                  </a:cubicBezTo>
                  <a:cubicBezTo>
                    <a:pt x="21427" y="13914"/>
                    <a:pt x="21448" y="13914"/>
                    <a:pt x="21448" y="13935"/>
                  </a:cubicBezTo>
                  <a:lnTo>
                    <a:pt x="21552" y="14040"/>
                  </a:lnTo>
                  <a:lnTo>
                    <a:pt x="21594" y="14103"/>
                  </a:lnTo>
                  <a:lnTo>
                    <a:pt x="21636" y="14123"/>
                  </a:lnTo>
                  <a:lnTo>
                    <a:pt x="21699" y="14040"/>
                  </a:lnTo>
                  <a:lnTo>
                    <a:pt x="21740" y="14019"/>
                  </a:lnTo>
                  <a:lnTo>
                    <a:pt x="21824" y="13935"/>
                  </a:lnTo>
                  <a:lnTo>
                    <a:pt x="21866" y="13893"/>
                  </a:lnTo>
                  <a:cubicBezTo>
                    <a:pt x="21887" y="13872"/>
                    <a:pt x="21908" y="13831"/>
                    <a:pt x="21950" y="13789"/>
                  </a:cubicBezTo>
                  <a:cubicBezTo>
                    <a:pt x="21971" y="13768"/>
                    <a:pt x="21971" y="13726"/>
                    <a:pt x="21992" y="13726"/>
                  </a:cubicBezTo>
                  <a:cubicBezTo>
                    <a:pt x="22033" y="13705"/>
                    <a:pt x="22054" y="13663"/>
                    <a:pt x="22075" y="13621"/>
                  </a:cubicBezTo>
                  <a:cubicBezTo>
                    <a:pt x="22096" y="13600"/>
                    <a:pt x="22096" y="13579"/>
                    <a:pt x="22138" y="13559"/>
                  </a:cubicBezTo>
                  <a:cubicBezTo>
                    <a:pt x="22159" y="13517"/>
                    <a:pt x="22180" y="13475"/>
                    <a:pt x="22180" y="13454"/>
                  </a:cubicBezTo>
                  <a:cubicBezTo>
                    <a:pt x="22201" y="13412"/>
                    <a:pt x="22201" y="13391"/>
                    <a:pt x="22222" y="13370"/>
                  </a:cubicBezTo>
                  <a:cubicBezTo>
                    <a:pt x="22264" y="13307"/>
                    <a:pt x="22284" y="13287"/>
                    <a:pt x="22284" y="13245"/>
                  </a:cubicBezTo>
                  <a:cubicBezTo>
                    <a:pt x="22284" y="13203"/>
                    <a:pt x="22305" y="13182"/>
                    <a:pt x="22305" y="13161"/>
                  </a:cubicBezTo>
                  <a:cubicBezTo>
                    <a:pt x="22347" y="13077"/>
                    <a:pt x="22368" y="13035"/>
                    <a:pt x="22389" y="12952"/>
                  </a:cubicBezTo>
                  <a:cubicBezTo>
                    <a:pt x="22410" y="12889"/>
                    <a:pt x="22410" y="12847"/>
                    <a:pt x="22431" y="12784"/>
                  </a:cubicBezTo>
                  <a:cubicBezTo>
                    <a:pt x="22431" y="12763"/>
                    <a:pt x="22431" y="12743"/>
                    <a:pt x="22473" y="12722"/>
                  </a:cubicBezTo>
                  <a:cubicBezTo>
                    <a:pt x="22473" y="12659"/>
                    <a:pt x="22494" y="12638"/>
                    <a:pt x="22494" y="12575"/>
                  </a:cubicBezTo>
                  <a:cubicBezTo>
                    <a:pt x="22494" y="12554"/>
                    <a:pt x="22515" y="12512"/>
                    <a:pt x="22515" y="12471"/>
                  </a:cubicBezTo>
                  <a:cubicBezTo>
                    <a:pt x="22515" y="12429"/>
                    <a:pt x="22556" y="12408"/>
                    <a:pt x="22556" y="12345"/>
                  </a:cubicBezTo>
                  <a:cubicBezTo>
                    <a:pt x="22556" y="12324"/>
                    <a:pt x="22577" y="12261"/>
                    <a:pt x="22577" y="12219"/>
                  </a:cubicBezTo>
                  <a:cubicBezTo>
                    <a:pt x="22577" y="12157"/>
                    <a:pt x="22598" y="12115"/>
                    <a:pt x="22598" y="12052"/>
                  </a:cubicBezTo>
                  <a:cubicBezTo>
                    <a:pt x="22598" y="12010"/>
                    <a:pt x="22619" y="11947"/>
                    <a:pt x="22619" y="11926"/>
                  </a:cubicBezTo>
                  <a:cubicBezTo>
                    <a:pt x="22619" y="11885"/>
                    <a:pt x="22661" y="11822"/>
                    <a:pt x="22661" y="11738"/>
                  </a:cubicBezTo>
                  <a:cubicBezTo>
                    <a:pt x="22661" y="11696"/>
                    <a:pt x="22682" y="11634"/>
                    <a:pt x="22682" y="11592"/>
                  </a:cubicBezTo>
                  <a:cubicBezTo>
                    <a:pt x="22682" y="11529"/>
                    <a:pt x="22703" y="11466"/>
                    <a:pt x="22703" y="11403"/>
                  </a:cubicBezTo>
                  <a:cubicBezTo>
                    <a:pt x="22703" y="11362"/>
                    <a:pt x="22724" y="11299"/>
                    <a:pt x="22724" y="11215"/>
                  </a:cubicBezTo>
                  <a:cubicBezTo>
                    <a:pt x="22724" y="11152"/>
                    <a:pt x="22766" y="11090"/>
                    <a:pt x="22766" y="11006"/>
                  </a:cubicBezTo>
                  <a:cubicBezTo>
                    <a:pt x="22766" y="10964"/>
                    <a:pt x="22787" y="10880"/>
                    <a:pt x="22787" y="10838"/>
                  </a:cubicBezTo>
                  <a:lnTo>
                    <a:pt x="22787" y="10734"/>
                  </a:lnTo>
                  <a:lnTo>
                    <a:pt x="22724" y="10671"/>
                  </a:lnTo>
                  <a:cubicBezTo>
                    <a:pt x="22054" y="9834"/>
                    <a:pt x="22284" y="7616"/>
                    <a:pt x="22661" y="5963"/>
                  </a:cubicBezTo>
                  <a:cubicBezTo>
                    <a:pt x="22808" y="5294"/>
                    <a:pt x="22975" y="4875"/>
                    <a:pt x="23101" y="4603"/>
                  </a:cubicBezTo>
                  <a:cubicBezTo>
                    <a:pt x="23142" y="4499"/>
                    <a:pt x="23205" y="4373"/>
                    <a:pt x="23205" y="4352"/>
                  </a:cubicBezTo>
                  <a:cubicBezTo>
                    <a:pt x="23205" y="4310"/>
                    <a:pt x="23184" y="4268"/>
                    <a:pt x="23017" y="4038"/>
                  </a:cubicBezTo>
                  <a:cubicBezTo>
                    <a:pt x="22829" y="3766"/>
                    <a:pt x="22766" y="3683"/>
                    <a:pt x="22682" y="3641"/>
                  </a:cubicBezTo>
                  <a:cubicBezTo>
                    <a:pt x="22473" y="3432"/>
                    <a:pt x="22452" y="3348"/>
                    <a:pt x="22305" y="2678"/>
                  </a:cubicBezTo>
                  <a:cubicBezTo>
                    <a:pt x="22284" y="2532"/>
                    <a:pt x="22264" y="2427"/>
                    <a:pt x="22243" y="2302"/>
                  </a:cubicBezTo>
                  <a:cubicBezTo>
                    <a:pt x="22243" y="2281"/>
                    <a:pt x="22201" y="2218"/>
                    <a:pt x="22201" y="2197"/>
                  </a:cubicBezTo>
                  <a:cubicBezTo>
                    <a:pt x="22180" y="2113"/>
                    <a:pt x="22180" y="2071"/>
                    <a:pt x="22180" y="1988"/>
                  </a:cubicBezTo>
                  <a:cubicBezTo>
                    <a:pt x="22180" y="1946"/>
                    <a:pt x="22159" y="1904"/>
                    <a:pt x="22159" y="1883"/>
                  </a:cubicBezTo>
                  <a:cubicBezTo>
                    <a:pt x="22159" y="1841"/>
                    <a:pt x="22138" y="1779"/>
                    <a:pt x="22138" y="1737"/>
                  </a:cubicBezTo>
                  <a:cubicBezTo>
                    <a:pt x="22138" y="1695"/>
                    <a:pt x="22138" y="1653"/>
                    <a:pt x="22096" y="1632"/>
                  </a:cubicBezTo>
                  <a:cubicBezTo>
                    <a:pt x="22096" y="1590"/>
                    <a:pt x="22096" y="1569"/>
                    <a:pt x="22075" y="1548"/>
                  </a:cubicBezTo>
                  <a:lnTo>
                    <a:pt x="21678" y="1548"/>
                  </a:lnTo>
                  <a:cubicBezTo>
                    <a:pt x="21636" y="1548"/>
                    <a:pt x="21615" y="1548"/>
                    <a:pt x="21552" y="1527"/>
                  </a:cubicBezTo>
                  <a:lnTo>
                    <a:pt x="21531" y="1527"/>
                  </a:lnTo>
                  <a:cubicBezTo>
                    <a:pt x="21468" y="1527"/>
                    <a:pt x="21427" y="1527"/>
                    <a:pt x="21385" y="1486"/>
                  </a:cubicBezTo>
                  <a:lnTo>
                    <a:pt x="21364" y="1486"/>
                  </a:lnTo>
                  <a:cubicBezTo>
                    <a:pt x="21322" y="1486"/>
                    <a:pt x="21259" y="1465"/>
                    <a:pt x="21217" y="1465"/>
                  </a:cubicBezTo>
                  <a:cubicBezTo>
                    <a:pt x="20904" y="1423"/>
                    <a:pt x="20506" y="1381"/>
                    <a:pt x="20108" y="1318"/>
                  </a:cubicBezTo>
                  <a:lnTo>
                    <a:pt x="20088" y="1318"/>
                  </a:lnTo>
                  <a:cubicBezTo>
                    <a:pt x="20004" y="1318"/>
                    <a:pt x="19920" y="1276"/>
                    <a:pt x="19857" y="1276"/>
                  </a:cubicBezTo>
                  <a:cubicBezTo>
                    <a:pt x="19795" y="1276"/>
                    <a:pt x="19774" y="1276"/>
                    <a:pt x="19711" y="1255"/>
                  </a:cubicBezTo>
                  <a:cubicBezTo>
                    <a:pt x="19669" y="1255"/>
                    <a:pt x="19648" y="1255"/>
                    <a:pt x="19585" y="1235"/>
                  </a:cubicBezTo>
                  <a:cubicBezTo>
                    <a:pt x="19543" y="1235"/>
                    <a:pt x="19481" y="1214"/>
                    <a:pt x="19439" y="1214"/>
                  </a:cubicBezTo>
                  <a:cubicBezTo>
                    <a:pt x="19397" y="1214"/>
                    <a:pt x="19355" y="1214"/>
                    <a:pt x="19334" y="1172"/>
                  </a:cubicBezTo>
                  <a:cubicBezTo>
                    <a:pt x="19271" y="1172"/>
                    <a:pt x="19251" y="1172"/>
                    <a:pt x="19188" y="1151"/>
                  </a:cubicBezTo>
                  <a:cubicBezTo>
                    <a:pt x="19146" y="1151"/>
                    <a:pt x="19083" y="1130"/>
                    <a:pt x="19062" y="1130"/>
                  </a:cubicBezTo>
                  <a:cubicBezTo>
                    <a:pt x="19020" y="1130"/>
                    <a:pt x="18979" y="1130"/>
                    <a:pt x="18937" y="1109"/>
                  </a:cubicBezTo>
                  <a:cubicBezTo>
                    <a:pt x="18874" y="1109"/>
                    <a:pt x="18832" y="1067"/>
                    <a:pt x="18811" y="1067"/>
                  </a:cubicBezTo>
                  <a:cubicBezTo>
                    <a:pt x="18748" y="1067"/>
                    <a:pt x="18707" y="1046"/>
                    <a:pt x="18644" y="1046"/>
                  </a:cubicBezTo>
                  <a:cubicBezTo>
                    <a:pt x="18623" y="1046"/>
                    <a:pt x="18560" y="1046"/>
                    <a:pt x="18539" y="1025"/>
                  </a:cubicBezTo>
                  <a:cubicBezTo>
                    <a:pt x="18497" y="1025"/>
                    <a:pt x="18435" y="983"/>
                    <a:pt x="18393" y="983"/>
                  </a:cubicBezTo>
                  <a:cubicBezTo>
                    <a:pt x="18351" y="983"/>
                    <a:pt x="18309" y="983"/>
                    <a:pt x="18288" y="963"/>
                  </a:cubicBezTo>
                  <a:cubicBezTo>
                    <a:pt x="18225" y="963"/>
                    <a:pt x="18183" y="942"/>
                    <a:pt x="18121" y="942"/>
                  </a:cubicBezTo>
                  <a:cubicBezTo>
                    <a:pt x="18079" y="942"/>
                    <a:pt x="18037" y="942"/>
                    <a:pt x="17995" y="921"/>
                  </a:cubicBezTo>
                  <a:cubicBezTo>
                    <a:pt x="17932" y="921"/>
                    <a:pt x="17891" y="879"/>
                    <a:pt x="17828" y="879"/>
                  </a:cubicBezTo>
                  <a:cubicBezTo>
                    <a:pt x="17786" y="879"/>
                    <a:pt x="17765" y="879"/>
                    <a:pt x="17702" y="858"/>
                  </a:cubicBezTo>
                  <a:cubicBezTo>
                    <a:pt x="17660" y="858"/>
                    <a:pt x="17598" y="837"/>
                    <a:pt x="17556" y="837"/>
                  </a:cubicBezTo>
                  <a:cubicBezTo>
                    <a:pt x="17493" y="837"/>
                    <a:pt x="17472" y="837"/>
                    <a:pt x="17409" y="816"/>
                  </a:cubicBezTo>
                  <a:cubicBezTo>
                    <a:pt x="17367" y="816"/>
                    <a:pt x="17305" y="774"/>
                    <a:pt x="17263" y="774"/>
                  </a:cubicBezTo>
                  <a:cubicBezTo>
                    <a:pt x="17242" y="774"/>
                    <a:pt x="17179" y="774"/>
                    <a:pt x="17158" y="753"/>
                  </a:cubicBezTo>
                  <a:cubicBezTo>
                    <a:pt x="17095" y="753"/>
                    <a:pt x="17054" y="732"/>
                    <a:pt x="16991" y="732"/>
                  </a:cubicBezTo>
                  <a:cubicBezTo>
                    <a:pt x="16970" y="732"/>
                    <a:pt x="16928" y="732"/>
                    <a:pt x="16886" y="711"/>
                  </a:cubicBezTo>
                  <a:cubicBezTo>
                    <a:pt x="16844" y="711"/>
                    <a:pt x="16782" y="670"/>
                    <a:pt x="16719" y="670"/>
                  </a:cubicBezTo>
                  <a:cubicBezTo>
                    <a:pt x="16677" y="670"/>
                    <a:pt x="16656" y="670"/>
                    <a:pt x="16635" y="649"/>
                  </a:cubicBezTo>
                  <a:cubicBezTo>
                    <a:pt x="16572" y="649"/>
                    <a:pt x="16530" y="628"/>
                    <a:pt x="16447" y="628"/>
                  </a:cubicBezTo>
                  <a:cubicBezTo>
                    <a:pt x="16426" y="628"/>
                    <a:pt x="16405" y="628"/>
                    <a:pt x="16342" y="607"/>
                  </a:cubicBezTo>
                  <a:cubicBezTo>
                    <a:pt x="16300" y="607"/>
                    <a:pt x="16238" y="565"/>
                    <a:pt x="16196" y="565"/>
                  </a:cubicBezTo>
                  <a:cubicBezTo>
                    <a:pt x="16154" y="565"/>
                    <a:pt x="16133" y="565"/>
                    <a:pt x="16112" y="544"/>
                  </a:cubicBezTo>
                  <a:cubicBezTo>
                    <a:pt x="16049" y="544"/>
                    <a:pt x="16007" y="523"/>
                    <a:pt x="15945" y="523"/>
                  </a:cubicBezTo>
                  <a:cubicBezTo>
                    <a:pt x="15924" y="523"/>
                    <a:pt x="15903" y="523"/>
                    <a:pt x="15840" y="502"/>
                  </a:cubicBezTo>
                  <a:cubicBezTo>
                    <a:pt x="15798" y="502"/>
                    <a:pt x="15735" y="460"/>
                    <a:pt x="15694" y="460"/>
                  </a:cubicBezTo>
                  <a:cubicBezTo>
                    <a:pt x="15673" y="460"/>
                    <a:pt x="15610" y="460"/>
                    <a:pt x="15589" y="439"/>
                  </a:cubicBezTo>
                  <a:cubicBezTo>
                    <a:pt x="15526" y="439"/>
                    <a:pt x="15505" y="419"/>
                    <a:pt x="15463" y="419"/>
                  </a:cubicBezTo>
                  <a:cubicBezTo>
                    <a:pt x="15401" y="419"/>
                    <a:pt x="15380" y="398"/>
                    <a:pt x="15317" y="398"/>
                  </a:cubicBezTo>
                  <a:cubicBezTo>
                    <a:pt x="15296" y="398"/>
                    <a:pt x="15254" y="356"/>
                    <a:pt x="15212" y="356"/>
                  </a:cubicBezTo>
                  <a:cubicBezTo>
                    <a:pt x="15150" y="335"/>
                    <a:pt x="15087" y="335"/>
                    <a:pt x="15003" y="314"/>
                  </a:cubicBezTo>
                  <a:lnTo>
                    <a:pt x="14857" y="293"/>
                  </a:lnTo>
                  <a:cubicBezTo>
                    <a:pt x="14020" y="126"/>
                    <a:pt x="13601" y="42"/>
                    <a:pt x="13371" y="21"/>
                  </a:cubicBezTo>
                  <a:cubicBezTo>
                    <a:pt x="13287" y="21"/>
                    <a:pt x="13225" y="0"/>
                    <a:pt x="1318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00"/>
            <p:cNvSpPr/>
            <p:nvPr/>
          </p:nvSpPr>
          <p:spPr>
            <a:xfrm>
              <a:off x="3071650" y="1876950"/>
              <a:ext cx="525725" cy="355725"/>
            </a:xfrm>
            <a:custGeom>
              <a:avLst/>
              <a:gdLst/>
              <a:ahLst/>
              <a:cxnLst/>
              <a:rect l="l" t="t" r="r" b="b"/>
              <a:pathLst>
                <a:path w="21029" h="14229" extrusionOk="0">
                  <a:moveTo>
                    <a:pt x="1109" y="1"/>
                  </a:moveTo>
                  <a:lnTo>
                    <a:pt x="0" y="12994"/>
                  </a:lnTo>
                  <a:cubicBezTo>
                    <a:pt x="1319" y="13036"/>
                    <a:pt x="5733" y="13203"/>
                    <a:pt x="6947" y="13203"/>
                  </a:cubicBezTo>
                  <a:lnTo>
                    <a:pt x="7470" y="13203"/>
                  </a:lnTo>
                  <a:cubicBezTo>
                    <a:pt x="8746" y="13183"/>
                    <a:pt x="10232" y="13099"/>
                    <a:pt x="11278" y="12994"/>
                  </a:cubicBezTo>
                  <a:cubicBezTo>
                    <a:pt x="11571" y="12973"/>
                    <a:pt x="11718" y="12931"/>
                    <a:pt x="11864" y="12911"/>
                  </a:cubicBezTo>
                  <a:cubicBezTo>
                    <a:pt x="11969" y="12890"/>
                    <a:pt x="12073" y="12890"/>
                    <a:pt x="12178" y="12890"/>
                  </a:cubicBezTo>
                  <a:cubicBezTo>
                    <a:pt x="12408" y="12890"/>
                    <a:pt x="12764" y="12973"/>
                    <a:pt x="13956" y="13183"/>
                  </a:cubicBezTo>
                  <a:lnTo>
                    <a:pt x="14103" y="13203"/>
                  </a:lnTo>
                  <a:cubicBezTo>
                    <a:pt x="16300" y="13622"/>
                    <a:pt x="20171" y="14145"/>
                    <a:pt x="21029" y="14229"/>
                  </a:cubicBezTo>
                  <a:lnTo>
                    <a:pt x="21029" y="14166"/>
                  </a:lnTo>
                  <a:lnTo>
                    <a:pt x="21029" y="14082"/>
                  </a:lnTo>
                  <a:lnTo>
                    <a:pt x="21029" y="13978"/>
                  </a:lnTo>
                  <a:lnTo>
                    <a:pt x="21029" y="13915"/>
                  </a:lnTo>
                  <a:lnTo>
                    <a:pt x="21029" y="13810"/>
                  </a:lnTo>
                  <a:lnTo>
                    <a:pt x="21029" y="13706"/>
                  </a:lnTo>
                  <a:lnTo>
                    <a:pt x="21029" y="13601"/>
                  </a:lnTo>
                  <a:lnTo>
                    <a:pt x="21029" y="13496"/>
                  </a:lnTo>
                  <a:lnTo>
                    <a:pt x="21029" y="13350"/>
                  </a:lnTo>
                  <a:lnTo>
                    <a:pt x="21029" y="13245"/>
                  </a:lnTo>
                  <a:cubicBezTo>
                    <a:pt x="21029" y="13203"/>
                    <a:pt x="21029" y="13183"/>
                    <a:pt x="21008" y="13120"/>
                  </a:cubicBezTo>
                  <a:lnTo>
                    <a:pt x="21008" y="13015"/>
                  </a:lnTo>
                  <a:cubicBezTo>
                    <a:pt x="21008" y="12973"/>
                    <a:pt x="20987" y="12911"/>
                    <a:pt x="20987" y="12869"/>
                  </a:cubicBezTo>
                  <a:cubicBezTo>
                    <a:pt x="20987" y="12827"/>
                    <a:pt x="20987" y="12806"/>
                    <a:pt x="20945" y="12785"/>
                  </a:cubicBezTo>
                  <a:cubicBezTo>
                    <a:pt x="20924" y="12701"/>
                    <a:pt x="20924" y="12618"/>
                    <a:pt x="20903" y="12576"/>
                  </a:cubicBezTo>
                  <a:cubicBezTo>
                    <a:pt x="20673" y="11676"/>
                    <a:pt x="20673" y="11237"/>
                    <a:pt x="20736" y="9730"/>
                  </a:cubicBezTo>
                  <a:lnTo>
                    <a:pt x="20777" y="9354"/>
                  </a:lnTo>
                  <a:cubicBezTo>
                    <a:pt x="20798" y="8810"/>
                    <a:pt x="20819" y="8412"/>
                    <a:pt x="20861" y="8098"/>
                  </a:cubicBezTo>
                  <a:cubicBezTo>
                    <a:pt x="20903" y="7429"/>
                    <a:pt x="20924" y="7240"/>
                    <a:pt x="20694" y="6633"/>
                  </a:cubicBezTo>
                  <a:cubicBezTo>
                    <a:pt x="20610" y="6403"/>
                    <a:pt x="20505" y="6382"/>
                    <a:pt x="20359" y="6320"/>
                  </a:cubicBezTo>
                  <a:cubicBezTo>
                    <a:pt x="19773" y="6131"/>
                    <a:pt x="19669" y="5671"/>
                    <a:pt x="19941" y="4395"/>
                  </a:cubicBezTo>
                  <a:cubicBezTo>
                    <a:pt x="20254" y="2930"/>
                    <a:pt x="20401" y="1905"/>
                    <a:pt x="20464" y="1423"/>
                  </a:cubicBezTo>
                  <a:cubicBezTo>
                    <a:pt x="20422" y="1423"/>
                    <a:pt x="20380" y="1403"/>
                    <a:pt x="20317" y="1403"/>
                  </a:cubicBezTo>
                  <a:cubicBezTo>
                    <a:pt x="15484" y="1172"/>
                    <a:pt x="8453" y="628"/>
                    <a:pt x="8370" y="628"/>
                  </a:cubicBezTo>
                  <a:cubicBezTo>
                    <a:pt x="6026" y="440"/>
                    <a:pt x="3557" y="231"/>
                    <a:pt x="1109"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00"/>
            <p:cNvSpPr/>
            <p:nvPr/>
          </p:nvSpPr>
          <p:spPr>
            <a:xfrm>
              <a:off x="1698000" y="2341975"/>
              <a:ext cx="549275" cy="864175"/>
            </a:xfrm>
            <a:custGeom>
              <a:avLst/>
              <a:gdLst/>
              <a:ahLst/>
              <a:cxnLst/>
              <a:rect l="l" t="t" r="r" b="b"/>
              <a:pathLst>
                <a:path w="21971" h="34567" extrusionOk="0">
                  <a:moveTo>
                    <a:pt x="3704" y="1"/>
                  </a:moveTo>
                  <a:lnTo>
                    <a:pt x="1" y="12555"/>
                  </a:lnTo>
                  <a:cubicBezTo>
                    <a:pt x="733" y="13664"/>
                    <a:pt x="4123" y="18769"/>
                    <a:pt x="4374" y="19439"/>
                  </a:cubicBezTo>
                  <a:cubicBezTo>
                    <a:pt x="4520" y="19857"/>
                    <a:pt x="4604" y="20192"/>
                    <a:pt x="4688" y="20485"/>
                  </a:cubicBezTo>
                  <a:cubicBezTo>
                    <a:pt x="4730" y="20694"/>
                    <a:pt x="4751" y="20883"/>
                    <a:pt x="4834" y="21029"/>
                  </a:cubicBezTo>
                  <a:cubicBezTo>
                    <a:pt x="4918" y="21238"/>
                    <a:pt x="5064" y="21447"/>
                    <a:pt x="5462" y="21929"/>
                  </a:cubicBezTo>
                  <a:cubicBezTo>
                    <a:pt x="5692" y="22180"/>
                    <a:pt x="6006" y="22577"/>
                    <a:pt x="6424" y="23100"/>
                  </a:cubicBezTo>
                  <a:cubicBezTo>
                    <a:pt x="7533" y="24460"/>
                    <a:pt x="8161" y="25402"/>
                    <a:pt x="8726" y="26741"/>
                  </a:cubicBezTo>
                  <a:cubicBezTo>
                    <a:pt x="8810" y="26929"/>
                    <a:pt x="8893" y="27139"/>
                    <a:pt x="8977" y="27348"/>
                  </a:cubicBezTo>
                  <a:cubicBezTo>
                    <a:pt x="9207" y="27934"/>
                    <a:pt x="9521" y="28938"/>
                    <a:pt x="9856" y="29984"/>
                  </a:cubicBezTo>
                  <a:cubicBezTo>
                    <a:pt x="10253" y="31261"/>
                    <a:pt x="10860" y="33102"/>
                    <a:pt x="11174" y="33751"/>
                  </a:cubicBezTo>
                  <a:cubicBezTo>
                    <a:pt x="11216" y="33855"/>
                    <a:pt x="11237" y="33897"/>
                    <a:pt x="11300" y="33960"/>
                  </a:cubicBezTo>
                  <a:cubicBezTo>
                    <a:pt x="11342" y="33960"/>
                    <a:pt x="11404" y="33981"/>
                    <a:pt x="11446" y="34002"/>
                  </a:cubicBezTo>
                  <a:lnTo>
                    <a:pt x="11488" y="34002"/>
                  </a:lnTo>
                  <a:cubicBezTo>
                    <a:pt x="11530" y="34044"/>
                    <a:pt x="11614" y="34064"/>
                    <a:pt x="11655" y="34064"/>
                  </a:cubicBezTo>
                  <a:lnTo>
                    <a:pt x="11697" y="34064"/>
                  </a:lnTo>
                  <a:cubicBezTo>
                    <a:pt x="11760" y="34085"/>
                    <a:pt x="11823" y="34106"/>
                    <a:pt x="11906" y="34148"/>
                  </a:cubicBezTo>
                  <a:lnTo>
                    <a:pt x="11927" y="34148"/>
                  </a:lnTo>
                  <a:lnTo>
                    <a:pt x="12158" y="34211"/>
                  </a:lnTo>
                  <a:lnTo>
                    <a:pt x="12178" y="34211"/>
                  </a:lnTo>
                  <a:cubicBezTo>
                    <a:pt x="12346" y="34274"/>
                    <a:pt x="12534" y="34357"/>
                    <a:pt x="12681" y="34399"/>
                  </a:cubicBezTo>
                  <a:lnTo>
                    <a:pt x="12702" y="34399"/>
                  </a:lnTo>
                  <a:cubicBezTo>
                    <a:pt x="12785" y="34420"/>
                    <a:pt x="12869" y="34462"/>
                    <a:pt x="12911" y="34483"/>
                  </a:cubicBezTo>
                  <a:cubicBezTo>
                    <a:pt x="12994" y="34504"/>
                    <a:pt x="13057" y="34525"/>
                    <a:pt x="13099" y="34567"/>
                  </a:cubicBezTo>
                  <a:cubicBezTo>
                    <a:pt x="13120" y="34525"/>
                    <a:pt x="13120" y="34504"/>
                    <a:pt x="13162" y="34483"/>
                  </a:cubicBezTo>
                  <a:cubicBezTo>
                    <a:pt x="13183" y="34462"/>
                    <a:pt x="13183" y="34399"/>
                    <a:pt x="13204" y="34378"/>
                  </a:cubicBezTo>
                  <a:cubicBezTo>
                    <a:pt x="13225" y="34357"/>
                    <a:pt x="13225" y="34316"/>
                    <a:pt x="13266" y="34295"/>
                  </a:cubicBezTo>
                  <a:cubicBezTo>
                    <a:pt x="13287" y="34274"/>
                    <a:pt x="13287" y="34211"/>
                    <a:pt x="13308" y="34190"/>
                  </a:cubicBezTo>
                  <a:cubicBezTo>
                    <a:pt x="13308" y="34169"/>
                    <a:pt x="13329" y="34148"/>
                    <a:pt x="13329" y="34106"/>
                  </a:cubicBezTo>
                  <a:cubicBezTo>
                    <a:pt x="13329" y="34085"/>
                    <a:pt x="13371" y="34064"/>
                    <a:pt x="13371" y="34002"/>
                  </a:cubicBezTo>
                  <a:cubicBezTo>
                    <a:pt x="13371" y="33981"/>
                    <a:pt x="13392" y="33960"/>
                    <a:pt x="13392" y="33939"/>
                  </a:cubicBezTo>
                  <a:cubicBezTo>
                    <a:pt x="13392" y="33897"/>
                    <a:pt x="13413" y="33876"/>
                    <a:pt x="13413" y="33834"/>
                  </a:cubicBezTo>
                  <a:cubicBezTo>
                    <a:pt x="13413" y="33792"/>
                    <a:pt x="13434" y="33771"/>
                    <a:pt x="13434" y="33751"/>
                  </a:cubicBezTo>
                  <a:cubicBezTo>
                    <a:pt x="13434" y="33730"/>
                    <a:pt x="13476" y="33688"/>
                    <a:pt x="13476" y="33646"/>
                  </a:cubicBezTo>
                  <a:cubicBezTo>
                    <a:pt x="13476" y="33625"/>
                    <a:pt x="13476" y="33583"/>
                    <a:pt x="13497" y="33562"/>
                  </a:cubicBezTo>
                  <a:lnTo>
                    <a:pt x="13497" y="33479"/>
                  </a:lnTo>
                  <a:lnTo>
                    <a:pt x="13497" y="33416"/>
                  </a:lnTo>
                  <a:lnTo>
                    <a:pt x="13497" y="33332"/>
                  </a:lnTo>
                  <a:lnTo>
                    <a:pt x="13497" y="33248"/>
                  </a:lnTo>
                  <a:lnTo>
                    <a:pt x="13497" y="33165"/>
                  </a:lnTo>
                  <a:lnTo>
                    <a:pt x="13497" y="33102"/>
                  </a:lnTo>
                  <a:lnTo>
                    <a:pt x="13497" y="33018"/>
                  </a:lnTo>
                  <a:lnTo>
                    <a:pt x="13497" y="32935"/>
                  </a:lnTo>
                  <a:lnTo>
                    <a:pt x="13497" y="32851"/>
                  </a:lnTo>
                  <a:lnTo>
                    <a:pt x="13497" y="32788"/>
                  </a:lnTo>
                  <a:lnTo>
                    <a:pt x="13497" y="32704"/>
                  </a:lnTo>
                  <a:lnTo>
                    <a:pt x="13497" y="32642"/>
                  </a:lnTo>
                  <a:lnTo>
                    <a:pt x="13497" y="32579"/>
                  </a:lnTo>
                  <a:lnTo>
                    <a:pt x="13497" y="32516"/>
                  </a:lnTo>
                  <a:cubicBezTo>
                    <a:pt x="13497" y="32495"/>
                    <a:pt x="13497" y="32474"/>
                    <a:pt x="13476" y="32432"/>
                  </a:cubicBezTo>
                  <a:lnTo>
                    <a:pt x="13476" y="32391"/>
                  </a:lnTo>
                  <a:cubicBezTo>
                    <a:pt x="13476" y="32370"/>
                    <a:pt x="13476" y="32328"/>
                    <a:pt x="13434" y="32307"/>
                  </a:cubicBezTo>
                  <a:lnTo>
                    <a:pt x="13434" y="32286"/>
                  </a:lnTo>
                  <a:cubicBezTo>
                    <a:pt x="13434" y="32265"/>
                    <a:pt x="13413" y="32202"/>
                    <a:pt x="13413" y="32181"/>
                  </a:cubicBezTo>
                  <a:cubicBezTo>
                    <a:pt x="13392" y="32056"/>
                    <a:pt x="13371" y="31951"/>
                    <a:pt x="13371" y="31867"/>
                  </a:cubicBezTo>
                  <a:cubicBezTo>
                    <a:pt x="13308" y="31344"/>
                    <a:pt x="13538" y="30340"/>
                    <a:pt x="13727" y="29963"/>
                  </a:cubicBezTo>
                  <a:cubicBezTo>
                    <a:pt x="13831" y="29712"/>
                    <a:pt x="14020" y="29587"/>
                    <a:pt x="14250" y="29587"/>
                  </a:cubicBezTo>
                  <a:cubicBezTo>
                    <a:pt x="14480" y="29587"/>
                    <a:pt x="14689" y="29754"/>
                    <a:pt x="14836" y="29901"/>
                  </a:cubicBezTo>
                  <a:cubicBezTo>
                    <a:pt x="14899" y="29963"/>
                    <a:pt x="15401" y="30173"/>
                    <a:pt x="15715" y="30173"/>
                  </a:cubicBezTo>
                  <a:lnTo>
                    <a:pt x="15819" y="30173"/>
                  </a:lnTo>
                  <a:cubicBezTo>
                    <a:pt x="15924" y="30089"/>
                    <a:pt x="15945" y="30026"/>
                    <a:pt x="15945" y="30026"/>
                  </a:cubicBezTo>
                  <a:cubicBezTo>
                    <a:pt x="15945" y="30005"/>
                    <a:pt x="15987" y="29963"/>
                    <a:pt x="15987" y="29901"/>
                  </a:cubicBezTo>
                  <a:cubicBezTo>
                    <a:pt x="16007" y="29775"/>
                    <a:pt x="16007" y="29587"/>
                    <a:pt x="15987" y="29461"/>
                  </a:cubicBezTo>
                  <a:lnTo>
                    <a:pt x="15987" y="29378"/>
                  </a:lnTo>
                  <a:lnTo>
                    <a:pt x="15987" y="29357"/>
                  </a:lnTo>
                  <a:lnTo>
                    <a:pt x="15987" y="29294"/>
                  </a:lnTo>
                  <a:lnTo>
                    <a:pt x="16677" y="26720"/>
                  </a:lnTo>
                  <a:lnTo>
                    <a:pt x="16740" y="26574"/>
                  </a:lnTo>
                  <a:cubicBezTo>
                    <a:pt x="16740" y="26323"/>
                    <a:pt x="17368" y="23289"/>
                    <a:pt x="17598" y="22012"/>
                  </a:cubicBezTo>
                  <a:cubicBezTo>
                    <a:pt x="17598" y="21971"/>
                    <a:pt x="17598" y="21950"/>
                    <a:pt x="17640" y="21929"/>
                  </a:cubicBezTo>
                  <a:cubicBezTo>
                    <a:pt x="17640" y="21887"/>
                    <a:pt x="17660" y="21824"/>
                    <a:pt x="17660" y="21761"/>
                  </a:cubicBezTo>
                  <a:cubicBezTo>
                    <a:pt x="17660" y="21719"/>
                    <a:pt x="17681" y="21678"/>
                    <a:pt x="17681" y="21636"/>
                  </a:cubicBezTo>
                  <a:cubicBezTo>
                    <a:pt x="17681" y="21594"/>
                    <a:pt x="17702" y="21531"/>
                    <a:pt x="17702" y="21510"/>
                  </a:cubicBezTo>
                  <a:cubicBezTo>
                    <a:pt x="17723" y="21385"/>
                    <a:pt x="17765" y="21175"/>
                    <a:pt x="17786" y="20966"/>
                  </a:cubicBezTo>
                  <a:cubicBezTo>
                    <a:pt x="17870" y="20339"/>
                    <a:pt x="17912" y="19878"/>
                    <a:pt x="18058" y="19627"/>
                  </a:cubicBezTo>
                  <a:cubicBezTo>
                    <a:pt x="18079" y="19523"/>
                    <a:pt x="18100" y="18999"/>
                    <a:pt x="18100" y="18686"/>
                  </a:cubicBezTo>
                  <a:cubicBezTo>
                    <a:pt x="18121" y="17953"/>
                    <a:pt x="18121" y="17430"/>
                    <a:pt x="18246" y="17137"/>
                  </a:cubicBezTo>
                  <a:cubicBezTo>
                    <a:pt x="18351" y="16907"/>
                    <a:pt x="18539" y="16572"/>
                    <a:pt x="18665" y="16279"/>
                  </a:cubicBezTo>
                  <a:lnTo>
                    <a:pt x="18958" y="15693"/>
                  </a:lnTo>
                  <a:lnTo>
                    <a:pt x="18958" y="15673"/>
                  </a:lnTo>
                  <a:lnTo>
                    <a:pt x="18958" y="15652"/>
                  </a:lnTo>
                  <a:cubicBezTo>
                    <a:pt x="18958" y="15631"/>
                    <a:pt x="18958" y="15589"/>
                    <a:pt x="18979" y="15568"/>
                  </a:cubicBezTo>
                  <a:cubicBezTo>
                    <a:pt x="18979" y="15547"/>
                    <a:pt x="18979" y="15547"/>
                    <a:pt x="19020" y="15526"/>
                  </a:cubicBezTo>
                  <a:cubicBezTo>
                    <a:pt x="19020" y="15484"/>
                    <a:pt x="19041" y="15463"/>
                    <a:pt x="19041" y="15442"/>
                  </a:cubicBezTo>
                  <a:cubicBezTo>
                    <a:pt x="19062" y="15359"/>
                    <a:pt x="19083" y="15254"/>
                    <a:pt x="19146" y="15129"/>
                  </a:cubicBezTo>
                  <a:cubicBezTo>
                    <a:pt x="19146" y="15108"/>
                    <a:pt x="19167" y="15066"/>
                    <a:pt x="19167" y="15045"/>
                  </a:cubicBezTo>
                  <a:cubicBezTo>
                    <a:pt x="19167" y="15003"/>
                    <a:pt x="19188" y="14961"/>
                    <a:pt x="19188" y="14919"/>
                  </a:cubicBezTo>
                  <a:cubicBezTo>
                    <a:pt x="19230" y="14857"/>
                    <a:pt x="19230" y="14815"/>
                    <a:pt x="19251" y="14752"/>
                  </a:cubicBezTo>
                  <a:cubicBezTo>
                    <a:pt x="19251" y="14731"/>
                    <a:pt x="19272" y="14710"/>
                    <a:pt x="19272" y="14689"/>
                  </a:cubicBezTo>
                  <a:cubicBezTo>
                    <a:pt x="19292" y="14605"/>
                    <a:pt x="19334" y="14543"/>
                    <a:pt x="19334" y="14480"/>
                  </a:cubicBezTo>
                  <a:cubicBezTo>
                    <a:pt x="19397" y="14187"/>
                    <a:pt x="19502" y="13852"/>
                    <a:pt x="19648" y="13476"/>
                  </a:cubicBezTo>
                  <a:lnTo>
                    <a:pt x="19795" y="13015"/>
                  </a:lnTo>
                  <a:cubicBezTo>
                    <a:pt x="19899" y="12660"/>
                    <a:pt x="20004" y="12283"/>
                    <a:pt x="20129" y="11906"/>
                  </a:cubicBezTo>
                  <a:cubicBezTo>
                    <a:pt x="20653" y="10149"/>
                    <a:pt x="21259" y="8224"/>
                    <a:pt x="21657" y="6947"/>
                  </a:cubicBezTo>
                  <a:cubicBezTo>
                    <a:pt x="21782" y="6487"/>
                    <a:pt x="21887" y="6131"/>
                    <a:pt x="21971" y="5901"/>
                  </a:cubicBezTo>
                  <a:cubicBezTo>
                    <a:pt x="21741" y="5755"/>
                    <a:pt x="21552" y="5608"/>
                    <a:pt x="21364" y="5441"/>
                  </a:cubicBezTo>
                  <a:cubicBezTo>
                    <a:pt x="21259" y="5378"/>
                    <a:pt x="21176" y="5294"/>
                    <a:pt x="21113" y="5211"/>
                  </a:cubicBezTo>
                  <a:cubicBezTo>
                    <a:pt x="21029" y="5127"/>
                    <a:pt x="20925" y="5106"/>
                    <a:pt x="20841" y="5085"/>
                  </a:cubicBezTo>
                  <a:lnTo>
                    <a:pt x="20799" y="5085"/>
                  </a:lnTo>
                  <a:cubicBezTo>
                    <a:pt x="20820" y="5211"/>
                    <a:pt x="20820" y="5378"/>
                    <a:pt x="20736" y="5525"/>
                  </a:cubicBezTo>
                  <a:cubicBezTo>
                    <a:pt x="20611" y="5734"/>
                    <a:pt x="20401" y="5755"/>
                    <a:pt x="20276" y="5755"/>
                  </a:cubicBezTo>
                  <a:cubicBezTo>
                    <a:pt x="20088" y="5755"/>
                    <a:pt x="19816" y="5713"/>
                    <a:pt x="19460" y="5629"/>
                  </a:cubicBezTo>
                  <a:cubicBezTo>
                    <a:pt x="17995" y="5294"/>
                    <a:pt x="17807" y="5190"/>
                    <a:pt x="17242" y="4813"/>
                  </a:cubicBezTo>
                  <a:cubicBezTo>
                    <a:pt x="17137" y="4771"/>
                    <a:pt x="17033" y="4688"/>
                    <a:pt x="16886" y="4604"/>
                  </a:cubicBezTo>
                  <a:cubicBezTo>
                    <a:pt x="16363" y="4290"/>
                    <a:pt x="15903" y="3976"/>
                    <a:pt x="15568" y="3746"/>
                  </a:cubicBezTo>
                  <a:cubicBezTo>
                    <a:pt x="15380" y="3621"/>
                    <a:pt x="15191" y="3516"/>
                    <a:pt x="15150" y="3495"/>
                  </a:cubicBezTo>
                  <a:cubicBezTo>
                    <a:pt x="15087" y="3453"/>
                    <a:pt x="15045" y="3411"/>
                    <a:pt x="14982" y="3349"/>
                  </a:cubicBezTo>
                  <a:cubicBezTo>
                    <a:pt x="14878" y="3286"/>
                    <a:pt x="14752" y="3139"/>
                    <a:pt x="14585" y="3139"/>
                  </a:cubicBezTo>
                  <a:cubicBezTo>
                    <a:pt x="14522" y="3139"/>
                    <a:pt x="14438" y="3181"/>
                    <a:pt x="14355" y="3202"/>
                  </a:cubicBezTo>
                  <a:cubicBezTo>
                    <a:pt x="14250" y="3244"/>
                    <a:pt x="14124" y="3286"/>
                    <a:pt x="13957" y="3286"/>
                  </a:cubicBezTo>
                  <a:cubicBezTo>
                    <a:pt x="13894" y="3286"/>
                    <a:pt x="13831" y="3286"/>
                    <a:pt x="13748" y="3244"/>
                  </a:cubicBezTo>
                  <a:lnTo>
                    <a:pt x="13727" y="3244"/>
                  </a:lnTo>
                  <a:cubicBezTo>
                    <a:pt x="13643" y="3244"/>
                    <a:pt x="13601" y="3223"/>
                    <a:pt x="13518" y="3202"/>
                  </a:cubicBezTo>
                  <a:lnTo>
                    <a:pt x="13497" y="3202"/>
                  </a:lnTo>
                  <a:cubicBezTo>
                    <a:pt x="13434" y="3181"/>
                    <a:pt x="13371" y="3139"/>
                    <a:pt x="13308" y="3139"/>
                  </a:cubicBezTo>
                  <a:lnTo>
                    <a:pt x="13287" y="3139"/>
                  </a:lnTo>
                  <a:cubicBezTo>
                    <a:pt x="13225" y="3118"/>
                    <a:pt x="13162" y="3097"/>
                    <a:pt x="13099" y="3077"/>
                  </a:cubicBezTo>
                  <a:lnTo>
                    <a:pt x="13078" y="3077"/>
                  </a:lnTo>
                  <a:cubicBezTo>
                    <a:pt x="12953" y="3014"/>
                    <a:pt x="12848" y="2972"/>
                    <a:pt x="12743" y="2909"/>
                  </a:cubicBezTo>
                  <a:cubicBezTo>
                    <a:pt x="12681" y="2888"/>
                    <a:pt x="12660" y="2867"/>
                    <a:pt x="12597" y="2825"/>
                  </a:cubicBezTo>
                  <a:cubicBezTo>
                    <a:pt x="12576" y="2805"/>
                    <a:pt x="12555" y="2805"/>
                    <a:pt x="12534" y="2784"/>
                  </a:cubicBezTo>
                  <a:lnTo>
                    <a:pt x="9961" y="1968"/>
                  </a:lnTo>
                  <a:lnTo>
                    <a:pt x="370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00"/>
            <p:cNvSpPr/>
            <p:nvPr/>
          </p:nvSpPr>
          <p:spPr>
            <a:xfrm>
              <a:off x="1386250" y="2244175"/>
              <a:ext cx="657550" cy="1215150"/>
            </a:xfrm>
            <a:custGeom>
              <a:avLst/>
              <a:gdLst/>
              <a:ahLst/>
              <a:cxnLst/>
              <a:rect l="l" t="t" r="r" b="b"/>
              <a:pathLst>
                <a:path w="26302" h="48606" extrusionOk="0">
                  <a:moveTo>
                    <a:pt x="3683" y="0"/>
                  </a:moveTo>
                  <a:cubicBezTo>
                    <a:pt x="3662" y="649"/>
                    <a:pt x="3578" y="1883"/>
                    <a:pt x="3223" y="2950"/>
                  </a:cubicBezTo>
                  <a:cubicBezTo>
                    <a:pt x="2930" y="3787"/>
                    <a:pt x="2428" y="4331"/>
                    <a:pt x="1884" y="4917"/>
                  </a:cubicBezTo>
                  <a:cubicBezTo>
                    <a:pt x="1444" y="5419"/>
                    <a:pt x="963" y="5901"/>
                    <a:pt x="649" y="6591"/>
                  </a:cubicBezTo>
                  <a:cubicBezTo>
                    <a:pt x="461" y="6947"/>
                    <a:pt x="419" y="7135"/>
                    <a:pt x="398" y="7219"/>
                  </a:cubicBezTo>
                  <a:cubicBezTo>
                    <a:pt x="419" y="7219"/>
                    <a:pt x="440" y="7240"/>
                    <a:pt x="440" y="7240"/>
                  </a:cubicBezTo>
                  <a:cubicBezTo>
                    <a:pt x="628" y="7344"/>
                    <a:pt x="942" y="7533"/>
                    <a:pt x="1130" y="8077"/>
                  </a:cubicBezTo>
                  <a:cubicBezTo>
                    <a:pt x="1298" y="8600"/>
                    <a:pt x="1465" y="8872"/>
                    <a:pt x="1591" y="9081"/>
                  </a:cubicBezTo>
                  <a:cubicBezTo>
                    <a:pt x="1716" y="9311"/>
                    <a:pt x="1863" y="9499"/>
                    <a:pt x="1884" y="9834"/>
                  </a:cubicBezTo>
                  <a:cubicBezTo>
                    <a:pt x="1904" y="10253"/>
                    <a:pt x="1570" y="10818"/>
                    <a:pt x="733" y="12031"/>
                  </a:cubicBezTo>
                  <a:cubicBezTo>
                    <a:pt x="419" y="12471"/>
                    <a:pt x="105" y="12952"/>
                    <a:pt x="21" y="13119"/>
                  </a:cubicBezTo>
                  <a:lnTo>
                    <a:pt x="0" y="13182"/>
                  </a:lnTo>
                  <a:cubicBezTo>
                    <a:pt x="21" y="13224"/>
                    <a:pt x="231" y="13370"/>
                    <a:pt x="398" y="13475"/>
                  </a:cubicBezTo>
                  <a:cubicBezTo>
                    <a:pt x="628" y="13621"/>
                    <a:pt x="942" y="13831"/>
                    <a:pt x="1256" y="14165"/>
                  </a:cubicBezTo>
                  <a:cubicBezTo>
                    <a:pt x="1758" y="14668"/>
                    <a:pt x="1800" y="14793"/>
                    <a:pt x="1925" y="15358"/>
                  </a:cubicBezTo>
                  <a:cubicBezTo>
                    <a:pt x="2009" y="15714"/>
                    <a:pt x="2176" y="16320"/>
                    <a:pt x="2616" y="17576"/>
                  </a:cubicBezTo>
                  <a:cubicBezTo>
                    <a:pt x="2700" y="17806"/>
                    <a:pt x="2762" y="17994"/>
                    <a:pt x="2825" y="18183"/>
                  </a:cubicBezTo>
                  <a:cubicBezTo>
                    <a:pt x="2951" y="18036"/>
                    <a:pt x="3139" y="17806"/>
                    <a:pt x="3453" y="17660"/>
                  </a:cubicBezTo>
                  <a:cubicBezTo>
                    <a:pt x="3578" y="17576"/>
                    <a:pt x="3683" y="17513"/>
                    <a:pt x="3788" y="17513"/>
                  </a:cubicBezTo>
                  <a:cubicBezTo>
                    <a:pt x="4122" y="17513"/>
                    <a:pt x="4164" y="17932"/>
                    <a:pt x="4185" y="18120"/>
                  </a:cubicBezTo>
                  <a:cubicBezTo>
                    <a:pt x="4206" y="18350"/>
                    <a:pt x="4227" y="18664"/>
                    <a:pt x="4415" y="19124"/>
                  </a:cubicBezTo>
                  <a:cubicBezTo>
                    <a:pt x="4750" y="19898"/>
                    <a:pt x="4729" y="20170"/>
                    <a:pt x="4415" y="20631"/>
                  </a:cubicBezTo>
                  <a:cubicBezTo>
                    <a:pt x="4311" y="20819"/>
                    <a:pt x="4164" y="21049"/>
                    <a:pt x="3976" y="21530"/>
                  </a:cubicBezTo>
                  <a:cubicBezTo>
                    <a:pt x="3850" y="21907"/>
                    <a:pt x="3683" y="22263"/>
                    <a:pt x="3453" y="22263"/>
                  </a:cubicBezTo>
                  <a:cubicBezTo>
                    <a:pt x="3181" y="22263"/>
                    <a:pt x="3118" y="21907"/>
                    <a:pt x="3034" y="21593"/>
                  </a:cubicBezTo>
                  <a:cubicBezTo>
                    <a:pt x="2972" y="21342"/>
                    <a:pt x="2867" y="20966"/>
                    <a:pt x="2741" y="20840"/>
                  </a:cubicBezTo>
                  <a:cubicBezTo>
                    <a:pt x="2721" y="20819"/>
                    <a:pt x="2700" y="20798"/>
                    <a:pt x="2658" y="20798"/>
                  </a:cubicBezTo>
                  <a:cubicBezTo>
                    <a:pt x="2637" y="20840"/>
                    <a:pt x="2637" y="20903"/>
                    <a:pt x="2637" y="20966"/>
                  </a:cubicBezTo>
                  <a:cubicBezTo>
                    <a:pt x="2741" y="21175"/>
                    <a:pt x="2930" y="21593"/>
                    <a:pt x="3076" y="22409"/>
                  </a:cubicBezTo>
                  <a:cubicBezTo>
                    <a:pt x="3181" y="22891"/>
                    <a:pt x="3223" y="22995"/>
                    <a:pt x="3244" y="23037"/>
                  </a:cubicBezTo>
                  <a:lnTo>
                    <a:pt x="3265" y="23037"/>
                  </a:lnTo>
                  <a:cubicBezTo>
                    <a:pt x="3348" y="23100"/>
                    <a:pt x="3453" y="23204"/>
                    <a:pt x="3578" y="23372"/>
                  </a:cubicBezTo>
                  <a:cubicBezTo>
                    <a:pt x="3662" y="23518"/>
                    <a:pt x="3704" y="23581"/>
                    <a:pt x="3767" y="23644"/>
                  </a:cubicBezTo>
                  <a:cubicBezTo>
                    <a:pt x="3955" y="23895"/>
                    <a:pt x="3955" y="23999"/>
                    <a:pt x="3955" y="24481"/>
                  </a:cubicBezTo>
                  <a:cubicBezTo>
                    <a:pt x="3955" y="24690"/>
                    <a:pt x="3955" y="25108"/>
                    <a:pt x="3641" y="25108"/>
                  </a:cubicBezTo>
                  <a:cubicBezTo>
                    <a:pt x="3599" y="25108"/>
                    <a:pt x="3557" y="25108"/>
                    <a:pt x="3537" y="25087"/>
                  </a:cubicBezTo>
                  <a:cubicBezTo>
                    <a:pt x="3486" y="25073"/>
                    <a:pt x="3424" y="25063"/>
                    <a:pt x="3353" y="25063"/>
                  </a:cubicBezTo>
                  <a:cubicBezTo>
                    <a:pt x="3220" y="25063"/>
                    <a:pt x="3051" y="25097"/>
                    <a:pt x="2846" y="25192"/>
                  </a:cubicBezTo>
                  <a:cubicBezTo>
                    <a:pt x="3076" y="25359"/>
                    <a:pt x="3432" y="25631"/>
                    <a:pt x="3746" y="26029"/>
                  </a:cubicBezTo>
                  <a:cubicBezTo>
                    <a:pt x="4206" y="26615"/>
                    <a:pt x="4269" y="26824"/>
                    <a:pt x="4227" y="27243"/>
                  </a:cubicBezTo>
                  <a:cubicBezTo>
                    <a:pt x="4206" y="27431"/>
                    <a:pt x="4206" y="27661"/>
                    <a:pt x="4290" y="28184"/>
                  </a:cubicBezTo>
                  <a:cubicBezTo>
                    <a:pt x="4332" y="28435"/>
                    <a:pt x="4415" y="28875"/>
                    <a:pt x="4436" y="28958"/>
                  </a:cubicBezTo>
                  <a:cubicBezTo>
                    <a:pt x="4520" y="29021"/>
                    <a:pt x="4625" y="29168"/>
                    <a:pt x="4834" y="29586"/>
                  </a:cubicBezTo>
                  <a:cubicBezTo>
                    <a:pt x="5127" y="30235"/>
                    <a:pt x="5148" y="30277"/>
                    <a:pt x="5169" y="30841"/>
                  </a:cubicBezTo>
                  <a:cubicBezTo>
                    <a:pt x="5210" y="31113"/>
                    <a:pt x="5231" y="31616"/>
                    <a:pt x="5315" y="32515"/>
                  </a:cubicBezTo>
                  <a:cubicBezTo>
                    <a:pt x="5441" y="33666"/>
                    <a:pt x="5315" y="34545"/>
                    <a:pt x="5252" y="35068"/>
                  </a:cubicBezTo>
                  <a:cubicBezTo>
                    <a:pt x="5252" y="35152"/>
                    <a:pt x="5231" y="35256"/>
                    <a:pt x="5231" y="35340"/>
                  </a:cubicBezTo>
                  <a:cubicBezTo>
                    <a:pt x="5231" y="35340"/>
                    <a:pt x="5252" y="35340"/>
                    <a:pt x="5273" y="35298"/>
                  </a:cubicBezTo>
                  <a:cubicBezTo>
                    <a:pt x="5420" y="35256"/>
                    <a:pt x="5587" y="35194"/>
                    <a:pt x="5775" y="35194"/>
                  </a:cubicBezTo>
                  <a:cubicBezTo>
                    <a:pt x="6842" y="35194"/>
                    <a:pt x="8349" y="36240"/>
                    <a:pt x="8809" y="36805"/>
                  </a:cubicBezTo>
                  <a:cubicBezTo>
                    <a:pt x="9081" y="37119"/>
                    <a:pt x="9249" y="37370"/>
                    <a:pt x="9395" y="37600"/>
                  </a:cubicBezTo>
                  <a:cubicBezTo>
                    <a:pt x="9521" y="37851"/>
                    <a:pt x="9646" y="38018"/>
                    <a:pt x="9855" y="38228"/>
                  </a:cubicBezTo>
                  <a:cubicBezTo>
                    <a:pt x="10023" y="38395"/>
                    <a:pt x="10044" y="38416"/>
                    <a:pt x="10065" y="38416"/>
                  </a:cubicBezTo>
                  <a:lnTo>
                    <a:pt x="10086" y="38416"/>
                  </a:lnTo>
                  <a:cubicBezTo>
                    <a:pt x="10190" y="38416"/>
                    <a:pt x="10358" y="38437"/>
                    <a:pt x="10609" y="38583"/>
                  </a:cubicBezTo>
                  <a:cubicBezTo>
                    <a:pt x="10692" y="38604"/>
                    <a:pt x="10755" y="38625"/>
                    <a:pt x="10797" y="38646"/>
                  </a:cubicBezTo>
                  <a:cubicBezTo>
                    <a:pt x="11195" y="38813"/>
                    <a:pt x="11215" y="38834"/>
                    <a:pt x="12011" y="39755"/>
                  </a:cubicBezTo>
                  <a:cubicBezTo>
                    <a:pt x="12157" y="39943"/>
                    <a:pt x="12366" y="40173"/>
                    <a:pt x="12596" y="40466"/>
                  </a:cubicBezTo>
                  <a:cubicBezTo>
                    <a:pt x="13956" y="42077"/>
                    <a:pt x="14626" y="45321"/>
                    <a:pt x="14856" y="46555"/>
                  </a:cubicBezTo>
                  <a:cubicBezTo>
                    <a:pt x="14877" y="46639"/>
                    <a:pt x="14877" y="46723"/>
                    <a:pt x="14898" y="46764"/>
                  </a:cubicBezTo>
                  <a:cubicBezTo>
                    <a:pt x="15672" y="47036"/>
                    <a:pt x="20171" y="48020"/>
                    <a:pt x="23016" y="48606"/>
                  </a:cubicBezTo>
                  <a:lnTo>
                    <a:pt x="23037" y="48606"/>
                  </a:lnTo>
                  <a:cubicBezTo>
                    <a:pt x="23058" y="48606"/>
                    <a:pt x="23058" y="48564"/>
                    <a:pt x="23100" y="48564"/>
                  </a:cubicBezTo>
                  <a:cubicBezTo>
                    <a:pt x="23121" y="48564"/>
                    <a:pt x="23142" y="48543"/>
                    <a:pt x="23163" y="48543"/>
                  </a:cubicBezTo>
                  <a:cubicBezTo>
                    <a:pt x="23205" y="48543"/>
                    <a:pt x="23205" y="48522"/>
                    <a:pt x="23226" y="48522"/>
                  </a:cubicBezTo>
                  <a:cubicBezTo>
                    <a:pt x="23247" y="48522"/>
                    <a:pt x="23267" y="48480"/>
                    <a:pt x="23309" y="48459"/>
                  </a:cubicBezTo>
                  <a:cubicBezTo>
                    <a:pt x="23330" y="48459"/>
                    <a:pt x="23330" y="48438"/>
                    <a:pt x="23351" y="48438"/>
                  </a:cubicBezTo>
                  <a:cubicBezTo>
                    <a:pt x="23372" y="48417"/>
                    <a:pt x="23414" y="48417"/>
                    <a:pt x="23456" y="48375"/>
                  </a:cubicBezTo>
                  <a:cubicBezTo>
                    <a:pt x="23477" y="48375"/>
                    <a:pt x="23477" y="48355"/>
                    <a:pt x="23519" y="48355"/>
                  </a:cubicBezTo>
                  <a:cubicBezTo>
                    <a:pt x="23540" y="48334"/>
                    <a:pt x="23581" y="48334"/>
                    <a:pt x="23623" y="48313"/>
                  </a:cubicBezTo>
                  <a:cubicBezTo>
                    <a:pt x="23644" y="48313"/>
                    <a:pt x="23644" y="48271"/>
                    <a:pt x="23665" y="48271"/>
                  </a:cubicBezTo>
                  <a:cubicBezTo>
                    <a:pt x="23686" y="48250"/>
                    <a:pt x="23749" y="48250"/>
                    <a:pt x="23770" y="48229"/>
                  </a:cubicBezTo>
                  <a:cubicBezTo>
                    <a:pt x="23791" y="48229"/>
                    <a:pt x="23791" y="48208"/>
                    <a:pt x="23832" y="48208"/>
                  </a:cubicBezTo>
                  <a:cubicBezTo>
                    <a:pt x="23853" y="48166"/>
                    <a:pt x="23895" y="48145"/>
                    <a:pt x="23937" y="48145"/>
                  </a:cubicBezTo>
                  <a:lnTo>
                    <a:pt x="23958" y="48124"/>
                  </a:lnTo>
                  <a:cubicBezTo>
                    <a:pt x="24000" y="48103"/>
                    <a:pt x="24042" y="48062"/>
                    <a:pt x="24063" y="48041"/>
                  </a:cubicBezTo>
                  <a:cubicBezTo>
                    <a:pt x="24167" y="47957"/>
                    <a:pt x="24167" y="47936"/>
                    <a:pt x="24167" y="47936"/>
                  </a:cubicBezTo>
                  <a:cubicBezTo>
                    <a:pt x="24167" y="47894"/>
                    <a:pt x="24104" y="47706"/>
                    <a:pt x="24063" y="47539"/>
                  </a:cubicBezTo>
                  <a:lnTo>
                    <a:pt x="24063" y="47518"/>
                  </a:lnTo>
                  <a:cubicBezTo>
                    <a:pt x="23979" y="47580"/>
                    <a:pt x="23853" y="47622"/>
                    <a:pt x="23728" y="47622"/>
                  </a:cubicBezTo>
                  <a:cubicBezTo>
                    <a:pt x="23540" y="47622"/>
                    <a:pt x="23414" y="47539"/>
                    <a:pt x="23330" y="47413"/>
                  </a:cubicBezTo>
                  <a:cubicBezTo>
                    <a:pt x="23205" y="47183"/>
                    <a:pt x="23267" y="46911"/>
                    <a:pt x="23372" y="46681"/>
                  </a:cubicBezTo>
                  <a:cubicBezTo>
                    <a:pt x="23435" y="46534"/>
                    <a:pt x="23477" y="46367"/>
                    <a:pt x="23519" y="46178"/>
                  </a:cubicBezTo>
                  <a:cubicBezTo>
                    <a:pt x="23560" y="45906"/>
                    <a:pt x="23560" y="45697"/>
                    <a:pt x="23581" y="45488"/>
                  </a:cubicBezTo>
                  <a:cubicBezTo>
                    <a:pt x="23623" y="45279"/>
                    <a:pt x="23644" y="45070"/>
                    <a:pt x="23665" y="44756"/>
                  </a:cubicBezTo>
                  <a:cubicBezTo>
                    <a:pt x="23686" y="44484"/>
                    <a:pt x="23749" y="44191"/>
                    <a:pt x="24000" y="44191"/>
                  </a:cubicBezTo>
                  <a:cubicBezTo>
                    <a:pt x="24104" y="44191"/>
                    <a:pt x="24188" y="44274"/>
                    <a:pt x="24251" y="44295"/>
                  </a:cubicBezTo>
                  <a:cubicBezTo>
                    <a:pt x="24314" y="44379"/>
                    <a:pt x="24460" y="44484"/>
                    <a:pt x="24774" y="44505"/>
                  </a:cubicBezTo>
                  <a:lnTo>
                    <a:pt x="25025" y="44505"/>
                  </a:lnTo>
                  <a:lnTo>
                    <a:pt x="25025" y="44400"/>
                  </a:lnTo>
                  <a:cubicBezTo>
                    <a:pt x="25025" y="44295"/>
                    <a:pt x="25046" y="44170"/>
                    <a:pt x="25130" y="44044"/>
                  </a:cubicBezTo>
                  <a:cubicBezTo>
                    <a:pt x="25192" y="43982"/>
                    <a:pt x="25234" y="43856"/>
                    <a:pt x="25297" y="43710"/>
                  </a:cubicBezTo>
                  <a:cubicBezTo>
                    <a:pt x="25318" y="43647"/>
                    <a:pt x="25318" y="43605"/>
                    <a:pt x="25339" y="43542"/>
                  </a:cubicBezTo>
                  <a:cubicBezTo>
                    <a:pt x="25464" y="43207"/>
                    <a:pt x="25611" y="42789"/>
                    <a:pt x="25841" y="42412"/>
                  </a:cubicBezTo>
                  <a:cubicBezTo>
                    <a:pt x="25988" y="42161"/>
                    <a:pt x="26155" y="41994"/>
                    <a:pt x="26301" y="41952"/>
                  </a:cubicBezTo>
                  <a:cubicBezTo>
                    <a:pt x="26092" y="41513"/>
                    <a:pt x="25841" y="40927"/>
                    <a:pt x="25569" y="40696"/>
                  </a:cubicBezTo>
                  <a:lnTo>
                    <a:pt x="25444" y="40571"/>
                  </a:lnTo>
                  <a:lnTo>
                    <a:pt x="25423" y="40529"/>
                  </a:lnTo>
                  <a:lnTo>
                    <a:pt x="25339" y="40383"/>
                  </a:lnTo>
                  <a:lnTo>
                    <a:pt x="25339" y="40362"/>
                  </a:lnTo>
                  <a:cubicBezTo>
                    <a:pt x="25318" y="40299"/>
                    <a:pt x="25318" y="40257"/>
                    <a:pt x="25297" y="40194"/>
                  </a:cubicBezTo>
                  <a:lnTo>
                    <a:pt x="25297" y="40173"/>
                  </a:lnTo>
                  <a:cubicBezTo>
                    <a:pt x="25297" y="40111"/>
                    <a:pt x="25255" y="40069"/>
                    <a:pt x="25255" y="39985"/>
                  </a:cubicBezTo>
                  <a:lnTo>
                    <a:pt x="25255" y="39964"/>
                  </a:lnTo>
                  <a:lnTo>
                    <a:pt x="25255" y="39797"/>
                  </a:lnTo>
                  <a:lnTo>
                    <a:pt x="25255" y="39776"/>
                  </a:lnTo>
                  <a:cubicBezTo>
                    <a:pt x="25255" y="39734"/>
                    <a:pt x="25255" y="39650"/>
                    <a:pt x="25297" y="39588"/>
                  </a:cubicBezTo>
                  <a:lnTo>
                    <a:pt x="25297" y="39546"/>
                  </a:lnTo>
                  <a:cubicBezTo>
                    <a:pt x="25297" y="39483"/>
                    <a:pt x="25318" y="39441"/>
                    <a:pt x="25318" y="39378"/>
                  </a:cubicBezTo>
                  <a:lnTo>
                    <a:pt x="25318" y="39357"/>
                  </a:lnTo>
                  <a:cubicBezTo>
                    <a:pt x="25339" y="39316"/>
                    <a:pt x="25339" y="39253"/>
                    <a:pt x="25360" y="39169"/>
                  </a:cubicBezTo>
                  <a:lnTo>
                    <a:pt x="25360" y="39148"/>
                  </a:lnTo>
                  <a:cubicBezTo>
                    <a:pt x="24900" y="38960"/>
                    <a:pt x="23979" y="38625"/>
                    <a:pt x="23665" y="38541"/>
                  </a:cubicBezTo>
                  <a:cubicBezTo>
                    <a:pt x="23309" y="38437"/>
                    <a:pt x="22933" y="37474"/>
                    <a:pt x="21887" y="34189"/>
                  </a:cubicBezTo>
                  <a:cubicBezTo>
                    <a:pt x="21552" y="33143"/>
                    <a:pt x="21238" y="32160"/>
                    <a:pt x="21029" y="31574"/>
                  </a:cubicBezTo>
                  <a:cubicBezTo>
                    <a:pt x="20401" y="29963"/>
                    <a:pt x="19773" y="29021"/>
                    <a:pt x="18560" y="27515"/>
                  </a:cubicBezTo>
                  <a:cubicBezTo>
                    <a:pt x="18141" y="26992"/>
                    <a:pt x="17869" y="26615"/>
                    <a:pt x="17618" y="26364"/>
                  </a:cubicBezTo>
                  <a:cubicBezTo>
                    <a:pt x="17179" y="25841"/>
                    <a:pt x="16990" y="25611"/>
                    <a:pt x="16865" y="25255"/>
                  </a:cubicBezTo>
                  <a:cubicBezTo>
                    <a:pt x="16781" y="25046"/>
                    <a:pt x="16739" y="24836"/>
                    <a:pt x="16677" y="24627"/>
                  </a:cubicBezTo>
                  <a:cubicBezTo>
                    <a:pt x="16635" y="24376"/>
                    <a:pt x="16551" y="24062"/>
                    <a:pt x="16405" y="23665"/>
                  </a:cubicBezTo>
                  <a:cubicBezTo>
                    <a:pt x="16237" y="23246"/>
                    <a:pt x="14354" y="20338"/>
                    <a:pt x="12806" y="18015"/>
                  </a:cubicBezTo>
                  <a:cubicBezTo>
                    <a:pt x="12534" y="17576"/>
                    <a:pt x="12241" y="17178"/>
                    <a:pt x="12011" y="16781"/>
                  </a:cubicBezTo>
                  <a:lnTo>
                    <a:pt x="11906" y="16634"/>
                  </a:lnTo>
                  <a:lnTo>
                    <a:pt x="15693" y="3787"/>
                  </a:lnTo>
                  <a:lnTo>
                    <a:pt x="3683"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00"/>
            <p:cNvSpPr/>
            <p:nvPr/>
          </p:nvSpPr>
          <p:spPr>
            <a:xfrm>
              <a:off x="1982575" y="3017825"/>
              <a:ext cx="551350" cy="683175"/>
            </a:xfrm>
            <a:custGeom>
              <a:avLst/>
              <a:gdLst/>
              <a:ahLst/>
              <a:cxnLst/>
              <a:rect l="l" t="t" r="r" b="b"/>
              <a:pathLst>
                <a:path w="22054" h="27327" extrusionOk="0">
                  <a:moveTo>
                    <a:pt x="5859" y="0"/>
                  </a:moveTo>
                  <a:lnTo>
                    <a:pt x="5189" y="2323"/>
                  </a:lnTo>
                  <a:cubicBezTo>
                    <a:pt x="5189" y="2427"/>
                    <a:pt x="5231" y="2616"/>
                    <a:pt x="5189" y="2783"/>
                  </a:cubicBezTo>
                  <a:cubicBezTo>
                    <a:pt x="5189" y="2846"/>
                    <a:pt x="5189" y="2929"/>
                    <a:pt x="5168" y="2971"/>
                  </a:cubicBezTo>
                  <a:cubicBezTo>
                    <a:pt x="5127" y="3348"/>
                    <a:pt x="5064" y="3473"/>
                    <a:pt x="4771" y="3704"/>
                  </a:cubicBezTo>
                  <a:cubicBezTo>
                    <a:pt x="4666" y="3787"/>
                    <a:pt x="4541" y="3829"/>
                    <a:pt x="4394" y="3829"/>
                  </a:cubicBezTo>
                  <a:cubicBezTo>
                    <a:pt x="4018" y="3829"/>
                    <a:pt x="3306" y="3599"/>
                    <a:pt x="3139" y="3369"/>
                  </a:cubicBezTo>
                  <a:cubicBezTo>
                    <a:pt x="3097" y="3306"/>
                    <a:pt x="2992" y="3264"/>
                    <a:pt x="2951" y="3264"/>
                  </a:cubicBezTo>
                  <a:cubicBezTo>
                    <a:pt x="2930" y="3264"/>
                    <a:pt x="2930" y="3264"/>
                    <a:pt x="2930" y="3285"/>
                  </a:cubicBezTo>
                  <a:cubicBezTo>
                    <a:pt x="2783" y="3599"/>
                    <a:pt x="2616" y="4457"/>
                    <a:pt x="2637" y="4771"/>
                  </a:cubicBezTo>
                  <a:cubicBezTo>
                    <a:pt x="2637" y="4833"/>
                    <a:pt x="2658" y="4917"/>
                    <a:pt x="2679" y="4980"/>
                  </a:cubicBezTo>
                  <a:cubicBezTo>
                    <a:pt x="2825" y="5608"/>
                    <a:pt x="3076" y="6905"/>
                    <a:pt x="2197" y="8181"/>
                  </a:cubicBezTo>
                  <a:cubicBezTo>
                    <a:pt x="2135" y="8307"/>
                    <a:pt x="1883" y="8955"/>
                    <a:pt x="2135" y="9206"/>
                  </a:cubicBezTo>
                  <a:cubicBezTo>
                    <a:pt x="2658" y="9667"/>
                    <a:pt x="3181" y="11048"/>
                    <a:pt x="3244" y="11215"/>
                  </a:cubicBezTo>
                  <a:lnTo>
                    <a:pt x="3620" y="12261"/>
                  </a:lnTo>
                  <a:lnTo>
                    <a:pt x="2846" y="11655"/>
                  </a:lnTo>
                  <a:lnTo>
                    <a:pt x="2783" y="11655"/>
                  </a:lnTo>
                  <a:cubicBezTo>
                    <a:pt x="2679" y="11655"/>
                    <a:pt x="2574" y="11780"/>
                    <a:pt x="2511" y="11927"/>
                  </a:cubicBezTo>
                  <a:cubicBezTo>
                    <a:pt x="2323" y="12240"/>
                    <a:pt x="2197" y="12596"/>
                    <a:pt x="2051" y="12931"/>
                  </a:cubicBezTo>
                  <a:cubicBezTo>
                    <a:pt x="2030" y="13015"/>
                    <a:pt x="2009" y="13077"/>
                    <a:pt x="1988" y="13140"/>
                  </a:cubicBezTo>
                  <a:cubicBezTo>
                    <a:pt x="1904" y="13328"/>
                    <a:pt x="1842" y="13496"/>
                    <a:pt x="1779" y="13600"/>
                  </a:cubicBezTo>
                  <a:lnTo>
                    <a:pt x="1779" y="13663"/>
                  </a:lnTo>
                  <a:cubicBezTo>
                    <a:pt x="1737" y="14144"/>
                    <a:pt x="1528" y="14333"/>
                    <a:pt x="1088" y="14333"/>
                  </a:cubicBezTo>
                  <a:lnTo>
                    <a:pt x="942" y="14333"/>
                  </a:lnTo>
                  <a:cubicBezTo>
                    <a:pt x="691" y="14291"/>
                    <a:pt x="523" y="14249"/>
                    <a:pt x="419" y="14186"/>
                  </a:cubicBezTo>
                  <a:cubicBezTo>
                    <a:pt x="377" y="14396"/>
                    <a:pt x="356" y="14563"/>
                    <a:pt x="356" y="14709"/>
                  </a:cubicBezTo>
                  <a:cubicBezTo>
                    <a:pt x="335" y="14919"/>
                    <a:pt x="314" y="15128"/>
                    <a:pt x="272" y="15442"/>
                  </a:cubicBezTo>
                  <a:cubicBezTo>
                    <a:pt x="251" y="15630"/>
                    <a:pt x="210" y="15797"/>
                    <a:pt x="168" y="15944"/>
                  </a:cubicBezTo>
                  <a:cubicBezTo>
                    <a:pt x="231" y="15902"/>
                    <a:pt x="314" y="15818"/>
                    <a:pt x="419" y="15818"/>
                  </a:cubicBezTo>
                  <a:cubicBezTo>
                    <a:pt x="670" y="15818"/>
                    <a:pt x="754" y="16132"/>
                    <a:pt x="795" y="16321"/>
                  </a:cubicBezTo>
                  <a:lnTo>
                    <a:pt x="858" y="16446"/>
                  </a:lnTo>
                  <a:cubicBezTo>
                    <a:pt x="1005" y="16948"/>
                    <a:pt x="1109" y="17367"/>
                    <a:pt x="628" y="17743"/>
                  </a:cubicBezTo>
                  <a:cubicBezTo>
                    <a:pt x="461" y="17890"/>
                    <a:pt x="231" y="18015"/>
                    <a:pt x="0" y="18120"/>
                  </a:cubicBezTo>
                  <a:lnTo>
                    <a:pt x="11718" y="25799"/>
                  </a:lnTo>
                  <a:lnTo>
                    <a:pt x="18769" y="27326"/>
                  </a:lnTo>
                  <a:lnTo>
                    <a:pt x="21656" y="6842"/>
                  </a:lnTo>
                  <a:lnTo>
                    <a:pt x="22054" y="3369"/>
                  </a:lnTo>
                  <a:cubicBezTo>
                    <a:pt x="21531" y="3243"/>
                    <a:pt x="20338" y="2929"/>
                    <a:pt x="19187" y="2657"/>
                  </a:cubicBezTo>
                  <a:lnTo>
                    <a:pt x="19166" y="2657"/>
                  </a:lnTo>
                  <a:cubicBezTo>
                    <a:pt x="19083" y="2636"/>
                    <a:pt x="19041" y="2636"/>
                    <a:pt x="18957" y="2616"/>
                  </a:cubicBezTo>
                  <a:lnTo>
                    <a:pt x="18915" y="2616"/>
                  </a:lnTo>
                  <a:cubicBezTo>
                    <a:pt x="18832" y="2595"/>
                    <a:pt x="18769" y="2595"/>
                    <a:pt x="18706" y="2553"/>
                  </a:cubicBezTo>
                  <a:cubicBezTo>
                    <a:pt x="18664" y="2553"/>
                    <a:pt x="18664" y="2553"/>
                    <a:pt x="18643" y="2532"/>
                  </a:cubicBezTo>
                  <a:cubicBezTo>
                    <a:pt x="18329" y="2448"/>
                    <a:pt x="18037" y="2406"/>
                    <a:pt x="17765" y="2323"/>
                  </a:cubicBezTo>
                  <a:cubicBezTo>
                    <a:pt x="17723" y="2323"/>
                    <a:pt x="17702" y="2323"/>
                    <a:pt x="17681" y="2302"/>
                  </a:cubicBezTo>
                  <a:cubicBezTo>
                    <a:pt x="17618" y="2302"/>
                    <a:pt x="17576" y="2260"/>
                    <a:pt x="17513" y="2260"/>
                  </a:cubicBezTo>
                  <a:cubicBezTo>
                    <a:pt x="17492" y="2260"/>
                    <a:pt x="17472" y="2260"/>
                    <a:pt x="17451" y="2239"/>
                  </a:cubicBezTo>
                  <a:cubicBezTo>
                    <a:pt x="17388" y="2239"/>
                    <a:pt x="17325" y="2218"/>
                    <a:pt x="17283" y="2218"/>
                  </a:cubicBezTo>
                  <a:cubicBezTo>
                    <a:pt x="17262" y="2218"/>
                    <a:pt x="17200" y="2197"/>
                    <a:pt x="17179" y="2197"/>
                  </a:cubicBezTo>
                  <a:cubicBezTo>
                    <a:pt x="17137" y="2197"/>
                    <a:pt x="17074" y="2155"/>
                    <a:pt x="17032" y="2155"/>
                  </a:cubicBezTo>
                  <a:cubicBezTo>
                    <a:pt x="16990" y="2155"/>
                    <a:pt x="16948" y="2155"/>
                    <a:pt x="16928" y="2134"/>
                  </a:cubicBezTo>
                  <a:cubicBezTo>
                    <a:pt x="16865" y="2134"/>
                    <a:pt x="16802" y="2113"/>
                    <a:pt x="16781" y="2113"/>
                  </a:cubicBezTo>
                  <a:cubicBezTo>
                    <a:pt x="16739" y="2113"/>
                    <a:pt x="16697" y="2092"/>
                    <a:pt x="16676" y="2092"/>
                  </a:cubicBezTo>
                  <a:cubicBezTo>
                    <a:pt x="16635" y="2092"/>
                    <a:pt x="16551" y="2051"/>
                    <a:pt x="16509" y="2051"/>
                  </a:cubicBezTo>
                  <a:cubicBezTo>
                    <a:pt x="16446" y="2051"/>
                    <a:pt x="16404" y="2030"/>
                    <a:pt x="16363" y="2030"/>
                  </a:cubicBezTo>
                  <a:cubicBezTo>
                    <a:pt x="16342" y="2030"/>
                    <a:pt x="16321" y="2030"/>
                    <a:pt x="16258" y="2009"/>
                  </a:cubicBezTo>
                  <a:cubicBezTo>
                    <a:pt x="16216" y="2009"/>
                    <a:pt x="16174" y="2009"/>
                    <a:pt x="16153" y="1988"/>
                  </a:cubicBezTo>
                  <a:lnTo>
                    <a:pt x="16049" y="1988"/>
                  </a:lnTo>
                  <a:cubicBezTo>
                    <a:pt x="16028" y="1988"/>
                    <a:pt x="15965" y="1988"/>
                    <a:pt x="15944" y="1946"/>
                  </a:cubicBezTo>
                  <a:lnTo>
                    <a:pt x="15400" y="1946"/>
                  </a:lnTo>
                  <a:cubicBezTo>
                    <a:pt x="14438" y="1925"/>
                    <a:pt x="14249" y="1820"/>
                    <a:pt x="13977" y="1528"/>
                  </a:cubicBezTo>
                  <a:cubicBezTo>
                    <a:pt x="13873" y="1423"/>
                    <a:pt x="13768" y="1318"/>
                    <a:pt x="13454" y="1172"/>
                  </a:cubicBezTo>
                  <a:lnTo>
                    <a:pt x="13329" y="1088"/>
                  </a:lnTo>
                  <a:cubicBezTo>
                    <a:pt x="13182" y="1004"/>
                    <a:pt x="13015" y="963"/>
                    <a:pt x="12889" y="879"/>
                  </a:cubicBezTo>
                  <a:cubicBezTo>
                    <a:pt x="12367" y="635"/>
                    <a:pt x="11903" y="507"/>
                    <a:pt x="11039" y="507"/>
                  </a:cubicBezTo>
                  <a:cubicBezTo>
                    <a:pt x="10864" y="507"/>
                    <a:pt x="10673" y="513"/>
                    <a:pt x="10462" y="523"/>
                  </a:cubicBezTo>
                  <a:lnTo>
                    <a:pt x="10253" y="523"/>
                  </a:lnTo>
                  <a:cubicBezTo>
                    <a:pt x="8788" y="523"/>
                    <a:pt x="6549" y="126"/>
                    <a:pt x="585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00"/>
            <p:cNvSpPr/>
            <p:nvPr/>
          </p:nvSpPr>
          <p:spPr>
            <a:xfrm>
              <a:off x="2461200" y="3105700"/>
              <a:ext cx="588500" cy="595300"/>
            </a:xfrm>
            <a:custGeom>
              <a:avLst/>
              <a:gdLst/>
              <a:ahLst/>
              <a:cxnLst/>
              <a:rect l="l" t="t" r="r" b="b"/>
              <a:pathLst>
                <a:path w="23540" h="23812" extrusionOk="0">
                  <a:moveTo>
                    <a:pt x="3348" y="0"/>
                  </a:moveTo>
                  <a:lnTo>
                    <a:pt x="3076" y="1862"/>
                  </a:lnTo>
                  <a:lnTo>
                    <a:pt x="0" y="23811"/>
                  </a:lnTo>
                  <a:lnTo>
                    <a:pt x="2365" y="23602"/>
                  </a:lnTo>
                  <a:lnTo>
                    <a:pt x="2365" y="22033"/>
                  </a:lnTo>
                  <a:lnTo>
                    <a:pt x="8558" y="22556"/>
                  </a:lnTo>
                  <a:lnTo>
                    <a:pt x="8684" y="22577"/>
                  </a:lnTo>
                  <a:cubicBezTo>
                    <a:pt x="8767" y="22577"/>
                    <a:pt x="16886" y="23518"/>
                    <a:pt x="20192" y="23518"/>
                  </a:cubicBezTo>
                  <a:cubicBezTo>
                    <a:pt x="20945" y="23518"/>
                    <a:pt x="21238" y="23477"/>
                    <a:pt x="21343" y="23456"/>
                  </a:cubicBezTo>
                  <a:cubicBezTo>
                    <a:pt x="21510" y="22472"/>
                    <a:pt x="22305" y="15212"/>
                    <a:pt x="23372" y="4227"/>
                  </a:cubicBezTo>
                  <a:lnTo>
                    <a:pt x="23540" y="2532"/>
                  </a:lnTo>
                  <a:cubicBezTo>
                    <a:pt x="22703" y="2490"/>
                    <a:pt x="21803" y="2448"/>
                    <a:pt x="20840" y="2365"/>
                  </a:cubicBezTo>
                  <a:lnTo>
                    <a:pt x="20819" y="2365"/>
                  </a:lnTo>
                  <a:cubicBezTo>
                    <a:pt x="20610" y="2344"/>
                    <a:pt x="20401" y="2344"/>
                    <a:pt x="20150" y="2323"/>
                  </a:cubicBezTo>
                  <a:lnTo>
                    <a:pt x="20024" y="2323"/>
                  </a:lnTo>
                  <a:cubicBezTo>
                    <a:pt x="19815" y="2281"/>
                    <a:pt x="19627" y="2281"/>
                    <a:pt x="19418" y="2260"/>
                  </a:cubicBezTo>
                  <a:cubicBezTo>
                    <a:pt x="19376" y="2260"/>
                    <a:pt x="19292" y="2260"/>
                    <a:pt x="19250" y="2239"/>
                  </a:cubicBezTo>
                  <a:cubicBezTo>
                    <a:pt x="19062" y="2218"/>
                    <a:pt x="18853" y="2176"/>
                    <a:pt x="18643" y="2176"/>
                  </a:cubicBezTo>
                  <a:cubicBezTo>
                    <a:pt x="18581" y="2176"/>
                    <a:pt x="18518" y="2155"/>
                    <a:pt x="18455" y="2155"/>
                  </a:cubicBezTo>
                  <a:cubicBezTo>
                    <a:pt x="18288" y="2134"/>
                    <a:pt x="18058" y="2114"/>
                    <a:pt x="17890" y="2114"/>
                  </a:cubicBezTo>
                  <a:cubicBezTo>
                    <a:pt x="17806" y="2114"/>
                    <a:pt x="17723" y="2072"/>
                    <a:pt x="17681" y="2072"/>
                  </a:cubicBezTo>
                  <a:cubicBezTo>
                    <a:pt x="17493" y="2051"/>
                    <a:pt x="17304" y="2030"/>
                    <a:pt x="17116" y="2030"/>
                  </a:cubicBezTo>
                  <a:cubicBezTo>
                    <a:pt x="17053" y="2030"/>
                    <a:pt x="16970" y="2009"/>
                    <a:pt x="16886" y="2009"/>
                  </a:cubicBezTo>
                  <a:cubicBezTo>
                    <a:pt x="16739" y="1967"/>
                    <a:pt x="16572" y="1967"/>
                    <a:pt x="16426" y="1946"/>
                  </a:cubicBezTo>
                  <a:cubicBezTo>
                    <a:pt x="16321" y="1946"/>
                    <a:pt x="16216" y="1925"/>
                    <a:pt x="16133" y="1925"/>
                  </a:cubicBezTo>
                  <a:cubicBezTo>
                    <a:pt x="15965" y="1883"/>
                    <a:pt x="15819" y="1862"/>
                    <a:pt x="15630" y="1862"/>
                  </a:cubicBezTo>
                  <a:cubicBezTo>
                    <a:pt x="15547" y="1862"/>
                    <a:pt x="15484" y="1842"/>
                    <a:pt x="15400" y="1842"/>
                  </a:cubicBezTo>
                  <a:lnTo>
                    <a:pt x="14856" y="1758"/>
                  </a:lnTo>
                  <a:cubicBezTo>
                    <a:pt x="14773" y="1758"/>
                    <a:pt x="14689" y="1737"/>
                    <a:pt x="14584" y="1737"/>
                  </a:cubicBezTo>
                  <a:lnTo>
                    <a:pt x="14040" y="1653"/>
                  </a:lnTo>
                  <a:cubicBezTo>
                    <a:pt x="13957" y="1653"/>
                    <a:pt x="13873" y="1632"/>
                    <a:pt x="13810" y="1632"/>
                  </a:cubicBezTo>
                  <a:cubicBezTo>
                    <a:pt x="13622" y="1611"/>
                    <a:pt x="13433" y="1570"/>
                    <a:pt x="13224" y="1549"/>
                  </a:cubicBezTo>
                  <a:cubicBezTo>
                    <a:pt x="13140" y="1549"/>
                    <a:pt x="13078" y="1528"/>
                    <a:pt x="12994" y="1528"/>
                  </a:cubicBezTo>
                  <a:cubicBezTo>
                    <a:pt x="12806" y="1507"/>
                    <a:pt x="12596" y="1465"/>
                    <a:pt x="12429" y="1444"/>
                  </a:cubicBezTo>
                  <a:cubicBezTo>
                    <a:pt x="12345" y="1444"/>
                    <a:pt x="12283" y="1423"/>
                    <a:pt x="12199" y="1423"/>
                  </a:cubicBezTo>
                  <a:lnTo>
                    <a:pt x="11655" y="1339"/>
                  </a:lnTo>
                  <a:cubicBezTo>
                    <a:pt x="11613" y="1339"/>
                    <a:pt x="11529" y="1318"/>
                    <a:pt x="11488" y="1318"/>
                  </a:cubicBezTo>
                  <a:lnTo>
                    <a:pt x="10923" y="1235"/>
                  </a:lnTo>
                  <a:cubicBezTo>
                    <a:pt x="10881" y="1235"/>
                    <a:pt x="10860" y="1235"/>
                    <a:pt x="10797" y="1214"/>
                  </a:cubicBezTo>
                  <a:cubicBezTo>
                    <a:pt x="10588" y="1193"/>
                    <a:pt x="10379" y="1151"/>
                    <a:pt x="10169" y="1109"/>
                  </a:cubicBezTo>
                  <a:lnTo>
                    <a:pt x="10086" y="1109"/>
                  </a:lnTo>
                  <a:cubicBezTo>
                    <a:pt x="9876" y="1088"/>
                    <a:pt x="9667" y="1046"/>
                    <a:pt x="9458" y="1005"/>
                  </a:cubicBezTo>
                  <a:lnTo>
                    <a:pt x="9374" y="1005"/>
                  </a:lnTo>
                  <a:cubicBezTo>
                    <a:pt x="9165" y="984"/>
                    <a:pt x="8956" y="942"/>
                    <a:pt x="8747" y="900"/>
                  </a:cubicBezTo>
                  <a:lnTo>
                    <a:pt x="8705" y="900"/>
                  </a:lnTo>
                  <a:cubicBezTo>
                    <a:pt x="8495" y="879"/>
                    <a:pt x="8286" y="837"/>
                    <a:pt x="8077" y="795"/>
                  </a:cubicBezTo>
                  <a:lnTo>
                    <a:pt x="8056" y="795"/>
                  </a:lnTo>
                  <a:cubicBezTo>
                    <a:pt x="5775" y="419"/>
                    <a:pt x="4018" y="147"/>
                    <a:pt x="3390" y="0"/>
                  </a:cubicBezTo>
                  <a:lnTo>
                    <a:pt x="3390" y="42"/>
                  </a:lnTo>
                  <a:lnTo>
                    <a:pt x="3348"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00"/>
            <p:cNvSpPr/>
            <p:nvPr/>
          </p:nvSpPr>
          <p:spPr>
            <a:xfrm>
              <a:off x="3152725" y="2871350"/>
              <a:ext cx="597400" cy="298175"/>
            </a:xfrm>
            <a:custGeom>
              <a:avLst/>
              <a:gdLst/>
              <a:ahLst/>
              <a:cxnLst/>
              <a:rect l="l" t="t" r="r" b="b"/>
              <a:pathLst>
                <a:path w="23896" h="11927" extrusionOk="0">
                  <a:moveTo>
                    <a:pt x="921" y="0"/>
                  </a:moveTo>
                  <a:lnTo>
                    <a:pt x="189" y="8788"/>
                  </a:lnTo>
                  <a:lnTo>
                    <a:pt x="0" y="11048"/>
                  </a:lnTo>
                  <a:lnTo>
                    <a:pt x="23498" y="11927"/>
                  </a:lnTo>
                  <a:lnTo>
                    <a:pt x="23707" y="11801"/>
                  </a:lnTo>
                  <a:lnTo>
                    <a:pt x="23895" y="4415"/>
                  </a:lnTo>
                  <a:cubicBezTo>
                    <a:pt x="23707" y="4227"/>
                    <a:pt x="23414" y="3892"/>
                    <a:pt x="23330" y="3599"/>
                  </a:cubicBezTo>
                  <a:cubicBezTo>
                    <a:pt x="23309" y="3495"/>
                    <a:pt x="22996" y="3285"/>
                    <a:pt x="22598" y="3160"/>
                  </a:cubicBezTo>
                  <a:cubicBezTo>
                    <a:pt x="22180" y="3034"/>
                    <a:pt x="21887" y="2344"/>
                    <a:pt x="21866" y="2218"/>
                  </a:cubicBezTo>
                  <a:lnTo>
                    <a:pt x="21824" y="2072"/>
                  </a:lnTo>
                  <a:lnTo>
                    <a:pt x="22305" y="858"/>
                  </a:lnTo>
                  <a:lnTo>
                    <a:pt x="21322" y="314"/>
                  </a:lnTo>
                  <a:lnTo>
                    <a:pt x="921"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00"/>
            <p:cNvSpPr/>
            <p:nvPr/>
          </p:nvSpPr>
          <p:spPr>
            <a:xfrm>
              <a:off x="3030325" y="2510950"/>
              <a:ext cx="639750" cy="350475"/>
            </a:xfrm>
            <a:custGeom>
              <a:avLst/>
              <a:gdLst/>
              <a:ahLst/>
              <a:cxnLst/>
              <a:rect l="l" t="t" r="r" b="b"/>
              <a:pathLst>
                <a:path w="25590" h="14019" extrusionOk="0">
                  <a:moveTo>
                    <a:pt x="670" y="0"/>
                  </a:moveTo>
                  <a:lnTo>
                    <a:pt x="0" y="7867"/>
                  </a:lnTo>
                  <a:cubicBezTo>
                    <a:pt x="84" y="7867"/>
                    <a:pt x="168" y="7909"/>
                    <a:pt x="210" y="7909"/>
                  </a:cubicBezTo>
                  <a:cubicBezTo>
                    <a:pt x="314" y="7909"/>
                    <a:pt x="419" y="7930"/>
                    <a:pt x="523" y="7930"/>
                  </a:cubicBezTo>
                  <a:cubicBezTo>
                    <a:pt x="628" y="7930"/>
                    <a:pt x="733" y="7951"/>
                    <a:pt x="879" y="7951"/>
                  </a:cubicBezTo>
                  <a:cubicBezTo>
                    <a:pt x="984" y="7951"/>
                    <a:pt x="1088" y="7972"/>
                    <a:pt x="1193" y="7972"/>
                  </a:cubicBezTo>
                  <a:cubicBezTo>
                    <a:pt x="1298" y="7972"/>
                    <a:pt x="1402" y="8014"/>
                    <a:pt x="1507" y="8014"/>
                  </a:cubicBezTo>
                  <a:cubicBezTo>
                    <a:pt x="1611" y="8014"/>
                    <a:pt x="1674" y="8035"/>
                    <a:pt x="1779" y="8035"/>
                  </a:cubicBezTo>
                  <a:cubicBezTo>
                    <a:pt x="1883" y="8035"/>
                    <a:pt x="1988" y="8056"/>
                    <a:pt x="2072" y="8056"/>
                  </a:cubicBezTo>
                  <a:cubicBezTo>
                    <a:pt x="2155" y="8056"/>
                    <a:pt x="2260" y="8077"/>
                    <a:pt x="2344" y="8077"/>
                  </a:cubicBezTo>
                  <a:cubicBezTo>
                    <a:pt x="2407" y="8077"/>
                    <a:pt x="2511" y="8118"/>
                    <a:pt x="2595" y="8118"/>
                  </a:cubicBezTo>
                  <a:cubicBezTo>
                    <a:pt x="2679" y="8118"/>
                    <a:pt x="2762" y="8139"/>
                    <a:pt x="2825" y="8139"/>
                  </a:cubicBezTo>
                  <a:cubicBezTo>
                    <a:pt x="2909" y="8139"/>
                    <a:pt x="2992" y="8160"/>
                    <a:pt x="3076" y="8160"/>
                  </a:cubicBezTo>
                  <a:cubicBezTo>
                    <a:pt x="3139" y="8160"/>
                    <a:pt x="3223" y="8181"/>
                    <a:pt x="3285" y="8181"/>
                  </a:cubicBezTo>
                  <a:cubicBezTo>
                    <a:pt x="3348" y="8181"/>
                    <a:pt x="3432" y="8223"/>
                    <a:pt x="3516" y="8223"/>
                  </a:cubicBezTo>
                  <a:cubicBezTo>
                    <a:pt x="3599" y="8223"/>
                    <a:pt x="3641" y="8244"/>
                    <a:pt x="3725" y="8244"/>
                  </a:cubicBezTo>
                  <a:cubicBezTo>
                    <a:pt x="3808" y="8244"/>
                    <a:pt x="3850" y="8265"/>
                    <a:pt x="3934" y="8265"/>
                  </a:cubicBezTo>
                  <a:cubicBezTo>
                    <a:pt x="3976" y="8265"/>
                    <a:pt x="4039" y="8286"/>
                    <a:pt x="4122" y="8286"/>
                  </a:cubicBezTo>
                  <a:cubicBezTo>
                    <a:pt x="4185" y="8286"/>
                    <a:pt x="4248" y="8328"/>
                    <a:pt x="4332" y="8328"/>
                  </a:cubicBezTo>
                  <a:cubicBezTo>
                    <a:pt x="4373" y="8328"/>
                    <a:pt x="4436" y="8349"/>
                    <a:pt x="4478" y="8349"/>
                  </a:cubicBezTo>
                  <a:cubicBezTo>
                    <a:pt x="4541" y="8349"/>
                    <a:pt x="4604" y="8370"/>
                    <a:pt x="4666" y="8370"/>
                  </a:cubicBezTo>
                  <a:cubicBezTo>
                    <a:pt x="4708" y="8370"/>
                    <a:pt x="4750" y="8370"/>
                    <a:pt x="4792" y="8390"/>
                  </a:cubicBezTo>
                  <a:cubicBezTo>
                    <a:pt x="4855" y="8390"/>
                    <a:pt x="4896" y="8432"/>
                    <a:pt x="4959" y="8432"/>
                  </a:cubicBezTo>
                  <a:cubicBezTo>
                    <a:pt x="4980" y="8432"/>
                    <a:pt x="5022" y="8432"/>
                    <a:pt x="5064" y="8453"/>
                  </a:cubicBezTo>
                  <a:cubicBezTo>
                    <a:pt x="5106" y="8453"/>
                    <a:pt x="5127" y="8474"/>
                    <a:pt x="5189" y="8474"/>
                  </a:cubicBezTo>
                  <a:cubicBezTo>
                    <a:pt x="5210" y="8474"/>
                    <a:pt x="5231" y="8474"/>
                    <a:pt x="5273" y="8495"/>
                  </a:cubicBezTo>
                  <a:cubicBezTo>
                    <a:pt x="5315" y="8495"/>
                    <a:pt x="5336" y="8537"/>
                    <a:pt x="5378" y="8537"/>
                  </a:cubicBezTo>
                  <a:cubicBezTo>
                    <a:pt x="5399" y="8537"/>
                    <a:pt x="5420" y="8537"/>
                    <a:pt x="5440" y="8558"/>
                  </a:cubicBezTo>
                  <a:cubicBezTo>
                    <a:pt x="5482" y="8558"/>
                    <a:pt x="5503" y="8579"/>
                    <a:pt x="5524" y="8579"/>
                  </a:cubicBezTo>
                  <a:cubicBezTo>
                    <a:pt x="5545" y="8579"/>
                    <a:pt x="5545" y="8579"/>
                    <a:pt x="5587" y="8600"/>
                  </a:cubicBezTo>
                  <a:cubicBezTo>
                    <a:pt x="5608" y="8600"/>
                    <a:pt x="5629" y="8642"/>
                    <a:pt x="5650" y="8642"/>
                  </a:cubicBezTo>
                  <a:lnTo>
                    <a:pt x="5692" y="8642"/>
                  </a:lnTo>
                  <a:cubicBezTo>
                    <a:pt x="5713" y="8642"/>
                    <a:pt x="5733" y="8662"/>
                    <a:pt x="5733" y="8662"/>
                  </a:cubicBezTo>
                  <a:cubicBezTo>
                    <a:pt x="5713" y="8662"/>
                    <a:pt x="5733" y="8662"/>
                    <a:pt x="5733" y="8683"/>
                  </a:cubicBezTo>
                  <a:lnTo>
                    <a:pt x="5775" y="8704"/>
                  </a:lnTo>
                  <a:lnTo>
                    <a:pt x="5775" y="8746"/>
                  </a:lnTo>
                  <a:lnTo>
                    <a:pt x="5775" y="8767"/>
                  </a:lnTo>
                  <a:lnTo>
                    <a:pt x="5775" y="8788"/>
                  </a:lnTo>
                  <a:lnTo>
                    <a:pt x="5775" y="8809"/>
                  </a:lnTo>
                  <a:lnTo>
                    <a:pt x="5775" y="8851"/>
                  </a:lnTo>
                  <a:lnTo>
                    <a:pt x="5775" y="8872"/>
                  </a:lnTo>
                  <a:lnTo>
                    <a:pt x="5775" y="8893"/>
                  </a:lnTo>
                  <a:lnTo>
                    <a:pt x="5775" y="8914"/>
                  </a:lnTo>
                  <a:lnTo>
                    <a:pt x="5775" y="8955"/>
                  </a:lnTo>
                  <a:lnTo>
                    <a:pt x="5775" y="8976"/>
                  </a:lnTo>
                  <a:lnTo>
                    <a:pt x="5775" y="8997"/>
                  </a:lnTo>
                  <a:lnTo>
                    <a:pt x="5775" y="9018"/>
                  </a:lnTo>
                  <a:lnTo>
                    <a:pt x="5775" y="9060"/>
                  </a:lnTo>
                  <a:lnTo>
                    <a:pt x="5775" y="9102"/>
                  </a:lnTo>
                  <a:lnTo>
                    <a:pt x="5775" y="9165"/>
                  </a:lnTo>
                  <a:lnTo>
                    <a:pt x="5775" y="9206"/>
                  </a:lnTo>
                  <a:lnTo>
                    <a:pt x="5775" y="9269"/>
                  </a:lnTo>
                  <a:lnTo>
                    <a:pt x="5775" y="9311"/>
                  </a:lnTo>
                  <a:lnTo>
                    <a:pt x="5775" y="9374"/>
                  </a:lnTo>
                  <a:lnTo>
                    <a:pt x="5775" y="9437"/>
                  </a:lnTo>
                  <a:lnTo>
                    <a:pt x="5775" y="9499"/>
                  </a:lnTo>
                  <a:lnTo>
                    <a:pt x="5775" y="9583"/>
                  </a:lnTo>
                  <a:lnTo>
                    <a:pt x="5775" y="9625"/>
                  </a:lnTo>
                  <a:lnTo>
                    <a:pt x="5775" y="9709"/>
                  </a:lnTo>
                  <a:lnTo>
                    <a:pt x="5775" y="9751"/>
                  </a:lnTo>
                  <a:lnTo>
                    <a:pt x="5775" y="9855"/>
                  </a:lnTo>
                  <a:lnTo>
                    <a:pt x="5775" y="9939"/>
                  </a:lnTo>
                  <a:lnTo>
                    <a:pt x="5775" y="10043"/>
                  </a:lnTo>
                  <a:lnTo>
                    <a:pt x="5775" y="10127"/>
                  </a:lnTo>
                  <a:lnTo>
                    <a:pt x="5775" y="10232"/>
                  </a:lnTo>
                  <a:lnTo>
                    <a:pt x="5775" y="10315"/>
                  </a:lnTo>
                  <a:lnTo>
                    <a:pt x="5775" y="10441"/>
                  </a:lnTo>
                  <a:lnTo>
                    <a:pt x="5775" y="10525"/>
                  </a:lnTo>
                  <a:lnTo>
                    <a:pt x="5775" y="10650"/>
                  </a:lnTo>
                  <a:lnTo>
                    <a:pt x="5775" y="10755"/>
                  </a:lnTo>
                  <a:lnTo>
                    <a:pt x="5775" y="10901"/>
                  </a:lnTo>
                  <a:lnTo>
                    <a:pt x="5775" y="11006"/>
                  </a:lnTo>
                  <a:lnTo>
                    <a:pt x="5775" y="11194"/>
                  </a:lnTo>
                  <a:lnTo>
                    <a:pt x="5775" y="11299"/>
                  </a:lnTo>
                  <a:lnTo>
                    <a:pt x="5775" y="11487"/>
                  </a:lnTo>
                  <a:lnTo>
                    <a:pt x="5775" y="11592"/>
                  </a:lnTo>
                  <a:lnTo>
                    <a:pt x="5775" y="11801"/>
                  </a:lnTo>
                  <a:lnTo>
                    <a:pt x="5775" y="11906"/>
                  </a:lnTo>
                  <a:lnTo>
                    <a:pt x="5775" y="12136"/>
                  </a:lnTo>
                  <a:lnTo>
                    <a:pt x="5775" y="12240"/>
                  </a:lnTo>
                  <a:lnTo>
                    <a:pt x="5775" y="12471"/>
                  </a:lnTo>
                  <a:lnTo>
                    <a:pt x="5775" y="12617"/>
                  </a:lnTo>
                  <a:lnTo>
                    <a:pt x="5775" y="12847"/>
                  </a:lnTo>
                  <a:lnTo>
                    <a:pt x="5775" y="12994"/>
                  </a:lnTo>
                  <a:lnTo>
                    <a:pt x="5775" y="13266"/>
                  </a:lnTo>
                  <a:lnTo>
                    <a:pt x="5775" y="13412"/>
                  </a:lnTo>
                  <a:lnTo>
                    <a:pt x="5775" y="13705"/>
                  </a:lnTo>
                  <a:lnTo>
                    <a:pt x="5775" y="13726"/>
                  </a:lnTo>
                  <a:lnTo>
                    <a:pt x="25590" y="14019"/>
                  </a:lnTo>
                  <a:lnTo>
                    <a:pt x="25590" y="13998"/>
                  </a:lnTo>
                  <a:cubicBezTo>
                    <a:pt x="25569" y="13935"/>
                    <a:pt x="25548" y="13914"/>
                    <a:pt x="25506" y="13872"/>
                  </a:cubicBezTo>
                  <a:cubicBezTo>
                    <a:pt x="25506" y="13831"/>
                    <a:pt x="25485" y="13831"/>
                    <a:pt x="25485" y="13810"/>
                  </a:cubicBezTo>
                  <a:cubicBezTo>
                    <a:pt x="25464" y="13768"/>
                    <a:pt x="25402" y="13684"/>
                    <a:pt x="25381" y="13621"/>
                  </a:cubicBezTo>
                  <a:cubicBezTo>
                    <a:pt x="25381" y="13600"/>
                    <a:pt x="25360" y="13600"/>
                    <a:pt x="25360" y="13580"/>
                  </a:cubicBezTo>
                  <a:lnTo>
                    <a:pt x="25276" y="13412"/>
                  </a:lnTo>
                  <a:cubicBezTo>
                    <a:pt x="25255" y="13391"/>
                    <a:pt x="25255" y="13370"/>
                    <a:pt x="25234" y="13349"/>
                  </a:cubicBezTo>
                  <a:lnTo>
                    <a:pt x="25151" y="13182"/>
                  </a:lnTo>
                  <a:cubicBezTo>
                    <a:pt x="25130" y="13161"/>
                    <a:pt x="25130" y="13140"/>
                    <a:pt x="25088" y="13077"/>
                  </a:cubicBezTo>
                  <a:lnTo>
                    <a:pt x="25025" y="12931"/>
                  </a:lnTo>
                  <a:cubicBezTo>
                    <a:pt x="24983" y="12889"/>
                    <a:pt x="24983" y="12868"/>
                    <a:pt x="24962" y="12826"/>
                  </a:cubicBezTo>
                  <a:cubicBezTo>
                    <a:pt x="24941" y="12764"/>
                    <a:pt x="24920" y="12722"/>
                    <a:pt x="24920" y="12659"/>
                  </a:cubicBezTo>
                  <a:cubicBezTo>
                    <a:pt x="24920" y="12638"/>
                    <a:pt x="24879" y="12575"/>
                    <a:pt x="24879" y="12554"/>
                  </a:cubicBezTo>
                  <a:cubicBezTo>
                    <a:pt x="24858" y="12512"/>
                    <a:pt x="24837" y="12429"/>
                    <a:pt x="24837" y="12366"/>
                  </a:cubicBezTo>
                  <a:cubicBezTo>
                    <a:pt x="24837" y="12345"/>
                    <a:pt x="24816" y="12324"/>
                    <a:pt x="24816" y="12303"/>
                  </a:cubicBezTo>
                  <a:lnTo>
                    <a:pt x="24816" y="12261"/>
                  </a:lnTo>
                  <a:lnTo>
                    <a:pt x="24753" y="12031"/>
                  </a:lnTo>
                  <a:lnTo>
                    <a:pt x="24648" y="11592"/>
                  </a:lnTo>
                  <a:lnTo>
                    <a:pt x="24669" y="11592"/>
                  </a:lnTo>
                  <a:cubicBezTo>
                    <a:pt x="24648" y="11383"/>
                    <a:pt x="24627" y="11173"/>
                    <a:pt x="24627" y="10985"/>
                  </a:cubicBezTo>
                  <a:cubicBezTo>
                    <a:pt x="24627" y="10880"/>
                    <a:pt x="24627" y="10776"/>
                    <a:pt x="24648" y="10671"/>
                  </a:cubicBezTo>
                  <a:lnTo>
                    <a:pt x="24648" y="10483"/>
                  </a:lnTo>
                  <a:lnTo>
                    <a:pt x="24648" y="10441"/>
                  </a:lnTo>
                  <a:lnTo>
                    <a:pt x="24648" y="10315"/>
                  </a:lnTo>
                  <a:lnTo>
                    <a:pt x="24648" y="10232"/>
                  </a:lnTo>
                  <a:lnTo>
                    <a:pt x="24648" y="10106"/>
                  </a:lnTo>
                  <a:lnTo>
                    <a:pt x="24648" y="10002"/>
                  </a:lnTo>
                  <a:lnTo>
                    <a:pt x="24648" y="9855"/>
                  </a:lnTo>
                  <a:lnTo>
                    <a:pt x="24648" y="9751"/>
                  </a:lnTo>
                  <a:cubicBezTo>
                    <a:pt x="24648" y="9709"/>
                    <a:pt x="24648" y="9646"/>
                    <a:pt x="24627" y="9604"/>
                  </a:cubicBezTo>
                  <a:cubicBezTo>
                    <a:pt x="24627" y="9583"/>
                    <a:pt x="24627" y="9520"/>
                    <a:pt x="24607" y="9499"/>
                  </a:cubicBezTo>
                  <a:cubicBezTo>
                    <a:pt x="24607" y="9437"/>
                    <a:pt x="24607" y="9395"/>
                    <a:pt x="24565" y="9374"/>
                  </a:cubicBezTo>
                  <a:cubicBezTo>
                    <a:pt x="24565" y="9311"/>
                    <a:pt x="24565" y="9290"/>
                    <a:pt x="24544" y="9227"/>
                  </a:cubicBezTo>
                  <a:cubicBezTo>
                    <a:pt x="24544" y="9186"/>
                    <a:pt x="24523" y="9123"/>
                    <a:pt x="24523" y="9081"/>
                  </a:cubicBezTo>
                  <a:cubicBezTo>
                    <a:pt x="24523" y="9018"/>
                    <a:pt x="24481" y="8997"/>
                    <a:pt x="24481" y="8955"/>
                  </a:cubicBezTo>
                  <a:cubicBezTo>
                    <a:pt x="24481" y="8893"/>
                    <a:pt x="24460" y="8851"/>
                    <a:pt x="24460" y="8788"/>
                  </a:cubicBezTo>
                  <a:cubicBezTo>
                    <a:pt x="24460" y="8746"/>
                    <a:pt x="24439" y="8704"/>
                    <a:pt x="24439" y="8662"/>
                  </a:cubicBezTo>
                  <a:cubicBezTo>
                    <a:pt x="24439" y="8600"/>
                    <a:pt x="24418" y="8558"/>
                    <a:pt x="24418" y="8495"/>
                  </a:cubicBezTo>
                  <a:cubicBezTo>
                    <a:pt x="24418" y="8474"/>
                    <a:pt x="24376" y="8432"/>
                    <a:pt x="24376" y="8390"/>
                  </a:cubicBezTo>
                  <a:cubicBezTo>
                    <a:pt x="24376" y="8349"/>
                    <a:pt x="24355" y="8265"/>
                    <a:pt x="24355" y="8223"/>
                  </a:cubicBezTo>
                  <a:cubicBezTo>
                    <a:pt x="24355" y="8160"/>
                    <a:pt x="24335" y="8139"/>
                    <a:pt x="24335" y="8077"/>
                  </a:cubicBezTo>
                  <a:cubicBezTo>
                    <a:pt x="24314" y="8035"/>
                    <a:pt x="24314" y="7951"/>
                    <a:pt x="24272" y="7909"/>
                  </a:cubicBezTo>
                  <a:cubicBezTo>
                    <a:pt x="24272" y="7867"/>
                    <a:pt x="24251" y="7826"/>
                    <a:pt x="24251" y="7805"/>
                  </a:cubicBezTo>
                  <a:cubicBezTo>
                    <a:pt x="24230" y="7742"/>
                    <a:pt x="24230" y="7658"/>
                    <a:pt x="24209" y="7616"/>
                  </a:cubicBezTo>
                  <a:cubicBezTo>
                    <a:pt x="24209" y="7595"/>
                    <a:pt x="24167" y="7533"/>
                    <a:pt x="24167" y="7491"/>
                  </a:cubicBezTo>
                  <a:cubicBezTo>
                    <a:pt x="24146" y="7428"/>
                    <a:pt x="24146" y="7344"/>
                    <a:pt x="24125" y="7302"/>
                  </a:cubicBezTo>
                  <a:cubicBezTo>
                    <a:pt x="24125" y="7240"/>
                    <a:pt x="24104" y="7219"/>
                    <a:pt x="24104" y="7177"/>
                  </a:cubicBezTo>
                  <a:cubicBezTo>
                    <a:pt x="24063" y="7114"/>
                    <a:pt x="24063" y="7030"/>
                    <a:pt x="24042" y="6989"/>
                  </a:cubicBezTo>
                  <a:cubicBezTo>
                    <a:pt x="24042" y="6926"/>
                    <a:pt x="24021" y="6905"/>
                    <a:pt x="24021" y="6863"/>
                  </a:cubicBezTo>
                  <a:cubicBezTo>
                    <a:pt x="24000" y="6800"/>
                    <a:pt x="24000" y="6717"/>
                    <a:pt x="23958" y="6675"/>
                  </a:cubicBezTo>
                  <a:cubicBezTo>
                    <a:pt x="23958" y="6654"/>
                    <a:pt x="23937" y="6591"/>
                    <a:pt x="23937" y="6570"/>
                  </a:cubicBezTo>
                  <a:cubicBezTo>
                    <a:pt x="23916" y="6507"/>
                    <a:pt x="23916" y="6445"/>
                    <a:pt x="23895" y="6382"/>
                  </a:cubicBezTo>
                  <a:cubicBezTo>
                    <a:pt x="23895" y="6361"/>
                    <a:pt x="23853" y="6298"/>
                    <a:pt x="23853" y="6277"/>
                  </a:cubicBezTo>
                  <a:cubicBezTo>
                    <a:pt x="23832" y="6235"/>
                    <a:pt x="23811" y="6152"/>
                    <a:pt x="23811" y="6089"/>
                  </a:cubicBezTo>
                  <a:cubicBezTo>
                    <a:pt x="23811" y="6068"/>
                    <a:pt x="23791" y="6026"/>
                    <a:pt x="23791" y="5984"/>
                  </a:cubicBezTo>
                  <a:cubicBezTo>
                    <a:pt x="23749" y="5942"/>
                    <a:pt x="23728" y="5859"/>
                    <a:pt x="23728" y="5817"/>
                  </a:cubicBezTo>
                  <a:cubicBezTo>
                    <a:pt x="23728" y="5775"/>
                    <a:pt x="23707" y="5733"/>
                    <a:pt x="23707" y="5712"/>
                  </a:cubicBezTo>
                  <a:cubicBezTo>
                    <a:pt x="23686" y="5649"/>
                    <a:pt x="23644" y="5566"/>
                    <a:pt x="23644" y="5524"/>
                  </a:cubicBezTo>
                  <a:cubicBezTo>
                    <a:pt x="23623" y="5503"/>
                    <a:pt x="23623" y="5440"/>
                    <a:pt x="23602" y="5419"/>
                  </a:cubicBezTo>
                  <a:cubicBezTo>
                    <a:pt x="23581" y="5357"/>
                    <a:pt x="23539" y="5315"/>
                    <a:pt x="23539" y="5231"/>
                  </a:cubicBezTo>
                  <a:cubicBezTo>
                    <a:pt x="23519" y="5210"/>
                    <a:pt x="23519" y="5147"/>
                    <a:pt x="23498" y="5126"/>
                  </a:cubicBezTo>
                  <a:cubicBezTo>
                    <a:pt x="23477" y="5085"/>
                    <a:pt x="23435" y="5022"/>
                    <a:pt x="23414" y="4938"/>
                  </a:cubicBezTo>
                  <a:cubicBezTo>
                    <a:pt x="23393" y="4917"/>
                    <a:pt x="23393" y="4875"/>
                    <a:pt x="23372" y="4833"/>
                  </a:cubicBezTo>
                  <a:lnTo>
                    <a:pt x="23288" y="4687"/>
                  </a:lnTo>
                  <a:cubicBezTo>
                    <a:pt x="23267" y="4666"/>
                    <a:pt x="23267" y="4603"/>
                    <a:pt x="23226" y="4582"/>
                  </a:cubicBezTo>
                  <a:lnTo>
                    <a:pt x="23163" y="4415"/>
                  </a:lnTo>
                  <a:cubicBezTo>
                    <a:pt x="23121" y="4394"/>
                    <a:pt x="23121" y="4352"/>
                    <a:pt x="23100" y="4310"/>
                  </a:cubicBezTo>
                  <a:lnTo>
                    <a:pt x="23016" y="4164"/>
                  </a:lnTo>
                  <a:cubicBezTo>
                    <a:pt x="22995" y="4143"/>
                    <a:pt x="22995" y="4101"/>
                    <a:pt x="22974" y="4059"/>
                  </a:cubicBezTo>
                  <a:cubicBezTo>
                    <a:pt x="22954" y="3997"/>
                    <a:pt x="22912" y="3976"/>
                    <a:pt x="22891" y="3934"/>
                  </a:cubicBezTo>
                  <a:cubicBezTo>
                    <a:pt x="22870" y="3892"/>
                    <a:pt x="22870" y="3871"/>
                    <a:pt x="22849" y="3829"/>
                  </a:cubicBezTo>
                  <a:cubicBezTo>
                    <a:pt x="22807" y="3766"/>
                    <a:pt x="22786" y="3745"/>
                    <a:pt x="22765" y="3683"/>
                  </a:cubicBezTo>
                  <a:cubicBezTo>
                    <a:pt x="22744" y="3662"/>
                    <a:pt x="22744" y="3641"/>
                    <a:pt x="22702" y="3620"/>
                  </a:cubicBezTo>
                  <a:cubicBezTo>
                    <a:pt x="22682" y="3578"/>
                    <a:pt x="22661" y="3536"/>
                    <a:pt x="22661" y="3515"/>
                  </a:cubicBezTo>
                  <a:cubicBezTo>
                    <a:pt x="22640" y="3473"/>
                    <a:pt x="22640" y="3453"/>
                    <a:pt x="22598" y="3432"/>
                  </a:cubicBezTo>
                  <a:cubicBezTo>
                    <a:pt x="22577" y="3411"/>
                    <a:pt x="22556" y="3369"/>
                    <a:pt x="22556" y="3327"/>
                  </a:cubicBezTo>
                  <a:cubicBezTo>
                    <a:pt x="22535" y="3306"/>
                    <a:pt x="22535" y="3264"/>
                    <a:pt x="22493" y="3243"/>
                  </a:cubicBezTo>
                  <a:cubicBezTo>
                    <a:pt x="22472" y="3222"/>
                    <a:pt x="22451" y="3201"/>
                    <a:pt x="22451" y="3160"/>
                  </a:cubicBezTo>
                  <a:cubicBezTo>
                    <a:pt x="22430" y="3139"/>
                    <a:pt x="22430" y="3118"/>
                    <a:pt x="22389" y="3118"/>
                  </a:cubicBezTo>
                  <a:cubicBezTo>
                    <a:pt x="22368" y="3097"/>
                    <a:pt x="22347" y="3055"/>
                    <a:pt x="22347" y="3034"/>
                  </a:cubicBezTo>
                  <a:lnTo>
                    <a:pt x="22284" y="2992"/>
                  </a:lnTo>
                  <a:cubicBezTo>
                    <a:pt x="22263" y="2950"/>
                    <a:pt x="22242" y="2950"/>
                    <a:pt x="22242" y="2929"/>
                  </a:cubicBezTo>
                  <a:cubicBezTo>
                    <a:pt x="22221" y="2908"/>
                    <a:pt x="22221" y="2908"/>
                    <a:pt x="22179" y="2908"/>
                  </a:cubicBezTo>
                  <a:cubicBezTo>
                    <a:pt x="22158" y="2888"/>
                    <a:pt x="22138" y="2888"/>
                    <a:pt x="22117" y="2846"/>
                  </a:cubicBezTo>
                  <a:lnTo>
                    <a:pt x="20819" y="2113"/>
                  </a:lnTo>
                  <a:cubicBezTo>
                    <a:pt x="20715" y="2155"/>
                    <a:pt x="20610" y="2155"/>
                    <a:pt x="20485" y="2176"/>
                  </a:cubicBezTo>
                  <a:cubicBezTo>
                    <a:pt x="20233" y="2218"/>
                    <a:pt x="19961" y="2281"/>
                    <a:pt x="19710" y="2281"/>
                  </a:cubicBezTo>
                  <a:cubicBezTo>
                    <a:pt x="19501" y="2281"/>
                    <a:pt x="19313" y="2260"/>
                    <a:pt x="19145" y="2176"/>
                  </a:cubicBezTo>
                  <a:cubicBezTo>
                    <a:pt x="19020" y="2113"/>
                    <a:pt x="18936" y="2072"/>
                    <a:pt x="18832" y="2009"/>
                  </a:cubicBezTo>
                  <a:cubicBezTo>
                    <a:pt x="18455" y="1800"/>
                    <a:pt x="18246" y="1695"/>
                    <a:pt x="16990" y="1465"/>
                  </a:cubicBezTo>
                  <a:cubicBezTo>
                    <a:pt x="16174" y="1318"/>
                    <a:pt x="15965" y="1256"/>
                    <a:pt x="15840" y="1214"/>
                  </a:cubicBezTo>
                  <a:cubicBezTo>
                    <a:pt x="15693" y="1172"/>
                    <a:pt x="15588" y="1151"/>
                    <a:pt x="15065" y="1046"/>
                  </a:cubicBezTo>
                  <a:cubicBezTo>
                    <a:pt x="14747" y="987"/>
                    <a:pt x="14555" y="962"/>
                    <a:pt x="14392" y="962"/>
                  </a:cubicBezTo>
                  <a:cubicBezTo>
                    <a:pt x="14265" y="962"/>
                    <a:pt x="14156" y="977"/>
                    <a:pt x="14019" y="1004"/>
                  </a:cubicBezTo>
                  <a:cubicBezTo>
                    <a:pt x="13768" y="1025"/>
                    <a:pt x="13391" y="1067"/>
                    <a:pt x="12659" y="1067"/>
                  </a:cubicBezTo>
                  <a:cubicBezTo>
                    <a:pt x="11467" y="1067"/>
                    <a:pt x="10985" y="900"/>
                    <a:pt x="10630" y="753"/>
                  </a:cubicBezTo>
                  <a:cubicBezTo>
                    <a:pt x="10441" y="712"/>
                    <a:pt x="10316" y="628"/>
                    <a:pt x="10106" y="607"/>
                  </a:cubicBezTo>
                  <a:cubicBezTo>
                    <a:pt x="9500" y="523"/>
                    <a:pt x="2155" y="84"/>
                    <a:pt x="67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00"/>
            <p:cNvSpPr/>
            <p:nvPr/>
          </p:nvSpPr>
          <p:spPr>
            <a:xfrm>
              <a:off x="3060150" y="3165325"/>
              <a:ext cx="717175" cy="399150"/>
            </a:xfrm>
            <a:custGeom>
              <a:avLst/>
              <a:gdLst/>
              <a:ahLst/>
              <a:cxnLst/>
              <a:rect l="l" t="t" r="r" b="b"/>
              <a:pathLst>
                <a:path w="28687" h="15966" extrusionOk="0">
                  <a:moveTo>
                    <a:pt x="3243" y="1"/>
                  </a:moveTo>
                  <a:cubicBezTo>
                    <a:pt x="3159" y="42"/>
                    <a:pt x="3076" y="42"/>
                    <a:pt x="2992" y="63"/>
                  </a:cubicBezTo>
                  <a:lnTo>
                    <a:pt x="2929" y="63"/>
                  </a:lnTo>
                  <a:cubicBezTo>
                    <a:pt x="2846" y="63"/>
                    <a:pt x="2762" y="84"/>
                    <a:pt x="2699" y="84"/>
                  </a:cubicBezTo>
                  <a:lnTo>
                    <a:pt x="2636" y="84"/>
                  </a:lnTo>
                  <a:cubicBezTo>
                    <a:pt x="2532" y="84"/>
                    <a:pt x="2427" y="105"/>
                    <a:pt x="2323" y="105"/>
                  </a:cubicBezTo>
                  <a:lnTo>
                    <a:pt x="2302" y="105"/>
                  </a:lnTo>
                  <a:cubicBezTo>
                    <a:pt x="1862" y="147"/>
                    <a:pt x="1360" y="168"/>
                    <a:pt x="774" y="168"/>
                  </a:cubicBezTo>
                  <a:lnTo>
                    <a:pt x="126" y="168"/>
                  </a:lnTo>
                  <a:lnTo>
                    <a:pt x="0" y="1570"/>
                  </a:lnTo>
                  <a:cubicBezTo>
                    <a:pt x="167" y="1612"/>
                    <a:pt x="439" y="1633"/>
                    <a:pt x="732" y="1654"/>
                  </a:cubicBezTo>
                  <a:cubicBezTo>
                    <a:pt x="858" y="1654"/>
                    <a:pt x="1025" y="1674"/>
                    <a:pt x="1151" y="1674"/>
                  </a:cubicBezTo>
                  <a:lnTo>
                    <a:pt x="1172" y="1674"/>
                  </a:lnTo>
                  <a:cubicBezTo>
                    <a:pt x="1465" y="1716"/>
                    <a:pt x="1779" y="1737"/>
                    <a:pt x="2071" y="1758"/>
                  </a:cubicBezTo>
                  <a:lnTo>
                    <a:pt x="2636" y="1758"/>
                  </a:lnTo>
                  <a:cubicBezTo>
                    <a:pt x="2846" y="1758"/>
                    <a:pt x="3055" y="1779"/>
                    <a:pt x="3243" y="1779"/>
                  </a:cubicBezTo>
                  <a:cubicBezTo>
                    <a:pt x="3871" y="1821"/>
                    <a:pt x="4415" y="1821"/>
                    <a:pt x="5336" y="2030"/>
                  </a:cubicBezTo>
                  <a:cubicBezTo>
                    <a:pt x="6486" y="2281"/>
                    <a:pt x="8097" y="2407"/>
                    <a:pt x="8516" y="2407"/>
                  </a:cubicBezTo>
                  <a:cubicBezTo>
                    <a:pt x="8579" y="2407"/>
                    <a:pt x="8600" y="2407"/>
                    <a:pt x="8621" y="2449"/>
                  </a:cubicBezTo>
                  <a:cubicBezTo>
                    <a:pt x="8725" y="2470"/>
                    <a:pt x="8788" y="2553"/>
                    <a:pt x="8830" y="2595"/>
                  </a:cubicBezTo>
                  <a:cubicBezTo>
                    <a:pt x="8934" y="2721"/>
                    <a:pt x="8976" y="2909"/>
                    <a:pt x="8976" y="3181"/>
                  </a:cubicBezTo>
                  <a:lnTo>
                    <a:pt x="8976" y="3327"/>
                  </a:lnTo>
                  <a:cubicBezTo>
                    <a:pt x="8976" y="3432"/>
                    <a:pt x="8976" y="3558"/>
                    <a:pt x="8934" y="3704"/>
                  </a:cubicBezTo>
                  <a:cubicBezTo>
                    <a:pt x="8913" y="4185"/>
                    <a:pt x="8872" y="4876"/>
                    <a:pt x="8934" y="5734"/>
                  </a:cubicBezTo>
                  <a:lnTo>
                    <a:pt x="9018" y="6759"/>
                  </a:lnTo>
                  <a:cubicBezTo>
                    <a:pt x="9123" y="8056"/>
                    <a:pt x="9206" y="8935"/>
                    <a:pt x="9416" y="11257"/>
                  </a:cubicBezTo>
                  <a:cubicBezTo>
                    <a:pt x="9437" y="11404"/>
                    <a:pt x="9437" y="11550"/>
                    <a:pt x="9457" y="11655"/>
                  </a:cubicBezTo>
                  <a:cubicBezTo>
                    <a:pt x="9562" y="12429"/>
                    <a:pt x="9709" y="12450"/>
                    <a:pt x="9729" y="12450"/>
                  </a:cubicBezTo>
                  <a:cubicBezTo>
                    <a:pt x="9813" y="12450"/>
                    <a:pt x="9960" y="12387"/>
                    <a:pt x="10085" y="12304"/>
                  </a:cubicBezTo>
                  <a:cubicBezTo>
                    <a:pt x="10315" y="12178"/>
                    <a:pt x="10608" y="12011"/>
                    <a:pt x="10922" y="12011"/>
                  </a:cubicBezTo>
                  <a:cubicBezTo>
                    <a:pt x="11069" y="12011"/>
                    <a:pt x="11194" y="12032"/>
                    <a:pt x="11320" y="12094"/>
                  </a:cubicBezTo>
                  <a:cubicBezTo>
                    <a:pt x="11529" y="12199"/>
                    <a:pt x="11696" y="12220"/>
                    <a:pt x="11801" y="12220"/>
                  </a:cubicBezTo>
                  <a:cubicBezTo>
                    <a:pt x="11843" y="12220"/>
                    <a:pt x="11864" y="12199"/>
                    <a:pt x="11947" y="12178"/>
                  </a:cubicBezTo>
                  <a:cubicBezTo>
                    <a:pt x="12052" y="12115"/>
                    <a:pt x="12178" y="12011"/>
                    <a:pt x="12429" y="12011"/>
                  </a:cubicBezTo>
                  <a:cubicBezTo>
                    <a:pt x="12533" y="12011"/>
                    <a:pt x="12680" y="12032"/>
                    <a:pt x="12847" y="12073"/>
                  </a:cubicBezTo>
                  <a:lnTo>
                    <a:pt x="13098" y="12136"/>
                  </a:lnTo>
                  <a:cubicBezTo>
                    <a:pt x="13851" y="12345"/>
                    <a:pt x="14207" y="12429"/>
                    <a:pt x="15609" y="13350"/>
                  </a:cubicBezTo>
                  <a:cubicBezTo>
                    <a:pt x="16467" y="13915"/>
                    <a:pt x="16613" y="13915"/>
                    <a:pt x="16718" y="13957"/>
                  </a:cubicBezTo>
                  <a:cubicBezTo>
                    <a:pt x="16844" y="13978"/>
                    <a:pt x="16969" y="13998"/>
                    <a:pt x="17304" y="14187"/>
                  </a:cubicBezTo>
                  <a:cubicBezTo>
                    <a:pt x="17408" y="14229"/>
                    <a:pt x="17492" y="14270"/>
                    <a:pt x="17576" y="14270"/>
                  </a:cubicBezTo>
                  <a:cubicBezTo>
                    <a:pt x="17660" y="14270"/>
                    <a:pt x="17722" y="14208"/>
                    <a:pt x="17890" y="14061"/>
                  </a:cubicBezTo>
                  <a:cubicBezTo>
                    <a:pt x="18120" y="13810"/>
                    <a:pt x="18455" y="13496"/>
                    <a:pt x="19145" y="13371"/>
                  </a:cubicBezTo>
                  <a:cubicBezTo>
                    <a:pt x="19329" y="13333"/>
                    <a:pt x="19488" y="13316"/>
                    <a:pt x="19628" y="13316"/>
                  </a:cubicBezTo>
                  <a:cubicBezTo>
                    <a:pt x="20265" y="13316"/>
                    <a:pt x="20493" y="13678"/>
                    <a:pt x="20819" y="14124"/>
                  </a:cubicBezTo>
                  <a:cubicBezTo>
                    <a:pt x="20924" y="14312"/>
                    <a:pt x="21070" y="14522"/>
                    <a:pt x="21258" y="14731"/>
                  </a:cubicBezTo>
                  <a:cubicBezTo>
                    <a:pt x="21363" y="14856"/>
                    <a:pt x="21468" y="15003"/>
                    <a:pt x="21593" y="15128"/>
                  </a:cubicBezTo>
                  <a:cubicBezTo>
                    <a:pt x="21886" y="15442"/>
                    <a:pt x="22053" y="15526"/>
                    <a:pt x="22095" y="15526"/>
                  </a:cubicBezTo>
                  <a:lnTo>
                    <a:pt x="22116" y="15526"/>
                  </a:lnTo>
                  <a:cubicBezTo>
                    <a:pt x="22179" y="15526"/>
                    <a:pt x="22263" y="15442"/>
                    <a:pt x="22367" y="15275"/>
                  </a:cubicBezTo>
                  <a:cubicBezTo>
                    <a:pt x="22598" y="15003"/>
                    <a:pt x="22932" y="14605"/>
                    <a:pt x="23644" y="14375"/>
                  </a:cubicBezTo>
                  <a:cubicBezTo>
                    <a:pt x="24313" y="14166"/>
                    <a:pt x="24460" y="14061"/>
                    <a:pt x="24481" y="14019"/>
                  </a:cubicBezTo>
                  <a:cubicBezTo>
                    <a:pt x="24564" y="13789"/>
                    <a:pt x="24690" y="13643"/>
                    <a:pt x="25004" y="13475"/>
                  </a:cubicBezTo>
                  <a:cubicBezTo>
                    <a:pt x="25213" y="13371"/>
                    <a:pt x="25318" y="13350"/>
                    <a:pt x="25422" y="13350"/>
                  </a:cubicBezTo>
                  <a:cubicBezTo>
                    <a:pt x="25464" y="13350"/>
                    <a:pt x="25506" y="13350"/>
                    <a:pt x="25527" y="13371"/>
                  </a:cubicBezTo>
                  <a:cubicBezTo>
                    <a:pt x="25757" y="13454"/>
                    <a:pt x="25820" y="13789"/>
                    <a:pt x="25841" y="13978"/>
                  </a:cubicBezTo>
                  <a:cubicBezTo>
                    <a:pt x="25862" y="14291"/>
                    <a:pt x="25945" y="14731"/>
                    <a:pt x="26301" y="15421"/>
                  </a:cubicBezTo>
                  <a:cubicBezTo>
                    <a:pt x="26385" y="15547"/>
                    <a:pt x="26447" y="15651"/>
                    <a:pt x="26489" y="15693"/>
                  </a:cubicBezTo>
                  <a:cubicBezTo>
                    <a:pt x="26657" y="15944"/>
                    <a:pt x="26699" y="15965"/>
                    <a:pt x="26761" y="15965"/>
                  </a:cubicBezTo>
                  <a:cubicBezTo>
                    <a:pt x="26824" y="15965"/>
                    <a:pt x="26971" y="15903"/>
                    <a:pt x="27117" y="15840"/>
                  </a:cubicBezTo>
                  <a:cubicBezTo>
                    <a:pt x="27159" y="15798"/>
                    <a:pt x="27201" y="15798"/>
                    <a:pt x="27243" y="15777"/>
                  </a:cubicBezTo>
                  <a:cubicBezTo>
                    <a:pt x="27284" y="15777"/>
                    <a:pt x="27284" y="15756"/>
                    <a:pt x="27305" y="15756"/>
                  </a:cubicBezTo>
                  <a:cubicBezTo>
                    <a:pt x="27326" y="15735"/>
                    <a:pt x="27347" y="15735"/>
                    <a:pt x="27410" y="15693"/>
                  </a:cubicBezTo>
                  <a:cubicBezTo>
                    <a:pt x="27431" y="15693"/>
                    <a:pt x="27452" y="15672"/>
                    <a:pt x="27473" y="15672"/>
                  </a:cubicBezTo>
                  <a:cubicBezTo>
                    <a:pt x="27515" y="15651"/>
                    <a:pt x="27556" y="15651"/>
                    <a:pt x="27577" y="15630"/>
                  </a:cubicBezTo>
                  <a:cubicBezTo>
                    <a:pt x="27619" y="15630"/>
                    <a:pt x="27640" y="15589"/>
                    <a:pt x="27661" y="15589"/>
                  </a:cubicBezTo>
                  <a:cubicBezTo>
                    <a:pt x="27682" y="15568"/>
                    <a:pt x="27745" y="15568"/>
                    <a:pt x="27766" y="15547"/>
                  </a:cubicBezTo>
                  <a:cubicBezTo>
                    <a:pt x="27787" y="15547"/>
                    <a:pt x="27828" y="15526"/>
                    <a:pt x="27870" y="15526"/>
                  </a:cubicBezTo>
                  <a:cubicBezTo>
                    <a:pt x="27933" y="15526"/>
                    <a:pt x="27954" y="15484"/>
                    <a:pt x="27996" y="15484"/>
                  </a:cubicBezTo>
                  <a:cubicBezTo>
                    <a:pt x="28038" y="15484"/>
                    <a:pt x="28079" y="15463"/>
                    <a:pt x="28100" y="15463"/>
                  </a:cubicBezTo>
                  <a:cubicBezTo>
                    <a:pt x="28163" y="15463"/>
                    <a:pt x="28205" y="15442"/>
                    <a:pt x="28268" y="15442"/>
                  </a:cubicBezTo>
                  <a:cubicBezTo>
                    <a:pt x="28289" y="15442"/>
                    <a:pt x="28352" y="15400"/>
                    <a:pt x="28372" y="15400"/>
                  </a:cubicBezTo>
                  <a:cubicBezTo>
                    <a:pt x="28414" y="15400"/>
                    <a:pt x="28477" y="15379"/>
                    <a:pt x="28561" y="15379"/>
                  </a:cubicBezTo>
                  <a:cubicBezTo>
                    <a:pt x="28582" y="15379"/>
                    <a:pt x="28624" y="15358"/>
                    <a:pt x="28665" y="15358"/>
                  </a:cubicBezTo>
                  <a:lnTo>
                    <a:pt x="28686" y="15358"/>
                  </a:lnTo>
                  <a:lnTo>
                    <a:pt x="28079" y="4290"/>
                  </a:lnTo>
                  <a:lnTo>
                    <a:pt x="27975" y="3934"/>
                  </a:lnTo>
                  <a:lnTo>
                    <a:pt x="27975" y="3913"/>
                  </a:lnTo>
                  <a:lnTo>
                    <a:pt x="27807" y="3327"/>
                  </a:lnTo>
                  <a:lnTo>
                    <a:pt x="27515" y="2344"/>
                  </a:lnTo>
                  <a:lnTo>
                    <a:pt x="27096" y="879"/>
                  </a:lnTo>
                  <a:lnTo>
                    <a:pt x="3264"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00"/>
            <p:cNvSpPr/>
            <p:nvPr/>
          </p:nvSpPr>
          <p:spPr>
            <a:xfrm>
              <a:off x="3816000" y="3621450"/>
              <a:ext cx="413800" cy="417450"/>
            </a:xfrm>
            <a:custGeom>
              <a:avLst/>
              <a:gdLst/>
              <a:ahLst/>
              <a:cxnLst/>
              <a:rect l="l" t="t" r="r" b="b"/>
              <a:pathLst>
                <a:path w="16552" h="16698" extrusionOk="0">
                  <a:moveTo>
                    <a:pt x="9625" y="1"/>
                  </a:moveTo>
                  <a:lnTo>
                    <a:pt x="461" y="273"/>
                  </a:lnTo>
                  <a:cubicBezTo>
                    <a:pt x="440" y="336"/>
                    <a:pt x="440" y="419"/>
                    <a:pt x="419" y="482"/>
                  </a:cubicBezTo>
                  <a:lnTo>
                    <a:pt x="419" y="545"/>
                  </a:lnTo>
                  <a:cubicBezTo>
                    <a:pt x="398" y="629"/>
                    <a:pt x="398" y="691"/>
                    <a:pt x="356" y="775"/>
                  </a:cubicBezTo>
                  <a:cubicBezTo>
                    <a:pt x="356" y="796"/>
                    <a:pt x="356" y="838"/>
                    <a:pt x="335" y="859"/>
                  </a:cubicBezTo>
                  <a:lnTo>
                    <a:pt x="252" y="1173"/>
                  </a:lnTo>
                  <a:cubicBezTo>
                    <a:pt x="1" y="2428"/>
                    <a:pt x="42" y="2616"/>
                    <a:pt x="210" y="3244"/>
                  </a:cubicBezTo>
                  <a:cubicBezTo>
                    <a:pt x="294" y="3579"/>
                    <a:pt x="398" y="4039"/>
                    <a:pt x="524" y="4834"/>
                  </a:cubicBezTo>
                  <a:cubicBezTo>
                    <a:pt x="670" y="5985"/>
                    <a:pt x="817" y="6341"/>
                    <a:pt x="921" y="6613"/>
                  </a:cubicBezTo>
                  <a:cubicBezTo>
                    <a:pt x="1026" y="6906"/>
                    <a:pt x="1089" y="7136"/>
                    <a:pt x="1172" y="7889"/>
                  </a:cubicBezTo>
                  <a:cubicBezTo>
                    <a:pt x="1235" y="8433"/>
                    <a:pt x="1235" y="8705"/>
                    <a:pt x="1256" y="8914"/>
                  </a:cubicBezTo>
                  <a:cubicBezTo>
                    <a:pt x="1256" y="9040"/>
                    <a:pt x="1256" y="9145"/>
                    <a:pt x="1277" y="9270"/>
                  </a:cubicBezTo>
                  <a:cubicBezTo>
                    <a:pt x="1298" y="9479"/>
                    <a:pt x="1340" y="9772"/>
                    <a:pt x="1444" y="10421"/>
                  </a:cubicBezTo>
                  <a:cubicBezTo>
                    <a:pt x="1486" y="10714"/>
                    <a:pt x="1507" y="10944"/>
                    <a:pt x="1549" y="11132"/>
                  </a:cubicBezTo>
                  <a:cubicBezTo>
                    <a:pt x="1549" y="11195"/>
                    <a:pt x="1570" y="11258"/>
                    <a:pt x="1570" y="11321"/>
                  </a:cubicBezTo>
                  <a:cubicBezTo>
                    <a:pt x="1675" y="12032"/>
                    <a:pt x="1695" y="12137"/>
                    <a:pt x="1758" y="13246"/>
                  </a:cubicBezTo>
                  <a:lnTo>
                    <a:pt x="1758" y="13455"/>
                  </a:lnTo>
                  <a:lnTo>
                    <a:pt x="1758" y="13539"/>
                  </a:lnTo>
                  <a:lnTo>
                    <a:pt x="1758" y="13643"/>
                  </a:lnTo>
                  <a:lnTo>
                    <a:pt x="1758" y="13664"/>
                  </a:lnTo>
                  <a:lnTo>
                    <a:pt x="2428" y="13685"/>
                  </a:lnTo>
                  <a:cubicBezTo>
                    <a:pt x="2585" y="13706"/>
                    <a:pt x="2695" y="13716"/>
                    <a:pt x="2770" y="13716"/>
                  </a:cubicBezTo>
                  <a:cubicBezTo>
                    <a:pt x="2846" y="13716"/>
                    <a:pt x="2888" y="13706"/>
                    <a:pt x="2909" y="13685"/>
                  </a:cubicBezTo>
                  <a:cubicBezTo>
                    <a:pt x="2972" y="13664"/>
                    <a:pt x="3076" y="13643"/>
                    <a:pt x="3599" y="13622"/>
                  </a:cubicBezTo>
                  <a:cubicBezTo>
                    <a:pt x="3788" y="13622"/>
                    <a:pt x="3913" y="13622"/>
                    <a:pt x="4018" y="13601"/>
                  </a:cubicBezTo>
                  <a:lnTo>
                    <a:pt x="4227" y="13601"/>
                  </a:lnTo>
                  <a:cubicBezTo>
                    <a:pt x="4374" y="13601"/>
                    <a:pt x="4416" y="13622"/>
                    <a:pt x="4520" y="13643"/>
                  </a:cubicBezTo>
                  <a:cubicBezTo>
                    <a:pt x="4604" y="13664"/>
                    <a:pt x="4708" y="13706"/>
                    <a:pt x="4960" y="13769"/>
                  </a:cubicBezTo>
                  <a:cubicBezTo>
                    <a:pt x="5441" y="13873"/>
                    <a:pt x="5524" y="13915"/>
                    <a:pt x="5671" y="14124"/>
                  </a:cubicBezTo>
                  <a:cubicBezTo>
                    <a:pt x="5755" y="14208"/>
                    <a:pt x="5943" y="14396"/>
                    <a:pt x="6508" y="14794"/>
                  </a:cubicBezTo>
                  <a:cubicBezTo>
                    <a:pt x="6675" y="14899"/>
                    <a:pt x="6780" y="14982"/>
                    <a:pt x="6843" y="15024"/>
                  </a:cubicBezTo>
                  <a:cubicBezTo>
                    <a:pt x="6822" y="14815"/>
                    <a:pt x="6801" y="14543"/>
                    <a:pt x="6905" y="14292"/>
                  </a:cubicBezTo>
                  <a:cubicBezTo>
                    <a:pt x="7115" y="13831"/>
                    <a:pt x="7198" y="13769"/>
                    <a:pt x="7575" y="13622"/>
                  </a:cubicBezTo>
                  <a:cubicBezTo>
                    <a:pt x="7680" y="13559"/>
                    <a:pt x="7847" y="13518"/>
                    <a:pt x="8056" y="13413"/>
                  </a:cubicBezTo>
                  <a:cubicBezTo>
                    <a:pt x="8307" y="13287"/>
                    <a:pt x="8475" y="13246"/>
                    <a:pt x="8600" y="13246"/>
                  </a:cubicBezTo>
                  <a:cubicBezTo>
                    <a:pt x="8872" y="13246"/>
                    <a:pt x="8935" y="13497"/>
                    <a:pt x="8977" y="13559"/>
                  </a:cubicBezTo>
                  <a:lnTo>
                    <a:pt x="8998" y="13601"/>
                  </a:lnTo>
                  <a:cubicBezTo>
                    <a:pt x="9437" y="13706"/>
                    <a:pt x="9521" y="14062"/>
                    <a:pt x="9563" y="14334"/>
                  </a:cubicBezTo>
                  <a:cubicBezTo>
                    <a:pt x="9605" y="14438"/>
                    <a:pt x="9625" y="14564"/>
                    <a:pt x="9667" y="14668"/>
                  </a:cubicBezTo>
                  <a:cubicBezTo>
                    <a:pt x="9667" y="14689"/>
                    <a:pt x="9709" y="14689"/>
                    <a:pt x="9709" y="14689"/>
                  </a:cubicBezTo>
                  <a:cubicBezTo>
                    <a:pt x="9753" y="14681"/>
                    <a:pt x="9807" y="14676"/>
                    <a:pt x="9869" y="14676"/>
                  </a:cubicBezTo>
                  <a:cubicBezTo>
                    <a:pt x="9956" y="14676"/>
                    <a:pt x="10059" y="14686"/>
                    <a:pt x="10170" y="14710"/>
                  </a:cubicBezTo>
                  <a:cubicBezTo>
                    <a:pt x="10546" y="14815"/>
                    <a:pt x="10651" y="14961"/>
                    <a:pt x="10755" y="15233"/>
                  </a:cubicBezTo>
                  <a:cubicBezTo>
                    <a:pt x="10797" y="15401"/>
                    <a:pt x="10902" y="15610"/>
                    <a:pt x="11195" y="16008"/>
                  </a:cubicBezTo>
                  <a:cubicBezTo>
                    <a:pt x="11278" y="16070"/>
                    <a:pt x="11320" y="16154"/>
                    <a:pt x="11341" y="16217"/>
                  </a:cubicBezTo>
                  <a:cubicBezTo>
                    <a:pt x="11404" y="16049"/>
                    <a:pt x="11530" y="15882"/>
                    <a:pt x="11739" y="15777"/>
                  </a:cubicBezTo>
                  <a:cubicBezTo>
                    <a:pt x="11948" y="15715"/>
                    <a:pt x="12074" y="15610"/>
                    <a:pt x="12157" y="15526"/>
                  </a:cubicBezTo>
                  <a:cubicBezTo>
                    <a:pt x="12241" y="15443"/>
                    <a:pt x="12325" y="15401"/>
                    <a:pt x="12450" y="15401"/>
                  </a:cubicBezTo>
                  <a:lnTo>
                    <a:pt x="12534" y="15401"/>
                  </a:lnTo>
                  <a:lnTo>
                    <a:pt x="12597" y="15463"/>
                  </a:lnTo>
                  <a:cubicBezTo>
                    <a:pt x="12680" y="15526"/>
                    <a:pt x="12701" y="15610"/>
                    <a:pt x="12806" y="15840"/>
                  </a:cubicBezTo>
                  <a:cubicBezTo>
                    <a:pt x="13015" y="16342"/>
                    <a:pt x="13183" y="16614"/>
                    <a:pt x="13287" y="16698"/>
                  </a:cubicBezTo>
                  <a:cubicBezTo>
                    <a:pt x="13517" y="16614"/>
                    <a:pt x="13915" y="16468"/>
                    <a:pt x="14312" y="16175"/>
                  </a:cubicBezTo>
                  <a:cubicBezTo>
                    <a:pt x="13915" y="16175"/>
                    <a:pt x="13643" y="16154"/>
                    <a:pt x="13517" y="15924"/>
                  </a:cubicBezTo>
                  <a:cubicBezTo>
                    <a:pt x="13475" y="15777"/>
                    <a:pt x="13434" y="15652"/>
                    <a:pt x="13496" y="15526"/>
                  </a:cubicBezTo>
                  <a:cubicBezTo>
                    <a:pt x="13643" y="15045"/>
                    <a:pt x="13727" y="15003"/>
                    <a:pt x="14166" y="14606"/>
                  </a:cubicBezTo>
                  <a:lnTo>
                    <a:pt x="14271" y="14522"/>
                  </a:lnTo>
                  <a:cubicBezTo>
                    <a:pt x="14438" y="14396"/>
                    <a:pt x="14563" y="14313"/>
                    <a:pt x="14731" y="14313"/>
                  </a:cubicBezTo>
                  <a:cubicBezTo>
                    <a:pt x="14961" y="14313"/>
                    <a:pt x="15149" y="14480"/>
                    <a:pt x="15296" y="14647"/>
                  </a:cubicBezTo>
                  <a:cubicBezTo>
                    <a:pt x="15463" y="14773"/>
                    <a:pt x="15610" y="14899"/>
                    <a:pt x="15819" y="14919"/>
                  </a:cubicBezTo>
                  <a:lnTo>
                    <a:pt x="15903" y="14961"/>
                  </a:lnTo>
                  <a:lnTo>
                    <a:pt x="15944" y="14961"/>
                  </a:lnTo>
                  <a:cubicBezTo>
                    <a:pt x="15798" y="14878"/>
                    <a:pt x="15693" y="14773"/>
                    <a:pt x="15672" y="14606"/>
                  </a:cubicBezTo>
                  <a:cubicBezTo>
                    <a:pt x="15610" y="14292"/>
                    <a:pt x="15819" y="14145"/>
                    <a:pt x="16007" y="14020"/>
                  </a:cubicBezTo>
                  <a:cubicBezTo>
                    <a:pt x="16049" y="13978"/>
                    <a:pt x="16112" y="13936"/>
                    <a:pt x="16154" y="13873"/>
                  </a:cubicBezTo>
                  <a:lnTo>
                    <a:pt x="16237" y="13455"/>
                  </a:lnTo>
                  <a:lnTo>
                    <a:pt x="16237" y="13455"/>
                  </a:lnTo>
                  <a:cubicBezTo>
                    <a:pt x="16216" y="13497"/>
                    <a:pt x="16154" y="13497"/>
                    <a:pt x="16133" y="13497"/>
                  </a:cubicBezTo>
                  <a:lnTo>
                    <a:pt x="16028" y="13497"/>
                  </a:lnTo>
                  <a:cubicBezTo>
                    <a:pt x="15882" y="13497"/>
                    <a:pt x="15421" y="13518"/>
                    <a:pt x="14166" y="13601"/>
                  </a:cubicBezTo>
                  <a:cubicBezTo>
                    <a:pt x="14019" y="13601"/>
                    <a:pt x="13894" y="13622"/>
                    <a:pt x="13747" y="13622"/>
                  </a:cubicBezTo>
                  <a:cubicBezTo>
                    <a:pt x="13183" y="13622"/>
                    <a:pt x="12848" y="13497"/>
                    <a:pt x="12680" y="13204"/>
                  </a:cubicBezTo>
                  <a:cubicBezTo>
                    <a:pt x="12492" y="12890"/>
                    <a:pt x="12597" y="12555"/>
                    <a:pt x="12680" y="12304"/>
                  </a:cubicBezTo>
                  <a:cubicBezTo>
                    <a:pt x="12701" y="12241"/>
                    <a:pt x="12743" y="12137"/>
                    <a:pt x="12743" y="12074"/>
                  </a:cubicBezTo>
                  <a:cubicBezTo>
                    <a:pt x="12764" y="11530"/>
                    <a:pt x="13120" y="11216"/>
                    <a:pt x="13475" y="10944"/>
                  </a:cubicBezTo>
                  <a:cubicBezTo>
                    <a:pt x="13538" y="10902"/>
                    <a:pt x="13622" y="10818"/>
                    <a:pt x="13727" y="10735"/>
                  </a:cubicBezTo>
                  <a:cubicBezTo>
                    <a:pt x="13852" y="10630"/>
                    <a:pt x="13999" y="10567"/>
                    <a:pt x="14124" y="10567"/>
                  </a:cubicBezTo>
                  <a:cubicBezTo>
                    <a:pt x="14375" y="10567"/>
                    <a:pt x="14543" y="10798"/>
                    <a:pt x="14689" y="11007"/>
                  </a:cubicBezTo>
                  <a:cubicBezTo>
                    <a:pt x="14794" y="11132"/>
                    <a:pt x="14877" y="11258"/>
                    <a:pt x="15003" y="11362"/>
                  </a:cubicBezTo>
                  <a:cubicBezTo>
                    <a:pt x="15045" y="11404"/>
                    <a:pt x="15212" y="11530"/>
                    <a:pt x="15693" y="11530"/>
                  </a:cubicBezTo>
                  <a:cubicBezTo>
                    <a:pt x="16028" y="11530"/>
                    <a:pt x="16363" y="11467"/>
                    <a:pt x="16551" y="11425"/>
                  </a:cubicBezTo>
                  <a:cubicBezTo>
                    <a:pt x="16551" y="11404"/>
                    <a:pt x="16530" y="11362"/>
                    <a:pt x="16530" y="11342"/>
                  </a:cubicBezTo>
                  <a:lnTo>
                    <a:pt x="16530" y="11321"/>
                  </a:lnTo>
                  <a:cubicBezTo>
                    <a:pt x="16530" y="11300"/>
                    <a:pt x="16509" y="11258"/>
                    <a:pt x="16509" y="11237"/>
                  </a:cubicBezTo>
                  <a:cubicBezTo>
                    <a:pt x="16509" y="11216"/>
                    <a:pt x="16509" y="11195"/>
                    <a:pt x="16468" y="11195"/>
                  </a:cubicBezTo>
                  <a:cubicBezTo>
                    <a:pt x="16468" y="11153"/>
                    <a:pt x="16468" y="11132"/>
                    <a:pt x="16447" y="11132"/>
                  </a:cubicBezTo>
                  <a:cubicBezTo>
                    <a:pt x="16426" y="11090"/>
                    <a:pt x="16426" y="11028"/>
                    <a:pt x="16384" y="10986"/>
                  </a:cubicBezTo>
                  <a:cubicBezTo>
                    <a:pt x="16363" y="10902"/>
                    <a:pt x="16363" y="10881"/>
                    <a:pt x="16363" y="10881"/>
                  </a:cubicBezTo>
                  <a:lnTo>
                    <a:pt x="16258" y="10881"/>
                  </a:lnTo>
                  <a:cubicBezTo>
                    <a:pt x="16070" y="10881"/>
                    <a:pt x="15798" y="10839"/>
                    <a:pt x="15400" y="10630"/>
                  </a:cubicBezTo>
                  <a:cubicBezTo>
                    <a:pt x="15212" y="10526"/>
                    <a:pt x="14982" y="10379"/>
                    <a:pt x="14919" y="10086"/>
                  </a:cubicBezTo>
                  <a:cubicBezTo>
                    <a:pt x="14877" y="9772"/>
                    <a:pt x="15066" y="9563"/>
                    <a:pt x="15212" y="9354"/>
                  </a:cubicBezTo>
                  <a:cubicBezTo>
                    <a:pt x="15379" y="9165"/>
                    <a:pt x="15526" y="8935"/>
                    <a:pt x="15610" y="8621"/>
                  </a:cubicBezTo>
                  <a:lnTo>
                    <a:pt x="15610" y="8621"/>
                  </a:lnTo>
                  <a:cubicBezTo>
                    <a:pt x="15547" y="8642"/>
                    <a:pt x="15484" y="8684"/>
                    <a:pt x="15421" y="8705"/>
                  </a:cubicBezTo>
                  <a:cubicBezTo>
                    <a:pt x="15107" y="8831"/>
                    <a:pt x="14689" y="8998"/>
                    <a:pt x="14145" y="9019"/>
                  </a:cubicBezTo>
                  <a:cubicBezTo>
                    <a:pt x="13936" y="9040"/>
                    <a:pt x="13789" y="9040"/>
                    <a:pt x="13664" y="9040"/>
                  </a:cubicBezTo>
                  <a:cubicBezTo>
                    <a:pt x="13224" y="9040"/>
                    <a:pt x="13099" y="8956"/>
                    <a:pt x="12931" y="8893"/>
                  </a:cubicBezTo>
                  <a:cubicBezTo>
                    <a:pt x="12869" y="8831"/>
                    <a:pt x="12806" y="8810"/>
                    <a:pt x="12659" y="8789"/>
                  </a:cubicBezTo>
                  <a:cubicBezTo>
                    <a:pt x="12541" y="8761"/>
                    <a:pt x="12486" y="8746"/>
                    <a:pt x="12439" y="8746"/>
                  </a:cubicBezTo>
                  <a:cubicBezTo>
                    <a:pt x="12378" y="8746"/>
                    <a:pt x="12331" y="8772"/>
                    <a:pt x="12178" y="8831"/>
                  </a:cubicBezTo>
                  <a:cubicBezTo>
                    <a:pt x="11969" y="8935"/>
                    <a:pt x="11613" y="9103"/>
                    <a:pt x="10776" y="9354"/>
                  </a:cubicBezTo>
                  <a:lnTo>
                    <a:pt x="10693" y="9375"/>
                  </a:lnTo>
                  <a:cubicBezTo>
                    <a:pt x="9981" y="9584"/>
                    <a:pt x="9856" y="9626"/>
                    <a:pt x="9772" y="9626"/>
                  </a:cubicBezTo>
                  <a:cubicBezTo>
                    <a:pt x="9667" y="9626"/>
                    <a:pt x="9584" y="9563"/>
                    <a:pt x="9542" y="9479"/>
                  </a:cubicBezTo>
                  <a:cubicBezTo>
                    <a:pt x="9479" y="9479"/>
                    <a:pt x="9416" y="9458"/>
                    <a:pt x="9249" y="9458"/>
                  </a:cubicBezTo>
                  <a:lnTo>
                    <a:pt x="8998" y="9458"/>
                  </a:lnTo>
                  <a:cubicBezTo>
                    <a:pt x="8537" y="9458"/>
                    <a:pt x="8307" y="9417"/>
                    <a:pt x="8203" y="9165"/>
                  </a:cubicBezTo>
                  <a:cubicBezTo>
                    <a:pt x="8119" y="8998"/>
                    <a:pt x="8182" y="8810"/>
                    <a:pt x="8224" y="8705"/>
                  </a:cubicBezTo>
                  <a:cubicBezTo>
                    <a:pt x="8224" y="8684"/>
                    <a:pt x="8265" y="8684"/>
                    <a:pt x="8265" y="8642"/>
                  </a:cubicBezTo>
                  <a:cubicBezTo>
                    <a:pt x="8265" y="8621"/>
                    <a:pt x="8286" y="8621"/>
                    <a:pt x="8286" y="8601"/>
                  </a:cubicBezTo>
                  <a:cubicBezTo>
                    <a:pt x="8056" y="8098"/>
                    <a:pt x="8370" y="7785"/>
                    <a:pt x="8621" y="7533"/>
                  </a:cubicBezTo>
                  <a:cubicBezTo>
                    <a:pt x="8768" y="7387"/>
                    <a:pt x="8914" y="7241"/>
                    <a:pt x="9081" y="7031"/>
                  </a:cubicBezTo>
                  <a:cubicBezTo>
                    <a:pt x="9291" y="6759"/>
                    <a:pt x="9249" y="6697"/>
                    <a:pt x="9228" y="6445"/>
                  </a:cubicBezTo>
                  <a:cubicBezTo>
                    <a:pt x="9207" y="6215"/>
                    <a:pt x="9144" y="5901"/>
                    <a:pt x="9312" y="5441"/>
                  </a:cubicBezTo>
                  <a:cubicBezTo>
                    <a:pt x="9521" y="4834"/>
                    <a:pt x="9730" y="4416"/>
                    <a:pt x="9918" y="4039"/>
                  </a:cubicBezTo>
                  <a:cubicBezTo>
                    <a:pt x="9981" y="3914"/>
                    <a:pt x="10044" y="3788"/>
                    <a:pt x="10128" y="3621"/>
                  </a:cubicBezTo>
                  <a:cubicBezTo>
                    <a:pt x="10232" y="3391"/>
                    <a:pt x="10400" y="3139"/>
                    <a:pt x="10567" y="2930"/>
                  </a:cubicBezTo>
                  <a:cubicBezTo>
                    <a:pt x="10609" y="2847"/>
                    <a:pt x="10693" y="2742"/>
                    <a:pt x="10714" y="2658"/>
                  </a:cubicBezTo>
                  <a:cubicBezTo>
                    <a:pt x="10651" y="2533"/>
                    <a:pt x="10504" y="2365"/>
                    <a:pt x="10337" y="2156"/>
                  </a:cubicBezTo>
                  <a:lnTo>
                    <a:pt x="10232" y="2031"/>
                  </a:lnTo>
                  <a:cubicBezTo>
                    <a:pt x="9981" y="1738"/>
                    <a:pt x="9960" y="1717"/>
                    <a:pt x="9772" y="1319"/>
                  </a:cubicBezTo>
                  <a:cubicBezTo>
                    <a:pt x="9751" y="1298"/>
                    <a:pt x="9751" y="1256"/>
                    <a:pt x="9730" y="1194"/>
                  </a:cubicBezTo>
                  <a:lnTo>
                    <a:pt x="9730" y="1152"/>
                  </a:lnTo>
                  <a:cubicBezTo>
                    <a:pt x="9730" y="1110"/>
                    <a:pt x="9709" y="1068"/>
                    <a:pt x="9709" y="1047"/>
                  </a:cubicBezTo>
                  <a:lnTo>
                    <a:pt x="9709" y="984"/>
                  </a:lnTo>
                  <a:cubicBezTo>
                    <a:pt x="9709" y="943"/>
                    <a:pt x="9667" y="880"/>
                    <a:pt x="9667" y="838"/>
                  </a:cubicBezTo>
                  <a:lnTo>
                    <a:pt x="9667" y="796"/>
                  </a:lnTo>
                  <a:cubicBezTo>
                    <a:pt x="9667" y="754"/>
                    <a:pt x="9667" y="733"/>
                    <a:pt x="9646" y="671"/>
                  </a:cubicBezTo>
                  <a:lnTo>
                    <a:pt x="9646" y="629"/>
                  </a:lnTo>
                  <a:lnTo>
                    <a:pt x="9646" y="524"/>
                  </a:lnTo>
                  <a:lnTo>
                    <a:pt x="9646" y="461"/>
                  </a:lnTo>
                  <a:cubicBezTo>
                    <a:pt x="9646" y="419"/>
                    <a:pt x="9646" y="357"/>
                    <a:pt x="9625" y="336"/>
                  </a:cubicBezTo>
                  <a:lnTo>
                    <a:pt x="9625" y="273"/>
                  </a:lnTo>
                  <a:lnTo>
                    <a:pt x="9625" y="210"/>
                  </a:lnTo>
                  <a:lnTo>
                    <a:pt x="9625" y="126"/>
                  </a:lnTo>
                  <a:lnTo>
                    <a:pt x="9625" y="43"/>
                  </a:lnTo>
                  <a:lnTo>
                    <a:pt x="962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00"/>
            <p:cNvSpPr/>
            <p:nvPr/>
          </p:nvSpPr>
          <p:spPr>
            <a:xfrm>
              <a:off x="4221925" y="3957800"/>
              <a:ext cx="4200" cy="8400"/>
            </a:xfrm>
            <a:custGeom>
              <a:avLst/>
              <a:gdLst/>
              <a:ahLst/>
              <a:cxnLst/>
              <a:rect l="l" t="t" r="r" b="b"/>
              <a:pathLst>
                <a:path w="168" h="336" extrusionOk="0">
                  <a:moveTo>
                    <a:pt x="168" y="1"/>
                  </a:moveTo>
                  <a:lnTo>
                    <a:pt x="0" y="336"/>
                  </a:lnTo>
                  <a:cubicBezTo>
                    <a:pt x="84" y="273"/>
                    <a:pt x="168" y="189"/>
                    <a:pt x="168" y="105"/>
                  </a:cubicBezTo>
                  <a:lnTo>
                    <a:pt x="16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00"/>
            <p:cNvSpPr/>
            <p:nvPr/>
          </p:nvSpPr>
          <p:spPr>
            <a:xfrm>
              <a:off x="4227150" y="3997575"/>
              <a:ext cx="60175" cy="34025"/>
            </a:xfrm>
            <a:custGeom>
              <a:avLst/>
              <a:gdLst/>
              <a:ahLst/>
              <a:cxnLst/>
              <a:rect l="l" t="t" r="r" b="b"/>
              <a:pathLst>
                <a:path w="2407" h="1361" extrusionOk="0">
                  <a:moveTo>
                    <a:pt x="1256" y="0"/>
                  </a:moveTo>
                  <a:cubicBezTo>
                    <a:pt x="1235" y="0"/>
                    <a:pt x="1214" y="0"/>
                    <a:pt x="1172" y="42"/>
                  </a:cubicBezTo>
                  <a:cubicBezTo>
                    <a:pt x="1110" y="63"/>
                    <a:pt x="942" y="126"/>
                    <a:pt x="691" y="126"/>
                  </a:cubicBezTo>
                  <a:cubicBezTo>
                    <a:pt x="503" y="126"/>
                    <a:pt x="294" y="84"/>
                    <a:pt x="63" y="63"/>
                  </a:cubicBezTo>
                  <a:lnTo>
                    <a:pt x="1" y="63"/>
                  </a:lnTo>
                  <a:cubicBezTo>
                    <a:pt x="22" y="63"/>
                    <a:pt x="22" y="84"/>
                    <a:pt x="63" y="84"/>
                  </a:cubicBezTo>
                  <a:cubicBezTo>
                    <a:pt x="126" y="146"/>
                    <a:pt x="231" y="188"/>
                    <a:pt x="419" y="293"/>
                  </a:cubicBezTo>
                  <a:cubicBezTo>
                    <a:pt x="817" y="502"/>
                    <a:pt x="921" y="565"/>
                    <a:pt x="1005" y="816"/>
                  </a:cubicBezTo>
                  <a:cubicBezTo>
                    <a:pt x="1026" y="879"/>
                    <a:pt x="1047" y="983"/>
                    <a:pt x="1214" y="1193"/>
                  </a:cubicBezTo>
                  <a:cubicBezTo>
                    <a:pt x="1319" y="1339"/>
                    <a:pt x="1528" y="1360"/>
                    <a:pt x="1654" y="1360"/>
                  </a:cubicBezTo>
                  <a:cubicBezTo>
                    <a:pt x="1967" y="1360"/>
                    <a:pt x="2281" y="1214"/>
                    <a:pt x="2407" y="1088"/>
                  </a:cubicBezTo>
                  <a:cubicBezTo>
                    <a:pt x="2239" y="983"/>
                    <a:pt x="2009" y="774"/>
                    <a:pt x="1654" y="398"/>
                  </a:cubicBezTo>
                  <a:lnTo>
                    <a:pt x="1256"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00"/>
            <p:cNvSpPr/>
            <p:nvPr/>
          </p:nvSpPr>
          <p:spPr>
            <a:xfrm>
              <a:off x="4033600" y="3386600"/>
              <a:ext cx="296100" cy="510025"/>
            </a:xfrm>
            <a:custGeom>
              <a:avLst/>
              <a:gdLst/>
              <a:ahLst/>
              <a:cxnLst/>
              <a:rect l="l" t="t" r="r" b="b"/>
              <a:pathLst>
                <a:path w="11844" h="20401" extrusionOk="0">
                  <a:moveTo>
                    <a:pt x="4960" y="0"/>
                  </a:moveTo>
                  <a:lnTo>
                    <a:pt x="4960" y="21"/>
                  </a:lnTo>
                  <a:cubicBezTo>
                    <a:pt x="4960" y="42"/>
                    <a:pt x="4960" y="84"/>
                    <a:pt x="4939" y="105"/>
                  </a:cubicBezTo>
                  <a:cubicBezTo>
                    <a:pt x="4939" y="126"/>
                    <a:pt x="4939" y="126"/>
                    <a:pt x="4918" y="147"/>
                  </a:cubicBezTo>
                  <a:cubicBezTo>
                    <a:pt x="4918" y="189"/>
                    <a:pt x="4897" y="209"/>
                    <a:pt x="4897" y="230"/>
                  </a:cubicBezTo>
                  <a:cubicBezTo>
                    <a:pt x="4897" y="251"/>
                    <a:pt x="4897" y="293"/>
                    <a:pt x="4855" y="314"/>
                  </a:cubicBezTo>
                  <a:cubicBezTo>
                    <a:pt x="4855" y="335"/>
                    <a:pt x="4834" y="398"/>
                    <a:pt x="4834" y="419"/>
                  </a:cubicBezTo>
                  <a:cubicBezTo>
                    <a:pt x="4834" y="440"/>
                    <a:pt x="4834" y="461"/>
                    <a:pt x="4813" y="502"/>
                  </a:cubicBezTo>
                  <a:cubicBezTo>
                    <a:pt x="4792" y="565"/>
                    <a:pt x="4751" y="628"/>
                    <a:pt x="4751" y="712"/>
                  </a:cubicBezTo>
                  <a:cubicBezTo>
                    <a:pt x="4541" y="1465"/>
                    <a:pt x="4311" y="1695"/>
                    <a:pt x="3955" y="2134"/>
                  </a:cubicBezTo>
                  <a:cubicBezTo>
                    <a:pt x="3767" y="2344"/>
                    <a:pt x="3537" y="2616"/>
                    <a:pt x="3244" y="3034"/>
                  </a:cubicBezTo>
                  <a:cubicBezTo>
                    <a:pt x="2658" y="3787"/>
                    <a:pt x="2407" y="4227"/>
                    <a:pt x="2072" y="4729"/>
                  </a:cubicBezTo>
                  <a:cubicBezTo>
                    <a:pt x="1863" y="5043"/>
                    <a:pt x="1654" y="5357"/>
                    <a:pt x="1361" y="5775"/>
                  </a:cubicBezTo>
                  <a:cubicBezTo>
                    <a:pt x="1193" y="6005"/>
                    <a:pt x="1131" y="6152"/>
                    <a:pt x="1089" y="6194"/>
                  </a:cubicBezTo>
                  <a:cubicBezTo>
                    <a:pt x="1131" y="6215"/>
                    <a:pt x="1152" y="6215"/>
                    <a:pt x="1173" y="6256"/>
                  </a:cubicBezTo>
                  <a:cubicBezTo>
                    <a:pt x="1340" y="6319"/>
                    <a:pt x="1549" y="6466"/>
                    <a:pt x="1696" y="6738"/>
                  </a:cubicBezTo>
                  <a:cubicBezTo>
                    <a:pt x="1717" y="6800"/>
                    <a:pt x="1758" y="6842"/>
                    <a:pt x="1758" y="6884"/>
                  </a:cubicBezTo>
                  <a:cubicBezTo>
                    <a:pt x="1758" y="6905"/>
                    <a:pt x="1758" y="6905"/>
                    <a:pt x="1779" y="6926"/>
                  </a:cubicBezTo>
                  <a:cubicBezTo>
                    <a:pt x="1779" y="6947"/>
                    <a:pt x="1800" y="7010"/>
                    <a:pt x="1800" y="7031"/>
                  </a:cubicBezTo>
                  <a:lnTo>
                    <a:pt x="1800" y="7114"/>
                  </a:lnTo>
                  <a:cubicBezTo>
                    <a:pt x="1800" y="7135"/>
                    <a:pt x="1800" y="7198"/>
                    <a:pt x="1821" y="7219"/>
                  </a:cubicBezTo>
                  <a:lnTo>
                    <a:pt x="1821" y="7303"/>
                  </a:lnTo>
                  <a:lnTo>
                    <a:pt x="1821" y="7386"/>
                  </a:lnTo>
                  <a:lnTo>
                    <a:pt x="1821" y="7470"/>
                  </a:lnTo>
                  <a:lnTo>
                    <a:pt x="1821" y="7575"/>
                  </a:lnTo>
                  <a:lnTo>
                    <a:pt x="1821" y="7658"/>
                  </a:lnTo>
                  <a:lnTo>
                    <a:pt x="1821" y="7763"/>
                  </a:lnTo>
                  <a:lnTo>
                    <a:pt x="1821" y="7847"/>
                  </a:lnTo>
                  <a:cubicBezTo>
                    <a:pt x="1821" y="7868"/>
                    <a:pt x="1821" y="7909"/>
                    <a:pt x="1800" y="7951"/>
                  </a:cubicBezTo>
                  <a:cubicBezTo>
                    <a:pt x="1800" y="7972"/>
                    <a:pt x="1800" y="7993"/>
                    <a:pt x="1779" y="8014"/>
                  </a:cubicBezTo>
                  <a:cubicBezTo>
                    <a:pt x="1779" y="8056"/>
                    <a:pt x="1758" y="8098"/>
                    <a:pt x="1758" y="8119"/>
                  </a:cubicBezTo>
                  <a:cubicBezTo>
                    <a:pt x="1758" y="8160"/>
                    <a:pt x="1758" y="8181"/>
                    <a:pt x="1717" y="8202"/>
                  </a:cubicBezTo>
                  <a:cubicBezTo>
                    <a:pt x="1717" y="8223"/>
                    <a:pt x="1696" y="8265"/>
                    <a:pt x="1696" y="8307"/>
                  </a:cubicBezTo>
                  <a:cubicBezTo>
                    <a:pt x="1696" y="8328"/>
                    <a:pt x="1675" y="8370"/>
                    <a:pt x="1675" y="8391"/>
                  </a:cubicBezTo>
                  <a:cubicBezTo>
                    <a:pt x="1675" y="8412"/>
                    <a:pt x="1654" y="8432"/>
                    <a:pt x="1654" y="8474"/>
                  </a:cubicBezTo>
                  <a:cubicBezTo>
                    <a:pt x="1654" y="8495"/>
                    <a:pt x="1612" y="8516"/>
                    <a:pt x="1612" y="8537"/>
                  </a:cubicBezTo>
                  <a:cubicBezTo>
                    <a:pt x="1612" y="8579"/>
                    <a:pt x="1591" y="8600"/>
                    <a:pt x="1591" y="8621"/>
                  </a:cubicBezTo>
                  <a:cubicBezTo>
                    <a:pt x="1591" y="8642"/>
                    <a:pt x="1570" y="8684"/>
                    <a:pt x="1570" y="8704"/>
                  </a:cubicBezTo>
                  <a:cubicBezTo>
                    <a:pt x="1570" y="8725"/>
                    <a:pt x="1570" y="8725"/>
                    <a:pt x="1549" y="8746"/>
                  </a:cubicBezTo>
                  <a:cubicBezTo>
                    <a:pt x="1486" y="8914"/>
                    <a:pt x="1445" y="9060"/>
                    <a:pt x="1382" y="9144"/>
                  </a:cubicBezTo>
                  <a:lnTo>
                    <a:pt x="1382" y="9165"/>
                  </a:lnTo>
                  <a:cubicBezTo>
                    <a:pt x="1382" y="9562"/>
                    <a:pt x="1445" y="10190"/>
                    <a:pt x="1549" y="10420"/>
                  </a:cubicBezTo>
                  <a:cubicBezTo>
                    <a:pt x="1675" y="10734"/>
                    <a:pt x="1675" y="10734"/>
                    <a:pt x="1863" y="10943"/>
                  </a:cubicBezTo>
                  <a:lnTo>
                    <a:pt x="1968" y="11090"/>
                  </a:lnTo>
                  <a:cubicBezTo>
                    <a:pt x="2198" y="11341"/>
                    <a:pt x="2323" y="11550"/>
                    <a:pt x="2407" y="11655"/>
                  </a:cubicBezTo>
                  <a:cubicBezTo>
                    <a:pt x="2428" y="11717"/>
                    <a:pt x="2449" y="11738"/>
                    <a:pt x="2491" y="11759"/>
                  </a:cubicBezTo>
                  <a:cubicBezTo>
                    <a:pt x="2721" y="12052"/>
                    <a:pt x="2491" y="12387"/>
                    <a:pt x="2219" y="12785"/>
                  </a:cubicBezTo>
                  <a:cubicBezTo>
                    <a:pt x="2093" y="12994"/>
                    <a:pt x="1926" y="13203"/>
                    <a:pt x="1821" y="13391"/>
                  </a:cubicBezTo>
                  <a:cubicBezTo>
                    <a:pt x="1758" y="13517"/>
                    <a:pt x="1696" y="13663"/>
                    <a:pt x="1612" y="13810"/>
                  </a:cubicBezTo>
                  <a:cubicBezTo>
                    <a:pt x="1445" y="14145"/>
                    <a:pt x="1256" y="14542"/>
                    <a:pt x="1047" y="15107"/>
                  </a:cubicBezTo>
                  <a:cubicBezTo>
                    <a:pt x="942" y="15379"/>
                    <a:pt x="963" y="15526"/>
                    <a:pt x="984" y="15714"/>
                  </a:cubicBezTo>
                  <a:cubicBezTo>
                    <a:pt x="1047" y="16070"/>
                    <a:pt x="1068" y="16425"/>
                    <a:pt x="670" y="16886"/>
                  </a:cubicBezTo>
                  <a:cubicBezTo>
                    <a:pt x="503" y="17116"/>
                    <a:pt x="315" y="17304"/>
                    <a:pt x="189" y="17430"/>
                  </a:cubicBezTo>
                  <a:cubicBezTo>
                    <a:pt x="105" y="17513"/>
                    <a:pt x="22" y="17597"/>
                    <a:pt x="1" y="17639"/>
                  </a:cubicBezTo>
                  <a:cubicBezTo>
                    <a:pt x="105" y="17827"/>
                    <a:pt x="85" y="18015"/>
                    <a:pt x="43" y="18141"/>
                  </a:cubicBezTo>
                  <a:lnTo>
                    <a:pt x="670" y="18141"/>
                  </a:lnTo>
                  <a:cubicBezTo>
                    <a:pt x="838" y="18141"/>
                    <a:pt x="1026" y="18162"/>
                    <a:pt x="1131" y="18267"/>
                  </a:cubicBezTo>
                  <a:cubicBezTo>
                    <a:pt x="1256" y="18246"/>
                    <a:pt x="1486" y="18162"/>
                    <a:pt x="1821" y="18057"/>
                  </a:cubicBezTo>
                  <a:lnTo>
                    <a:pt x="1905" y="18036"/>
                  </a:lnTo>
                  <a:cubicBezTo>
                    <a:pt x="2700" y="17806"/>
                    <a:pt x="3035" y="17639"/>
                    <a:pt x="3244" y="17534"/>
                  </a:cubicBezTo>
                  <a:cubicBezTo>
                    <a:pt x="3390" y="17471"/>
                    <a:pt x="3495" y="17409"/>
                    <a:pt x="3662" y="17409"/>
                  </a:cubicBezTo>
                  <a:cubicBezTo>
                    <a:pt x="3746" y="17409"/>
                    <a:pt x="3851" y="17430"/>
                    <a:pt x="3976" y="17430"/>
                  </a:cubicBezTo>
                  <a:cubicBezTo>
                    <a:pt x="4227" y="17492"/>
                    <a:pt x="4332" y="17576"/>
                    <a:pt x="4416" y="17618"/>
                  </a:cubicBezTo>
                  <a:cubicBezTo>
                    <a:pt x="4499" y="17681"/>
                    <a:pt x="4541" y="17702"/>
                    <a:pt x="4813" y="17723"/>
                  </a:cubicBezTo>
                  <a:lnTo>
                    <a:pt x="4918" y="17723"/>
                  </a:lnTo>
                  <a:cubicBezTo>
                    <a:pt x="5043" y="17723"/>
                    <a:pt x="5169" y="17723"/>
                    <a:pt x="5357" y="17702"/>
                  </a:cubicBezTo>
                  <a:cubicBezTo>
                    <a:pt x="5839" y="17681"/>
                    <a:pt x="6215" y="17513"/>
                    <a:pt x="6508" y="17409"/>
                  </a:cubicBezTo>
                  <a:cubicBezTo>
                    <a:pt x="6717" y="17325"/>
                    <a:pt x="6885" y="17283"/>
                    <a:pt x="7010" y="17283"/>
                  </a:cubicBezTo>
                  <a:cubicBezTo>
                    <a:pt x="7199" y="17283"/>
                    <a:pt x="7303" y="17388"/>
                    <a:pt x="7345" y="17471"/>
                  </a:cubicBezTo>
                  <a:cubicBezTo>
                    <a:pt x="7471" y="17681"/>
                    <a:pt x="7429" y="17932"/>
                    <a:pt x="7408" y="18162"/>
                  </a:cubicBezTo>
                  <a:cubicBezTo>
                    <a:pt x="7303" y="18664"/>
                    <a:pt x="7052" y="18978"/>
                    <a:pt x="6885" y="19208"/>
                  </a:cubicBezTo>
                  <a:cubicBezTo>
                    <a:pt x="6843" y="19250"/>
                    <a:pt x="6822" y="19292"/>
                    <a:pt x="6801" y="19313"/>
                  </a:cubicBezTo>
                  <a:cubicBezTo>
                    <a:pt x="6822" y="19355"/>
                    <a:pt x="6843" y="19355"/>
                    <a:pt x="6906" y="19376"/>
                  </a:cubicBezTo>
                  <a:cubicBezTo>
                    <a:pt x="7220" y="19522"/>
                    <a:pt x="7408" y="19564"/>
                    <a:pt x="7554" y="19564"/>
                  </a:cubicBezTo>
                  <a:cubicBezTo>
                    <a:pt x="7784" y="19564"/>
                    <a:pt x="8056" y="19585"/>
                    <a:pt x="8203" y="20129"/>
                  </a:cubicBezTo>
                  <a:cubicBezTo>
                    <a:pt x="8245" y="20233"/>
                    <a:pt x="8266" y="20317"/>
                    <a:pt x="8287" y="20401"/>
                  </a:cubicBezTo>
                  <a:cubicBezTo>
                    <a:pt x="8412" y="20296"/>
                    <a:pt x="8600" y="20212"/>
                    <a:pt x="8831" y="20150"/>
                  </a:cubicBezTo>
                  <a:cubicBezTo>
                    <a:pt x="9124" y="20087"/>
                    <a:pt x="9249" y="20045"/>
                    <a:pt x="9354" y="20045"/>
                  </a:cubicBezTo>
                  <a:cubicBezTo>
                    <a:pt x="9437" y="20045"/>
                    <a:pt x="9500" y="20087"/>
                    <a:pt x="9563" y="20087"/>
                  </a:cubicBezTo>
                  <a:cubicBezTo>
                    <a:pt x="9647" y="20108"/>
                    <a:pt x="9730" y="20129"/>
                    <a:pt x="9940" y="20129"/>
                  </a:cubicBezTo>
                  <a:cubicBezTo>
                    <a:pt x="10149" y="20150"/>
                    <a:pt x="10274" y="20192"/>
                    <a:pt x="10358" y="20212"/>
                  </a:cubicBezTo>
                  <a:cubicBezTo>
                    <a:pt x="10442" y="20233"/>
                    <a:pt x="10484" y="20233"/>
                    <a:pt x="10546" y="20233"/>
                  </a:cubicBezTo>
                  <a:cubicBezTo>
                    <a:pt x="10651" y="20233"/>
                    <a:pt x="10860" y="20192"/>
                    <a:pt x="11195" y="20024"/>
                  </a:cubicBezTo>
                  <a:cubicBezTo>
                    <a:pt x="11321" y="19982"/>
                    <a:pt x="11446" y="19920"/>
                    <a:pt x="11593" y="19920"/>
                  </a:cubicBezTo>
                  <a:cubicBezTo>
                    <a:pt x="11530" y="19857"/>
                    <a:pt x="11572" y="19585"/>
                    <a:pt x="11613" y="18455"/>
                  </a:cubicBezTo>
                  <a:cubicBezTo>
                    <a:pt x="11676" y="17241"/>
                    <a:pt x="11739" y="16718"/>
                    <a:pt x="11781" y="16321"/>
                  </a:cubicBezTo>
                  <a:cubicBezTo>
                    <a:pt x="11823" y="15860"/>
                    <a:pt x="11844" y="15672"/>
                    <a:pt x="11823" y="14793"/>
                  </a:cubicBezTo>
                  <a:cubicBezTo>
                    <a:pt x="11823" y="14668"/>
                    <a:pt x="11823" y="14542"/>
                    <a:pt x="11802" y="14375"/>
                  </a:cubicBezTo>
                  <a:cubicBezTo>
                    <a:pt x="11739" y="13329"/>
                    <a:pt x="11739" y="13287"/>
                    <a:pt x="11718" y="13098"/>
                  </a:cubicBezTo>
                  <a:cubicBezTo>
                    <a:pt x="11676" y="12868"/>
                    <a:pt x="11613" y="12492"/>
                    <a:pt x="11425" y="10588"/>
                  </a:cubicBezTo>
                  <a:cubicBezTo>
                    <a:pt x="11279" y="8872"/>
                    <a:pt x="11111" y="8181"/>
                    <a:pt x="11007" y="7742"/>
                  </a:cubicBezTo>
                  <a:cubicBezTo>
                    <a:pt x="10881" y="7156"/>
                    <a:pt x="10818" y="6905"/>
                    <a:pt x="10965" y="5901"/>
                  </a:cubicBezTo>
                  <a:cubicBezTo>
                    <a:pt x="11090" y="4855"/>
                    <a:pt x="11090" y="4813"/>
                    <a:pt x="11132" y="4645"/>
                  </a:cubicBezTo>
                  <a:cubicBezTo>
                    <a:pt x="11174" y="4541"/>
                    <a:pt x="11216" y="4394"/>
                    <a:pt x="11341" y="3557"/>
                  </a:cubicBezTo>
                  <a:cubicBezTo>
                    <a:pt x="11593" y="2176"/>
                    <a:pt x="11530" y="628"/>
                    <a:pt x="1150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00"/>
            <p:cNvSpPr/>
            <p:nvPr/>
          </p:nvSpPr>
          <p:spPr>
            <a:xfrm>
              <a:off x="2684025" y="3221300"/>
              <a:ext cx="1161300" cy="1164425"/>
            </a:xfrm>
            <a:custGeom>
              <a:avLst/>
              <a:gdLst/>
              <a:ahLst/>
              <a:cxnLst/>
              <a:rect l="l" t="t" r="r" b="b"/>
              <a:pathLst>
                <a:path w="46452" h="46577" extrusionOk="0">
                  <a:moveTo>
                    <a:pt x="15003" y="0"/>
                  </a:moveTo>
                  <a:cubicBezTo>
                    <a:pt x="14166" y="8516"/>
                    <a:pt x="13162" y="18643"/>
                    <a:pt x="12911" y="19187"/>
                  </a:cubicBezTo>
                  <a:cubicBezTo>
                    <a:pt x="12890" y="19250"/>
                    <a:pt x="12869" y="19292"/>
                    <a:pt x="12806" y="19355"/>
                  </a:cubicBezTo>
                  <a:cubicBezTo>
                    <a:pt x="12660" y="19480"/>
                    <a:pt x="12325" y="19585"/>
                    <a:pt x="11300" y="19585"/>
                  </a:cubicBezTo>
                  <a:cubicBezTo>
                    <a:pt x="8308" y="19585"/>
                    <a:pt x="1382" y="18832"/>
                    <a:pt x="1" y="18664"/>
                  </a:cubicBezTo>
                  <a:lnTo>
                    <a:pt x="1" y="18664"/>
                  </a:lnTo>
                  <a:cubicBezTo>
                    <a:pt x="22" y="18769"/>
                    <a:pt x="147" y="18978"/>
                    <a:pt x="461" y="19208"/>
                  </a:cubicBezTo>
                  <a:cubicBezTo>
                    <a:pt x="1026" y="19627"/>
                    <a:pt x="1194" y="19836"/>
                    <a:pt x="1382" y="20087"/>
                  </a:cubicBezTo>
                  <a:cubicBezTo>
                    <a:pt x="1549" y="20254"/>
                    <a:pt x="1696" y="20443"/>
                    <a:pt x="2031" y="20757"/>
                  </a:cubicBezTo>
                  <a:cubicBezTo>
                    <a:pt x="2323" y="21029"/>
                    <a:pt x="2512" y="21196"/>
                    <a:pt x="2637" y="21363"/>
                  </a:cubicBezTo>
                  <a:cubicBezTo>
                    <a:pt x="2909" y="21614"/>
                    <a:pt x="3014" y="21782"/>
                    <a:pt x="3704" y="22138"/>
                  </a:cubicBezTo>
                  <a:cubicBezTo>
                    <a:pt x="3893" y="22242"/>
                    <a:pt x="4060" y="22326"/>
                    <a:pt x="4207" y="22410"/>
                  </a:cubicBezTo>
                  <a:cubicBezTo>
                    <a:pt x="4939" y="22807"/>
                    <a:pt x="5148" y="22891"/>
                    <a:pt x="5420" y="23330"/>
                  </a:cubicBezTo>
                  <a:cubicBezTo>
                    <a:pt x="5588" y="23644"/>
                    <a:pt x="5629" y="23749"/>
                    <a:pt x="5671" y="24104"/>
                  </a:cubicBezTo>
                  <a:cubicBezTo>
                    <a:pt x="5692" y="24272"/>
                    <a:pt x="5734" y="24523"/>
                    <a:pt x="5797" y="24941"/>
                  </a:cubicBezTo>
                  <a:cubicBezTo>
                    <a:pt x="5880" y="25423"/>
                    <a:pt x="5860" y="25841"/>
                    <a:pt x="5839" y="26176"/>
                  </a:cubicBezTo>
                  <a:cubicBezTo>
                    <a:pt x="5776" y="26741"/>
                    <a:pt x="5755" y="27201"/>
                    <a:pt x="6173" y="27975"/>
                  </a:cubicBezTo>
                  <a:cubicBezTo>
                    <a:pt x="6487" y="28561"/>
                    <a:pt x="6487" y="28980"/>
                    <a:pt x="6487" y="29252"/>
                  </a:cubicBezTo>
                  <a:cubicBezTo>
                    <a:pt x="6487" y="29545"/>
                    <a:pt x="6487" y="29670"/>
                    <a:pt x="7680" y="29963"/>
                  </a:cubicBezTo>
                  <a:cubicBezTo>
                    <a:pt x="8601" y="30193"/>
                    <a:pt x="9103" y="30256"/>
                    <a:pt x="9437" y="30277"/>
                  </a:cubicBezTo>
                  <a:cubicBezTo>
                    <a:pt x="9919" y="30340"/>
                    <a:pt x="10086" y="30361"/>
                    <a:pt x="10463" y="30821"/>
                  </a:cubicBezTo>
                  <a:cubicBezTo>
                    <a:pt x="10693" y="31135"/>
                    <a:pt x="10714" y="31532"/>
                    <a:pt x="10714" y="31867"/>
                  </a:cubicBezTo>
                  <a:lnTo>
                    <a:pt x="10756" y="31846"/>
                  </a:lnTo>
                  <a:cubicBezTo>
                    <a:pt x="11028" y="31490"/>
                    <a:pt x="11195" y="31197"/>
                    <a:pt x="11342" y="30905"/>
                  </a:cubicBezTo>
                  <a:cubicBezTo>
                    <a:pt x="11634" y="30381"/>
                    <a:pt x="11927" y="29858"/>
                    <a:pt x="12953" y="29231"/>
                  </a:cubicBezTo>
                  <a:cubicBezTo>
                    <a:pt x="13413" y="28938"/>
                    <a:pt x="13434" y="28666"/>
                    <a:pt x="13434" y="28394"/>
                  </a:cubicBezTo>
                  <a:cubicBezTo>
                    <a:pt x="13434" y="28247"/>
                    <a:pt x="13476" y="27745"/>
                    <a:pt x="13915" y="27745"/>
                  </a:cubicBezTo>
                  <a:cubicBezTo>
                    <a:pt x="14145" y="27745"/>
                    <a:pt x="14543" y="27871"/>
                    <a:pt x="15422" y="28289"/>
                  </a:cubicBezTo>
                  <a:cubicBezTo>
                    <a:pt x="16426" y="28729"/>
                    <a:pt x="17054" y="28917"/>
                    <a:pt x="17493" y="29042"/>
                  </a:cubicBezTo>
                  <a:cubicBezTo>
                    <a:pt x="18393" y="29293"/>
                    <a:pt x="18707" y="29419"/>
                    <a:pt x="19376" y="30674"/>
                  </a:cubicBezTo>
                  <a:cubicBezTo>
                    <a:pt x="20109" y="31972"/>
                    <a:pt x="20192" y="32181"/>
                    <a:pt x="20381" y="32850"/>
                  </a:cubicBezTo>
                  <a:cubicBezTo>
                    <a:pt x="20443" y="33122"/>
                    <a:pt x="20590" y="33520"/>
                    <a:pt x="20820" y="34169"/>
                  </a:cubicBezTo>
                  <a:cubicBezTo>
                    <a:pt x="21155" y="35089"/>
                    <a:pt x="21050" y="35675"/>
                    <a:pt x="21008" y="36031"/>
                  </a:cubicBezTo>
                  <a:cubicBezTo>
                    <a:pt x="21008" y="36094"/>
                    <a:pt x="20966" y="36135"/>
                    <a:pt x="20966" y="36198"/>
                  </a:cubicBezTo>
                  <a:cubicBezTo>
                    <a:pt x="21134" y="36303"/>
                    <a:pt x="21761" y="36407"/>
                    <a:pt x="22013" y="36428"/>
                  </a:cubicBezTo>
                  <a:cubicBezTo>
                    <a:pt x="22326" y="36470"/>
                    <a:pt x="22640" y="36512"/>
                    <a:pt x="22912" y="36512"/>
                  </a:cubicBezTo>
                  <a:cubicBezTo>
                    <a:pt x="23268" y="36512"/>
                    <a:pt x="23540" y="36449"/>
                    <a:pt x="23728" y="36428"/>
                  </a:cubicBezTo>
                  <a:cubicBezTo>
                    <a:pt x="23854" y="36407"/>
                    <a:pt x="23958" y="36407"/>
                    <a:pt x="24042" y="36407"/>
                  </a:cubicBezTo>
                  <a:cubicBezTo>
                    <a:pt x="24565" y="36407"/>
                    <a:pt x="24607" y="36931"/>
                    <a:pt x="24691" y="37579"/>
                  </a:cubicBezTo>
                  <a:cubicBezTo>
                    <a:pt x="24733" y="38040"/>
                    <a:pt x="24774" y="38207"/>
                    <a:pt x="24795" y="38249"/>
                  </a:cubicBezTo>
                  <a:cubicBezTo>
                    <a:pt x="24837" y="38353"/>
                    <a:pt x="24879" y="38458"/>
                    <a:pt x="25026" y="39588"/>
                  </a:cubicBezTo>
                  <a:cubicBezTo>
                    <a:pt x="25130" y="40488"/>
                    <a:pt x="25151" y="41053"/>
                    <a:pt x="25151" y="41429"/>
                  </a:cubicBezTo>
                  <a:cubicBezTo>
                    <a:pt x="25151" y="41973"/>
                    <a:pt x="25151" y="42057"/>
                    <a:pt x="25423" y="42308"/>
                  </a:cubicBezTo>
                  <a:cubicBezTo>
                    <a:pt x="25465" y="42371"/>
                    <a:pt x="25570" y="42475"/>
                    <a:pt x="25611" y="42580"/>
                  </a:cubicBezTo>
                  <a:cubicBezTo>
                    <a:pt x="25779" y="42685"/>
                    <a:pt x="26030" y="42789"/>
                    <a:pt x="26365" y="42957"/>
                  </a:cubicBezTo>
                  <a:cubicBezTo>
                    <a:pt x="27495" y="43563"/>
                    <a:pt x="27808" y="43668"/>
                    <a:pt x="28018" y="43752"/>
                  </a:cubicBezTo>
                  <a:cubicBezTo>
                    <a:pt x="28269" y="43856"/>
                    <a:pt x="28373" y="43898"/>
                    <a:pt x="29210" y="44463"/>
                  </a:cubicBezTo>
                  <a:cubicBezTo>
                    <a:pt x="29922" y="44923"/>
                    <a:pt x="30110" y="45195"/>
                    <a:pt x="30236" y="45363"/>
                  </a:cubicBezTo>
                  <a:cubicBezTo>
                    <a:pt x="30340" y="45530"/>
                    <a:pt x="30361" y="45572"/>
                    <a:pt x="31470" y="45781"/>
                  </a:cubicBezTo>
                  <a:cubicBezTo>
                    <a:pt x="32433" y="45990"/>
                    <a:pt x="32977" y="46304"/>
                    <a:pt x="33290" y="46514"/>
                  </a:cubicBezTo>
                  <a:cubicBezTo>
                    <a:pt x="33311" y="46555"/>
                    <a:pt x="33374" y="46576"/>
                    <a:pt x="33395" y="46576"/>
                  </a:cubicBezTo>
                  <a:cubicBezTo>
                    <a:pt x="33395" y="46555"/>
                    <a:pt x="33416" y="46493"/>
                    <a:pt x="33416" y="46451"/>
                  </a:cubicBezTo>
                  <a:cubicBezTo>
                    <a:pt x="33500" y="46032"/>
                    <a:pt x="33709" y="45970"/>
                    <a:pt x="33813" y="45970"/>
                  </a:cubicBezTo>
                  <a:lnTo>
                    <a:pt x="33876" y="45970"/>
                  </a:lnTo>
                  <a:cubicBezTo>
                    <a:pt x="33793" y="45551"/>
                    <a:pt x="33688" y="45112"/>
                    <a:pt x="33625" y="44882"/>
                  </a:cubicBezTo>
                  <a:cubicBezTo>
                    <a:pt x="33269" y="43229"/>
                    <a:pt x="32830" y="42413"/>
                    <a:pt x="32537" y="41889"/>
                  </a:cubicBezTo>
                  <a:cubicBezTo>
                    <a:pt x="32035" y="40969"/>
                    <a:pt x="31930" y="40550"/>
                    <a:pt x="32746" y="39295"/>
                  </a:cubicBezTo>
                  <a:cubicBezTo>
                    <a:pt x="33249" y="38542"/>
                    <a:pt x="33416" y="38186"/>
                    <a:pt x="33521" y="37914"/>
                  </a:cubicBezTo>
                  <a:cubicBezTo>
                    <a:pt x="33772" y="37475"/>
                    <a:pt x="33813" y="37391"/>
                    <a:pt x="34630" y="36617"/>
                  </a:cubicBezTo>
                  <a:cubicBezTo>
                    <a:pt x="35257" y="36010"/>
                    <a:pt x="35655" y="35612"/>
                    <a:pt x="35906" y="35319"/>
                  </a:cubicBezTo>
                  <a:lnTo>
                    <a:pt x="36094" y="35152"/>
                  </a:lnTo>
                  <a:cubicBezTo>
                    <a:pt x="35466" y="34524"/>
                    <a:pt x="35194" y="34148"/>
                    <a:pt x="35299" y="33792"/>
                  </a:cubicBezTo>
                  <a:cubicBezTo>
                    <a:pt x="35341" y="33687"/>
                    <a:pt x="35446" y="33478"/>
                    <a:pt x="35718" y="33478"/>
                  </a:cubicBezTo>
                  <a:lnTo>
                    <a:pt x="36178" y="33478"/>
                  </a:lnTo>
                  <a:cubicBezTo>
                    <a:pt x="37036" y="33478"/>
                    <a:pt x="37663" y="33541"/>
                    <a:pt x="37998" y="33918"/>
                  </a:cubicBezTo>
                  <a:cubicBezTo>
                    <a:pt x="38187" y="34127"/>
                    <a:pt x="38166" y="34441"/>
                    <a:pt x="38082" y="34692"/>
                  </a:cubicBezTo>
                  <a:cubicBezTo>
                    <a:pt x="38207" y="34629"/>
                    <a:pt x="38333" y="34524"/>
                    <a:pt x="38521" y="34378"/>
                  </a:cubicBezTo>
                  <a:cubicBezTo>
                    <a:pt x="40572" y="32955"/>
                    <a:pt x="40907" y="32599"/>
                    <a:pt x="40907" y="32599"/>
                  </a:cubicBezTo>
                  <a:cubicBezTo>
                    <a:pt x="40928" y="32578"/>
                    <a:pt x="41325" y="32244"/>
                    <a:pt x="41304" y="31762"/>
                  </a:cubicBezTo>
                  <a:cubicBezTo>
                    <a:pt x="41262" y="31302"/>
                    <a:pt x="41011" y="30381"/>
                    <a:pt x="40886" y="30026"/>
                  </a:cubicBezTo>
                  <a:cubicBezTo>
                    <a:pt x="40739" y="29837"/>
                    <a:pt x="40635" y="29649"/>
                    <a:pt x="40718" y="29419"/>
                  </a:cubicBezTo>
                  <a:cubicBezTo>
                    <a:pt x="40781" y="29293"/>
                    <a:pt x="40886" y="29189"/>
                    <a:pt x="41011" y="29189"/>
                  </a:cubicBezTo>
                  <a:cubicBezTo>
                    <a:pt x="41116" y="29189"/>
                    <a:pt x="41304" y="29231"/>
                    <a:pt x="42036" y="29837"/>
                  </a:cubicBezTo>
                  <a:cubicBezTo>
                    <a:pt x="42727" y="30402"/>
                    <a:pt x="42894" y="30758"/>
                    <a:pt x="42999" y="30967"/>
                  </a:cubicBezTo>
                  <a:cubicBezTo>
                    <a:pt x="42999" y="30988"/>
                    <a:pt x="43020" y="31009"/>
                    <a:pt x="43020" y="31009"/>
                  </a:cubicBezTo>
                  <a:cubicBezTo>
                    <a:pt x="43041" y="31030"/>
                    <a:pt x="43229" y="31072"/>
                    <a:pt x="43543" y="31093"/>
                  </a:cubicBezTo>
                  <a:cubicBezTo>
                    <a:pt x="43752" y="31114"/>
                    <a:pt x="43961" y="31114"/>
                    <a:pt x="44129" y="31114"/>
                  </a:cubicBezTo>
                  <a:cubicBezTo>
                    <a:pt x="45029" y="31114"/>
                    <a:pt x="45552" y="30884"/>
                    <a:pt x="45865" y="30277"/>
                  </a:cubicBezTo>
                  <a:cubicBezTo>
                    <a:pt x="46054" y="29963"/>
                    <a:pt x="46242" y="29775"/>
                    <a:pt x="46451" y="29754"/>
                  </a:cubicBezTo>
                  <a:cubicBezTo>
                    <a:pt x="46451" y="29649"/>
                    <a:pt x="46451" y="29524"/>
                    <a:pt x="46430" y="29335"/>
                  </a:cubicBezTo>
                  <a:cubicBezTo>
                    <a:pt x="46368" y="28226"/>
                    <a:pt x="46347" y="28164"/>
                    <a:pt x="46242" y="27473"/>
                  </a:cubicBezTo>
                  <a:cubicBezTo>
                    <a:pt x="46221" y="27264"/>
                    <a:pt x="46158" y="26992"/>
                    <a:pt x="46117" y="26594"/>
                  </a:cubicBezTo>
                  <a:cubicBezTo>
                    <a:pt x="46096" y="26385"/>
                    <a:pt x="46054" y="26218"/>
                    <a:pt x="46033" y="26092"/>
                  </a:cubicBezTo>
                  <a:cubicBezTo>
                    <a:pt x="45949" y="25464"/>
                    <a:pt x="45928" y="25318"/>
                    <a:pt x="45928" y="25025"/>
                  </a:cubicBezTo>
                  <a:cubicBezTo>
                    <a:pt x="45928" y="24858"/>
                    <a:pt x="45907" y="24690"/>
                    <a:pt x="45907" y="24397"/>
                  </a:cubicBezTo>
                  <a:cubicBezTo>
                    <a:pt x="45907" y="24293"/>
                    <a:pt x="45865" y="24188"/>
                    <a:pt x="45865" y="24063"/>
                  </a:cubicBezTo>
                  <a:cubicBezTo>
                    <a:pt x="45824" y="23393"/>
                    <a:pt x="45740" y="23247"/>
                    <a:pt x="45656" y="22975"/>
                  </a:cubicBezTo>
                  <a:cubicBezTo>
                    <a:pt x="45573" y="22661"/>
                    <a:pt x="45405" y="22284"/>
                    <a:pt x="45217" y="21029"/>
                  </a:cubicBezTo>
                  <a:cubicBezTo>
                    <a:pt x="45112" y="20296"/>
                    <a:pt x="45008" y="19836"/>
                    <a:pt x="44924" y="19501"/>
                  </a:cubicBezTo>
                  <a:cubicBezTo>
                    <a:pt x="44757" y="18748"/>
                    <a:pt x="44694" y="18455"/>
                    <a:pt x="44987" y="17074"/>
                  </a:cubicBezTo>
                  <a:cubicBezTo>
                    <a:pt x="45029" y="16802"/>
                    <a:pt x="45091" y="16572"/>
                    <a:pt x="45133" y="16363"/>
                  </a:cubicBezTo>
                  <a:lnTo>
                    <a:pt x="45280" y="15902"/>
                  </a:lnTo>
                  <a:cubicBezTo>
                    <a:pt x="45301" y="15735"/>
                    <a:pt x="45342" y="15609"/>
                    <a:pt x="45384" y="15505"/>
                  </a:cubicBezTo>
                  <a:cubicBezTo>
                    <a:pt x="45552" y="14814"/>
                    <a:pt x="45593" y="14689"/>
                    <a:pt x="45426" y="14375"/>
                  </a:cubicBezTo>
                  <a:cubicBezTo>
                    <a:pt x="45342" y="14228"/>
                    <a:pt x="45342" y="14061"/>
                    <a:pt x="45384" y="13915"/>
                  </a:cubicBezTo>
                  <a:cubicBezTo>
                    <a:pt x="45384" y="13852"/>
                    <a:pt x="45405" y="13831"/>
                    <a:pt x="45426" y="13768"/>
                  </a:cubicBezTo>
                  <a:cubicBezTo>
                    <a:pt x="45217" y="13768"/>
                    <a:pt x="44987" y="13768"/>
                    <a:pt x="44694" y="13810"/>
                  </a:cubicBezTo>
                  <a:cubicBezTo>
                    <a:pt x="44485" y="13810"/>
                    <a:pt x="44275" y="13831"/>
                    <a:pt x="44066" y="13852"/>
                  </a:cubicBezTo>
                  <a:cubicBezTo>
                    <a:pt x="43208" y="13956"/>
                    <a:pt x="42685" y="14166"/>
                    <a:pt x="42371" y="14333"/>
                  </a:cubicBezTo>
                  <a:cubicBezTo>
                    <a:pt x="42162" y="14438"/>
                    <a:pt x="41974" y="14500"/>
                    <a:pt x="41827" y="14500"/>
                  </a:cubicBezTo>
                  <a:cubicBezTo>
                    <a:pt x="41472" y="14500"/>
                    <a:pt x="41241" y="14228"/>
                    <a:pt x="40928" y="13643"/>
                  </a:cubicBezTo>
                  <a:cubicBezTo>
                    <a:pt x="40488" y="12868"/>
                    <a:pt x="40404" y="12262"/>
                    <a:pt x="40384" y="11927"/>
                  </a:cubicBezTo>
                  <a:cubicBezTo>
                    <a:pt x="40363" y="11927"/>
                    <a:pt x="40321" y="11948"/>
                    <a:pt x="40300" y="11969"/>
                  </a:cubicBezTo>
                  <a:cubicBezTo>
                    <a:pt x="40091" y="12073"/>
                    <a:pt x="40070" y="12136"/>
                    <a:pt x="40070" y="12178"/>
                  </a:cubicBezTo>
                  <a:cubicBezTo>
                    <a:pt x="39965" y="12471"/>
                    <a:pt x="39798" y="12617"/>
                    <a:pt x="38856" y="12910"/>
                  </a:cubicBezTo>
                  <a:cubicBezTo>
                    <a:pt x="38291" y="13099"/>
                    <a:pt x="38019" y="13391"/>
                    <a:pt x="37810" y="13643"/>
                  </a:cubicBezTo>
                  <a:cubicBezTo>
                    <a:pt x="37643" y="13852"/>
                    <a:pt x="37475" y="14061"/>
                    <a:pt x="37182" y="14061"/>
                  </a:cubicBezTo>
                  <a:cubicBezTo>
                    <a:pt x="36952" y="14061"/>
                    <a:pt x="36701" y="13915"/>
                    <a:pt x="36324" y="13517"/>
                  </a:cubicBezTo>
                  <a:cubicBezTo>
                    <a:pt x="35906" y="13099"/>
                    <a:pt x="35676" y="12722"/>
                    <a:pt x="35487" y="12450"/>
                  </a:cubicBezTo>
                  <a:cubicBezTo>
                    <a:pt x="35466" y="12387"/>
                    <a:pt x="35404" y="12345"/>
                    <a:pt x="35383" y="12283"/>
                  </a:cubicBezTo>
                  <a:cubicBezTo>
                    <a:pt x="35174" y="11969"/>
                    <a:pt x="35048" y="11843"/>
                    <a:pt x="34734" y="11843"/>
                  </a:cubicBezTo>
                  <a:cubicBezTo>
                    <a:pt x="34630" y="11843"/>
                    <a:pt x="34504" y="11864"/>
                    <a:pt x="34316" y="11885"/>
                  </a:cubicBezTo>
                  <a:cubicBezTo>
                    <a:pt x="33772" y="11990"/>
                    <a:pt x="33521" y="12241"/>
                    <a:pt x="33311" y="12450"/>
                  </a:cubicBezTo>
                  <a:cubicBezTo>
                    <a:pt x="33144" y="12617"/>
                    <a:pt x="32956" y="12785"/>
                    <a:pt x="32663" y="12785"/>
                  </a:cubicBezTo>
                  <a:cubicBezTo>
                    <a:pt x="32516" y="12785"/>
                    <a:pt x="32349" y="12722"/>
                    <a:pt x="32202" y="12617"/>
                  </a:cubicBezTo>
                  <a:cubicBezTo>
                    <a:pt x="31909" y="12471"/>
                    <a:pt x="31847" y="12471"/>
                    <a:pt x="31784" y="12450"/>
                  </a:cubicBezTo>
                  <a:cubicBezTo>
                    <a:pt x="31575" y="12408"/>
                    <a:pt x="31386" y="12366"/>
                    <a:pt x="30487" y="11780"/>
                  </a:cubicBezTo>
                  <a:cubicBezTo>
                    <a:pt x="29127" y="10923"/>
                    <a:pt x="28855" y="10839"/>
                    <a:pt x="28122" y="10630"/>
                  </a:cubicBezTo>
                  <a:lnTo>
                    <a:pt x="27850" y="10567"/>
                  </a:lnTo>
                  <a:cubicBezTo>
                    <a:pt x="27725" y="10525"/>
                    <a:pt x="27641" y="10504"/>
                    <a:pt x="27557" y="10504"/>
                  </a:cubicBezTo>
                  <a:cubicBezTo>
                    <a:pt x="27453" y="10504"/>
                    <a:pt x="27432" y="10525"/>
                    <a:pt x="27348" y="10588"/>
                  </a:cubicBezTo>
                  <a:cubicBezTo>
                    <a:pt x="27285" y="10630"/>
                    <a:pt x="27139" y="10713"/>
                    <a:pt x="26930" y="10713"/>
                  </a:cubicBezTo>
                  <a:cubicBezTo>
                    <a:pt x="26783" y="10713"/>
                    <a:pt x="26574" y="10671"/>
                    <a:pt x="26281" y="10525"/>
                  </a:cubicBezTo>
                  <a:cubicBezTo>
                    <a:pt x="26222" y="10500"/>
                    <a:pt x="26160" y="10490"/>
                    <a:pt x="26097" y="10490"/>
                  </a:cubicBezTo>
                  <a:cubicBezTo>
                    <a:pt x="25892" y="10490"/>
                    <a:pt x="25668" y="10601"/>
                    <a:pt x="25444" y="10713"/>
                  </a:cubicBezTo>
                  <a:cubicBezTo>
                    <a:pt x="25235" y="10818"/>
                    <a:pt x="25046" y="10943"/>
                    <a:pt x="24837" y="10943"/>
                  </a:cubicBezTo>
                  <a:cubicBezTo>
                    <a:pt x="24293" y="10943"/>
                    <a:pt x="24105" y="10190"/>
                    <a:pt x="24000" y="9311"/>
                  </a:cubicBezTo>
                  <a:cubicBezTo>
                    <a:pt x="24000" y="9249"/>
                    <a:pt x="24000" y="9207"/>
                    <a:pt x="23979" y="9123"/>
                  </a:cubicBezTo>
                  <a:cubicBezTo>
                    <a:pt x="23749" y="6801"/>
                    <a:pt x="23686" y="5922"/>
                    <a:pt x="23582" y="4625"/>
                  </a:cubicBezTo>
                  <a:lnTo>
                    <a:pt x="23519" y="3599"/>
                  </a:lnTo>
                  <a:cubicBezTo>
                    <a:pt x="23435" y="2658"/>
                    <a:pt x="23477" y="1925"/>
                    <a:pt x="23519" y="1423"/>
                  </a:cubicBezTo>
                  <a:cubicBezTo>
                    <a:pt x="23519" y="1256"/>
                    <a:pt x="23540" y="1047"/>
                    <a:pt x="23540" y="900"/>
                  </a:cubicBezTo>
                  <a:cubicBezTo>
                    <a:pt x="23017" y="879"/>
                    <a:pt x="21469" y="754"/>
                    <a:pt x="20339" y="482"/>
                  </a:cubicBezTo>
                  <a:cubicBezTo>
                    <a:pt x="20025" y="419"/>
                    <a:pt x="19753" y="377"/>
                    <a:pt x="19481" y="335"/>
                  </a:cubicBezTo>
                  <a:cubicBezTo>
                    <a:pt x="19062" y="272"/>
                    <a:pt x="18728" y="272"/>
                    <a:pt x="18330" y="251"/>
                  </a:cubicBezTo>
                  <a:cubicBezTo>
                    <a:pt x="18142" y="251"/>
                    <a:pt x="17932" y="251"/>
                    <a:pt x="17702" y="231"/>
                  </a:cubicBezTo>
                  <a:cubicBezTo>
                    <a:pt x="16970" y="168"/>
                    <a:pt x="15610" y="42"/>
                    <a:pt x="150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00"/>
            <p:cNvSpPr/>
            <p:nvPr/>
          </p:nvSpPr>
          <p:spPr>
            <a:xfrm>
              <a:off x="3313825" y="4282125"/>
              <a:ext cx="550" cy="1600"/>
            </a:xfrm>
            <a:custGeom>
              <a:avLst/>
              <a:gdLst/>
              <a:ahLst/>
              <a:cxnLst/>
              <a:rect l="l" t="t" r="r" b="b"/>
              <a:pathLst>
                <a:path w="22" h="64" extrusionOk="0">
                  <a:moveTo>
                    <a:pt x="22" y="0"/>
                  </a:moveTo>
                  <a:cubicBezTo>
                    <a:pt x="1" y="0"/>
                    <a:pt x="1" y="0"/>
                    <a:pt x="1" y="63"/>
                  </a:cubicBezTo>
                  <a:lnTo>
                    <a:pt x="22"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00"/>
            <p:cNvSpPr/>
            <p:nvPr/>
          </p:nvSpPr>
          <p:spPr>
            <a:xfrm>
              <a:off x="2548025" y="2683025"/>
              <a:ext cx="618850" cy="470300"/>
            </a:xfrm>
            <a:custGeom>
              <a:avLst/>
              <a:gdLst/>
              <a:ahLst/>
              <a:cxnLst/>
              <a:rect l="l" t="t" r="r" b="b"/>
              <a:pathLst>
                <a:path w="24754" h="18812" extrusionOk="0">
                  <a:moveTo>
                    <a:pt x="7931" y="1"/>
                  </a:moveTo>
                  <a:cubicBezTo>
                    <a:pt x="7010" y="1"/>
                    <a:pt x="5985" y="22"/>
                    <a:pt x="5002" y="43"/>
                  </a:cubicBezTo>
                  <a:cubicBezTo>
                    <a:pt x="4123" y="85"/>
                    <a:pt x="3244" y="106"/>
                    <a:pt x="2407" y="106"/>
                  </a:cubicBezTo>
                  <a:lnTo>
                    <a:pt x="1" y="16217"/>
                  </a:lnTo>
                  <a:cubicBezTo>
                    <a:pt x="1968" y="16552"/>
                    <a:pt x="13685" y="18602"/>
                    <a:pt x="20213" y="18769"/>
                  </a:cubicBezTo>
                  <a:cubicBezTo>
                    <a:pt x="20569" y="18769"/>
                    <a:pt x="20903" y="18811"/>
                    <a:pt x="21217" y="18811"/>
                  </a:cubicBezTo>
                  <a:cubicBezTo>
                    <a:pt x="22264" y="18769"/>
                    <a:pt x="23080" y="18728"/>
                    <a:pt x="23624" y="18602"/>
                  </a:cubicBezTo>
                  <a:lnTo>
                    <a:pt x="24586" y="7157"/>
                  </a:lnTo>
                  <a:cubicBezTo>
                    <a:pt x="24691" y="5148"/>
                    <a:pt x="24753" y="2909"/>
                    <a:pt x="24670" y="2323"/>
                  </a:cubicBezTo>
                  <a:cubicBezTo>
                    <a:pt x="24042" y="2177"/>
                    <a:pt x="20924" y="1863"/>
                    <a:pt x="18999" y="1675"/>
                  </a:cubicBezTo>
                  <a:cubicBezTo>
                    <a:pt x="18958" y="1675"/>
                    <a:pt x="17263" y="1487"/>
                    <a:pt x="15421" y="1194"/>
                  </a:cubicBezTo>
                  <a:cubicBezTo>
                    <a:pt x="15296" y="1173"/>
                    <a:pt x="15191" y="1173"/>
                    <a:pt x="15066" y="1152"/>
                  </a:cubicBezTo>
                  <a:cubicBezTo>
                    <a:pt x="13894" y="963"/>
                    <a:pt x="13622" y="880"/>
                    <a:pt x="13078" y="733"/>
                  </a:cubicBezTo>
                  <a:cubicBezTo>
                    <a:pt x="12722" y="629"/>
                    <a:pt x="12241" y="461"/>
                    <a:pt x="11237" y="231"/>
                  </a:cubicBezTo>
                  <a:cubicBezTo>
                    <a:pt x="10588" y="85"/>
                    <a:pt x="9542" y="1"/>
                    <a:pt x="7931"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00"/>
            <p:cNvSpPr/>
            <p:nvPr/>
          </p:nvSpPr>
          <p:spPr>
            <a:xfrm>
              <a:off x="2130075" y="2506750"/>
              <a:ext cx="465050" cy="578575"/>
            </a:xfrm>
            <a:custGeom>
              <a:avLst/>
              <a:gdLst/>
              <a:ahLst/>
              <a:cxnLst/>
              <a:rect l="l" t="t" r="r" b="b"/>
              <a:pathLst>
                <a:path w="18602" h="23143" extrusionOk="0">
                  <a:moveTo>
                    <a:pt x="5085" y="1"/>
                  </a:moveTo>
                  <a:cubicBezTo>
                    <a:pt x="4416" y="2135"/>
                    <a:pt x="2281" y="9207"/>
                    <a:pt x="2219" y="9395"/>
                  </a:cubicBezTo>
                  <a:cubicBezTo>
                    <a:pt x="2198" y="9500"/>
                    <a:pt x="2114" y="9688"/>
                    <a:pt x="1884" y="10128"/>
                  </a:cubicBezTo>
                  <a:cubicBezTo>
                    <a:pt x="1737" y="10421"/>
                    <a:pt x="1570" y="10735"/>
                    <a:pt x="1465" y="10944"/>
                  </a:cubicBezTo>
                  <a:cubicBezTo>
                    <a:pt x="1382" y="11090"/>
                    <a:pt x="1382" y="11760"/>
                    <a:pt x="1361" y="12178"/>
                  </a:cubicBezTo>
                  <a:cubicBezTo>
                    <a:pt x="1340" y="12869"/>
                    <a:pt x="1340" y="13266"/>
                    <a:pt x="1214" y="13496"/>
                  </a:cubicBezTo>
                  <a:cubicBezTo>
                    <a:pt x="1131" y="13643"/>
                    <a:pt x="1068" y="14208"/>
                    <a:pt x="1026" y="14522"/>
                  </a:cubicBezTo>
                  <a:cubicBezTo>
                    <a:pt x="1005" y="14752"/>
                    <a:pt x="963" y="14961"/>
                    <a:pt x="942" y="15128"/>
                  </a:cubicBezTo>
                  <a:cubicBezTo>
                    <a:pt x="859" y="15526"/>
                    <a:pt x="210" y="18706"/>
                    <a:pt x="1" y="19815"/>
                  </a:cubicBezTo>
                  <a:cubicBezTo>
                    <a:pt x="796" y="19941"/>
                    <a:pt x="2909" y="20297"/>
                    <a:pt x="4248" y="20297"/>
                  </a:cubicBezTo>
                  <a:lnTo>
                    <a:pt x="4876" y="20297"/>
                  </a:lnTo>
                  <a:cubicBezTo>
                    <a:pt x="6194" y="20297"/>
                    <a:pt x="6696" y="20548"/>
                    <a:pt x="7533" y="20924"/>
                  </a:cubicBezTo>
                  <a:lnTo>
                    <a:pt x="7659" y="21008"/>
                  </a:lnTo>
                  <a:cubicBezTo>
                    <a:pt x="8077" y="21217"/>
                    <a:pt x="8245" y="21385"/>
                    <a:pt x="8370" y="21510"/>
                  </a:cubicBezTo>
                  <a:cubicBezTo>
                    <a:pt x="8496" y="21636"/>
                    <a:pt x="8559" y="21719"/>
                    <a:pt x="9437" y="21740"/>
                  </a:cubicBezTo>
                  <a:cubicBezTo>
                    <a:pt x="10818" y="21740"/>
                    <a:pt x="15108" y="22828"/>
                    <a:pt x="16217" y="23142"/>
                  </a:cubicBezTo>
                  <a:lnTo>
                    <a:pt x="18602" y="7157"/>
                  </a:lnTo>
                  <a:cubicBezTo>
                    <a:pt x="17054" y="7157"/>
                    <a:pt x="16007" y="7073"/>
                    <a:pt x="15254" y="6947"/>
                  </a:cubicBezTo>
                  <a:cubicBezTo>
                    <a:pt x="12973" y="6487"/>
                    <a:pt x="12681" y="5943"/>
                    <a:pt x="12513" y="5211"/>
                  </a:cubicBezTo>
                  <a:cubicBezTo>
                    <a:pt x="12471" y="5085"/>
                    <a:pt x="12450" y="4960"/>
                    <a:pt x="12367" y="4855"/>
                  </a:cubicBezTo>
                  <a:cubicBezTo>
                    <a:pt x="12157" y="4541"/>
                    <a:pt x="12199" y="4248"/>
                    <a:pt x="12220" y="4060"/>
                  </a:cubicBezTo>
                  <a:cubicBezTo>
                    <a:pt x="12304" y="3725"/>
                    <a:pt x="12555" y="3495"/>
                    <a:pt x="12743" y="3390"/>
                  </a:cubicBezTo>
                  <a:lnTo>
                    <a:pt x="13057" y="733"/>
                  </a:lnTo>
                  <a:lnTo>
                    <a:pt x="13036" y="733"/>
                  </a:lnTo>
                  <a:cubicBezTo>
                    <a:pt x="12994" y="733"/>
                    <a:pt x="12973" y="712"/>
                    <a:pt x="12953" y="712"/>
                  </a:cubicBezTo>
                  <a:cubicBezTo>
                    <a:pt x="12932" y="712"/>
                    <a:pt x="12869" y="691"/>
                    <a:pt x="12848" y="691"/>
                  </a:cubicBezTo>
                  <a:cubicBezTo>
                    <a:pt x="12827" y="691"/>
                    <a:pt x="12785" y="670"/>
                    <a:pt x="12743" y="670"/>
                  </a:cubicBezTo>
                  <a:cubicBezTo>
                    <a:pt x="12722" y="670"/>
                    <a:pt x="12660" y="628"/>
                    <a:pt x="12639" y="628"/>
                  </a:cubicBezTo>
                  <a:cubicBezTo>
                    <a:pt x="12618" y="628"/>
                    <a:pt x="12576" y="608"/>
                    <a:pt x="12555" y="608"/>
                  </a:cubicBezTo>
                  <a:cubicBezTo>
                    <a:pt x="12534" y="608"/>
                    <a:pt x="12471" y="587"/>
                    <a:pt x="12450" y="587"/>
                  </a:cubicBezTo>
                  <a:cubicBezTo>
                    <a:pt x="12429" y="587"/>
                    <a:pt x="12409" y="566"/>
                    <a:pt x="12367" y="566"/>
                  </a:cubicBezTo>
                  <a:cubicBezTo>
                    <a:pt x="12325" y="566"/>
                    <a:pt x="12262" y="524"/>
                    <a:pt x="12220" y="524"/>
                  </a:cubicBezTo>
                  <a:cubicBezTo>
                    <a:pt x="12199" y="524"/>
                    <a:pt x="12157" y="524"/>
                    <a:pt x="12137" y="503"/>
                  </a:cubicBezTo>
                  <a:cubicBezTo>
                    <a:pt x="12053" y="482"/>
                    <a:pt x="11990" y="482"/>
                    <a:pt x="11927" y="461"/>
                  </a:cubicBezTo>
                  <a:cubicBezTo>
                    <a:pt x="11906" y="461"/>
                    <a:pt x="11885" y="461"/>
                    <a:pt x="11844" y="419"/>
                  </a:cubicBezTo>
                  <a:cubicBezTo>
                    <a:pt x="11802" y="419"/>
                    <a:pt x="11739" y="398"/>
                    <a:pt x="11697" y="398"/>
                  </a:cubicBezTo>
                  <a:cubicBezTo>
                    <a:pt x="11676" y="398"/>
                    <a:pt x="11634" y="398"/>
                    <a:pt x="11613" y="377"/>
                  </a:cubicBezTo>
                  <a:cubicBezTo>
                    <a:pt x="11572" y="377"/>
                    <a:pt x="11509" y="356"/>
                    <a:pt x="11467" y="356"/>
                  </a:cubicBezTo>
                  <a:cubicBezTo>
                    <a:pt x="11425" y="356"/>
                    <a:pt x="11404" y="356"/>
                    <a:pt x="11383" y="315"/>
                  </a:cubicBezTo>
                  <a:cubicBezTo>
                    <a:pt x="11300" y="294"/>
                    <a:pt x="11258" y="294"/>
                    <a:pt x="11174" y="294"/>
                  </a:cubicBezTo>
                  <a:lnTo>
                    <a:pt x="11111" y="294"/>
                  </a:lnTo>
                  <a:cubicBezTo>
                    <a:pt x="11048" y="273"/>
                    <a:pt x="10965" y="273"/>
                    <a:pt x="10860" y="273"/>
                  </a:cubicBezTo>
                  <a:lnTo>
                    <a:pt x="10776" y="273"/>
                  </a:lnTo>
                  <a:cubicBezTo>
                    <a:pt x="10735" y="273"/>
                    <a:pt x="10651" y="252"/>
                    <a:pt x="10588" y="252"/>
                  </a:cubicBezTo>
                  <a:lnTo>
                    <a:pt x="10525" y="252"/>
                  </a:lnTo>
                  <a:cubicBezTo>
                    <a:pt x="10463" y="252"/>
                    <a:pt x="10421" y="252"/>
                    <a:pt x="10337" y="210"/>
                  </a:cubicBezTo>
                  <a:lnTo>
                    <a:pt x="10023" y="210"/>
                  </a:lnTo>
                  <a:cubicBezTo>
                    <a:pt x="9375" y="210"/>
                    <a:pt x="8998" y="273"/>
                    <a:pt x="8684" y="294"/>
                  </a:cubicBezTo>
                  <a:cubicBezTo>
                    <a:pt x="8454" y="315"/>
                    <a:pt x="8224" y="356"/>
                    <a:pt x="7952" y="356"/>
                  </a:cubicBezTo>
                  <a:cubicBezTo>
                    <a:pt x="7763" y="356"/>
                    <a:pt x="7596" y="356"/>
                    <a:pt x="7387" y="315"/>
                  </a:cubicBezTo>
                  <a:cubicBezTo>
                    <a:pt x="6989" y="294"/>
                    <a:pt x="6759" y="252"/>
                    <a:pt x="6550" y="189"/>
                  </a:cubicBezTo>
                  <a:cubicBezTo>
                    <a:pt x="6445" y="168"/>
                    <a:pt x="6341" y="147"/>
                    <a:pt x="6257" y="147"/>
                  </a:cubicBezTo>
                  <a:lnTo>
                    <a:pt x="6173" y="147"/>
                  </a:lnTo>
                  <a:cubicBezTo>
                    <a:pt x="6069" y="147"/>
                    <a:pt x="5985" y="168"/>
                    <a:pt x="5776" y="252"/>
                  </a:cubicBezTo>
                  <a:cubicBezTo>
                    <a:pt x="5671" y="294"/>
                    <a:pt x="5566" y="315"/>
                    <a:pt x="5504" y="315"/>
                  </a:cubicBezTo>
                  <a:cubicBezTo>
                    <a:pt x="5315" y="315"/>
                    <a:pt x="5190" y="210"/>
                    <a:pt x="5106" y="84"/>
                  </a:cubicBezTo>
                  <a:cubicBezTo>
                    <a:pt x="5085" y="63"/>
                    <a:pt x="5085" y="63"/>
                    <a:pt x="5085" y="43"/>
                  </a:cubicBezTo>
                  <a:lnTo>
                    <a:pt x="5085"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00"/>
            <p:cNvSpPr/>
            <p:nvPr/>
          </p:nvSpPr>
          <p:spPr>
            <a:xfrm>
              <a:off x="2022850" y="1694925"/>
              <a:ext cx="485450" cy="813425"/>
            </a:xfrm>
            <a:custGeom>
              <a:avLst/>
              <a:gdLst/>
              <a:ahLst/>
              <a:cxnLst/>
              <a:rect l="l" t="t" r="r" b="b"/>
              <a:pathLst>
                <a:path w="19418" h="32537" extrusionOk="0">
                  <a:moveTo>
                    <a:pt x="7931" y="0"/>
                  </a:moveTo>
                  <a:lnTo>
                    <a:pt x="4394" y="12115"/>
                  </a:lnTo>
                  <a:cubicBezTo>
                    <a:pt x="4499" y="12157"/>
                    <a:pt x="4646" y="12241"/>
                    <a:pt x="4771" y="12345"/>
                  </a:cubicBezTo>
                  <a:cubicBezTo>
                    <a:pt x="4792" y="12366"/>
                    <a:pt x="4813" y="12366"/>
                    <a:pt x="4855" y="12408"/>
                  </a:cubicBezTo>
                  <a:cubicBezTo>
                    <a:pt x="4876" y="12429"/>
                    <a:pt x="4897" y="12429"/>
                    <a:pt x="4918" y="12450"/>
                  </a:cubicBezTo>
                  <a:cubicBezTo>
                    <a:pt x="4980" y="12471"/>
                    <a:pt x="5001" y="12534"/>
                    <a:pt x="5064" y="12575"/>
                  </a:cubicBezTo>
                  <a:cubicBezTo>
                    <a:pt x="5064" y="12575"/>
                    <a:pt x="5085" y="12617"/>
                    <a:pt x="5085" y="12638"/>
                  </a:cubicBezTo>
                  <a:lnTo>
                    <a:pt x="5190" y="12743"/>
                  </a:lnTo>
                  <a:lnTo>
                    <a:pt x="5231" y="12785"/>
                  </a:lnTo>
                  <a:cubicBezTo>
                    <a:pt x="5294" y="12847"/>
                    <a:pt x="5315" y="12889"/>
                    <a:pt x="5378" y="12952"/>
                  </a:cubicBezTo>
                  <a:lnTo>
                    <a:pt x="5378" y="12973"/>
                  </a:lnTo>
                  <a:cubicBezTo>
                    <a:pt x="5399" y="13015"/>
                    <a:pt x="5420" y="13078"/>
                    <a:pt x="5441" y="13161"/>
                  </a:cubicBezTo>
                  <a:cubicBezTo>
                    <a:pt x="5441" y="13182"/>
                    <a:pt x="5482" y="13182"/>
                    <a:pt x="5482" y="13203"/>
                  </a:cubicBezTo>
                  <a:cubicBezTo>
                    <a:pt x="5503" y="13287"/>
                    <a:pt x="5524" y="13329"/>
                    <a:pt x="5545" y="13412"/>
                  </a:cubicBezTo>
                  <a:cubicBezTo>
                    <a:pt x="5608" y="13705"/>
                    <a:pt x="5608" y="14145"/>
                    <a:pt x="5273" y="14647"/>
                  </a:cubicBezTo>
                  <a:cubicBezTo>
                    <a:pt x="4394" y="15902"/>
                    <a:pt x="3704" y="16342"/>
                    <a:pt x="3013" y="16781"/>
                  </a:cubicBezTo>
                  <a:lnTo>
                    <a:pt x="2804" y="16927"/>
                  </a:lnTo>
                  <a:cubicBezTo>
                    <a:pt x="2281" y="17262"/>
                    <a:pt x="1507" y="17785"/>
                    <a:pt x="1444" y="18036"/>
                  </a:cubicBezTo>
                  <a:cubicBezTo>
                    <a:pt x="1423" y="18141"/>
                    <a:pt x="1402" y="18246"/>
                    <a:pt x="1361" y="18329"/>
                  </a:cubicBezTo>
                  <a:cubicBezTo>
                    <a:pt x="1298" y="18539"/>
                    <a:pt x="1298" y="18539"/>
                    <a:pt x="1402" y="18685"/>
                  </a:cubicBezTo>
                  <a:cubicBezTo>
                    <a:pt x="1423" y="18706"/>
                    <a:pt x="1444" y="18727"/>
                    <a:pt x="1444" y="18748"/>
                  </a:cubicBezTo>
                  <a:lnTo>
                    <a:pt x="1465" y="18790"/>
                  </a:lnTo>
                  <a:lnTo>
                    <a:pt x="1528" y="18832"/>
                  </a:lnTo>
                  <a:cubicBezTo>
                    <a:pt x="1528" y="18832"/>
                    <a:pt x="1549" y="18832"/>
                    <a:pt x="1549" y="18852"/>
                  </a:cubicBezTo>
                  <a:cubicBezTo>
                    <a:pt x="1570" y="18894"/>
                    <a:pt x="1591" y="18894"/>
                    <a:pt x="1633" y="18915"/>
                  </a:cubicBezTo>
                  <a:lnTo>
                    <a:pt x="1653" y="18915"/>
                  </a:lnTo>
                  <a:cubicBezTo>
                    <a:pt x="1674" y="18936"/>
                    <a:pt x="1695" y="18936"/>
                    <a:pt x="1737" y="18957"/>
                  </a:cubicBezTo>
                  <a:cubicBezTo>
                    <a:pt x="1821" y="18999"/>
                    <a:pt x="1863" y="19020"/>
                    <a:pt x="1946" y="19041"/>
                  </a:cubicBezTo>
                  <a:lnTo>
                    <a:pt x="1967" y="19041"/>
                  </a:lnTo>
                  <a:cubicBezTo>
                    <a:pt x="1988" y="19041"/>
                    <a:pt x="2030" y="19062"/>
                    <a:pt x="2051" y="19062"/>
                  </a:cubicBezTo>
                  <a:cubicBezTo>
                    <a:pt x="2072" y="19062"/>
                    <a:pt x="2093" y="19104"/>
                    <a:pt x="2135" y="19104"/>
                  </a:cubicBezTo>
                  <a:lnTo>
                    <a:pt x="2239" y="19124"/>
                  </a:lnTo>
                  <a:lnTo>
                    <a:pt x="2302" y="19250"/>
                  </a:lnTo>
                  <a:cubicBezTo>
                    <a:pt x="2449" y="19480"/>
                    <a:pt x="2511" y="20066"/>
                    <a:pt x="2177" y="20694"/>
                  </a:cubicBezTo>
                  <a:cubicBezTo>
                    <a:pt x="2156" y="20777"/>
                    <a:pt x="2093" y="20840"/>
                    <a:pt x="2051" y="20945"/>
                  </a:cubicBezTo>
                  <a:cubicBezTo>
                    <a:pt x="1737" y="21719"/>
                    <a:pt x="1256" y="23351"/>
                    <a:pt x="1089" y="24334"/>
                  </a:cubicBezTo>
                  <a:cubicBezTo>
                    <a:pt x="1005" y="24690"/>
                    <a:pt x="900" y="25067"/>
                    <a:pt x="775" y="25422"/>
                  </a:cubicBezTo>
                  <a:cubicBezTo>
                    <a:pt x="565" y="26029"/>
                    <a:pt x="356" y="26552"/>
                    <a:pt x="252" y="26845"/>
                  </a:cubicBezTo>
                  <a:lnTo>
                    <a:pt x="189" y="26992"/>
                  </a:lnTo>
                  <a:cubicBezTo>
                    <a:pt x="189" y="27013"/>
                    <a:pt x="168" y="27055"/>
                    <a:pt x="168" y="27075"/>
                  </a:cubicBezTo>
                  <a:lnTo>
                    <a:pt x="168" y="27096"/>
                  </a:lnTo>
                  <a:cubicBezTo>
                    <a:pt x="168" y="27117"/>
                    <a:pt x="147" y="27159"/>
                    <a:pt x="147" y="27201"/>
                  </a:cubicBezTo>
                  <a:lnTo>
                    <a:pt x="147" y="27264"/>
                  </a:lnTo>
                  <a:cubicBezTo>
                    <a:pt x="147" y="27285"/>
                    <a:pt x="105" y="27327"/>
                    <a:pt x="105" y="27368"/>
                  </a:cubicBezTo>
                  <a:lnTo>
                    <a:pt x="105" y="27410"/>
                  </a:lnTo>
                  <a:cubicBezTo>
                    <a:pt x="105" y="27473"/>
                    <a:pt x="84" y="27494"/>
                    <a:pt x="84" y="27536"/>
                  </a:cubicBezTo>
                  <a:lnTo>
                    <a:pt x="84" y="27599"/>
                  </a:lnTo>
                  <a:cubicBezTo>
                    <a:pt x="84" y="27640"/>
                    <a:pt x="63" y="27703"/>
                    <a:pt x="63" y="27745"/>
                  </a:cubicBezTo>
                  <a:lnTo>
                    <a:pt x="63" y="27787"/>
                  </a:lnTo>
                  <a:cubicBezTo>
                    <a:pt x="63" y="27850"/>
                    <a:pt x="42" y="27912"/>
                    <a:pt x="42" y="27996"/>
                  </a:cubicBezTo>
                  <a:lnTo>
                    <a:pt x="42" y="28038"/>
                  </a:lnTo>
                  <a:cubicBezTo>
                    <a:pt x="42" y="28059"/>
                    <a:pt x="42" y="28122"/>
                    <a:pt x="0" y="28143"/>
                  </a:cubicBezTo>
                  <a:cubicBezTo>
                    <a:pt x="272" y="28310"/>
                    <a:pt x="712" y="28519"/>
                    <a:pt x="1047" y="28519"/>
                  </a:cubicBezTo>
                  <a:cubicBezTo>
                    <a:pt x="1130" y="28519"/>
                    <a:pt x="1214" y="28519"/>
                    <a:pt x="1235" y="28477"/>
                  </a:cubicBezTo>
                  <a:cubicBezTo>
                    <a:pt x="1361" y="28435"/>
                    <a:pt x="1528" y="28373"/>
                    <a:pt x="1653" y="28373"/>
                  </a:cubicBezTo>
                  <a:cubicBezTo>
                    <a:pt x="1988" y="28373"/>
                    <a:pt x="2239" y="28582"/>
                    <a:pt x="2365" y="28687"/>
                  </a:cubicBezTo>
                  <a:lnTo>
                    <a:pt x="2407" y="28749"/>
                  </a:lnTo>
                  <a:cubicBezTo>
                    <a:pt x="2469" y="28770"/>
                    <a:pt x="2574" y="28854"/>
                    <a:pt x="2888" y="29063"/>
                  </a:cubicBezTo>
                  <a:cubicBezTo>
                    <a:pt x="3223" y="29293"/>
                    <a:pt x="3704" y="29607"/>
                    <a:pt x="4185" y="29900"/>
                  </a:cubicBezTo>
                  <a:cubicBezTo>
                    <a:pt x="4332" y="29984"/>
                    <a:pt x="4457" y="30047"/>
                    <a:pt x="4541" y="30109"/>
                  </a:cubicBezTo>
                  <a:cubicBezTo>
                    <a:pt x="4813" y="30298"/>
                    <a:pt x="4980" y="30402"/>
                    <a:pt x="5336" y="30507"/>
                  </a:cubicBezTo>
                  <a:cubicBezTo>
                    <a:pt x="5608" y="30570"/>
                    <a:pt x="6006" y="30674"/>
                    <a:pt x="6633" y="30842"/>
                  </a:cubicBezTo>
                  <a:cubicBezTo>
                    <a:pt x="6905" y="30925"/>
                    <a:pt x="7156" y="30946"/>
                    <a:pt x="7303" y="30946"/>
                  </a:cubicBezTo>
                  <a:cubicBezTo>
                    <a:pt x="7282" y="30842"/>
                    <a:pt x="7282" y="30716"/>
                    <a:pt x="7366" y="30570"/>
                  </a:cubicBezTo>
                  <a:cubicBezTo>
                    <a:pt x="7407" y="30465"/>
                    <a:pt x="7470" y="30402"/>
                    <a:pt x="7575" y="30360"/>
                  </a:cubicBezTo>
                  <a:cubicBezTo>
                    <a:pt x="7596" y="30340"/>
                    <a:pt x="7617" y="30340"/>
                    <a:pt x="7679" y="30319"/>
                  </a:cubicBezTo>
                  <a:cubicBezTo>
                    <a:pt x="7742" y="30298"/>
                    <a:pt x="7826" y="30298"/>
                    <a:pt x="7889" y="30298"/>
                  </a:cubicBezTo>
                  <a:lnTo>
                    <a:pt x="8014" y="30298"/>
                  </a:lnTo>
                  <a:cubicBezTo>
                    <a:pt x="8307" y="30340"/>
                    <a:pt x="8537" y="30549"/>
                    <a:pt x="8767" y="30758"/>
                  </a:cubicBezTo>
                  <a:cubicBezTo>
                    <a:pt x="8935" y="30884"/>
                    <a:pt x="9081" y="31051"/>
                    <a:pt x="9270" y="31156"/>
                  </a:cubicBezTo>
                  <a:cubicBezTo>
                    <a:pt x="9374" y="31197"/>
                    <a:pt x="9479" y="31302"/>
                    <a:pt x="9583" y="31407"/>
                  </a:cubicBezTo>
                  <a:cubicBezTo>
                    <a:pt x="9688" y="31511"/>
                    <a:pt x="9730" y="31637"/>
                    <a:pt x="9793" y="31762"/>
                  </a:cubicBezTo>
                  <a:cubicBezTo>
                    <a:pt x="9814" y="31783"/>
                    <a:pt x="9814" y="31825"/>
                    <a:pt x="9835" y="31867"/>
                  </a:cubicBezTo>
                  <a:lnTo>
                    <a:pt x="9918" y="32013"/>
                  </a:lnTo>
                  <a:cubicBezTo>
                    <a:pt x="9918" y="32013"/>
                    <a:pt x="9981" y="32013"/>
                    <a:pt x="10023" y="31992"/>
                  </a:cubicBezTo>
                  <a:cubicBezTo>
                    <a:pt x="10257" y="31887"/>
                    <a:pt x="10426" y="31847"/>
                    <a:pt x="10599" y="31847"/>
                  </a:cubicBezTo>
                  <a:cubicBezTo>
                    <a:pt x="10735" y="31847"/>
                    <a:pt x="10873" y="31872"/>
                    <a:pt x="11048" y="31909"/>
                  </a:cubicBezTo>
                  <a:cubicBezTo>
                    <a:pt x="11236" y="31930"/>
                    <a:pt x="11467" y="31992"/>
                    <a:pt x="11822" y="32034"/>
                  </a:cubicBezTo>
                  <a:cubicBezTo>
                    <a:pt x="12033" y="32061"/>
                    <a:pt x="12214" y="32072"/>
                    <a:pt x="12381" y="32072"/>
                  </a:cubicBezTo>
                  <a:cubicBezTo>
                    <a:pt x="12612" y="32072"/>
                    <a:pt x="12817" y="32050"/>
                    <a:pt x="13036" y="32013"/>
                  </a:cubicBezTo>
                  <a:cubicBezTo>
                    <a:pt x="13350" y="31992"/>
                    <a:pt x="13768" y="31930"/>
                    <a:pt x="14417" y="31930"/>
                  </a:cubicBezTo>
                  <a:cubicBezTo>
                    <a:pt x="15568" y="31930"/>
                    <a:pt x="17011" y="32348"/>
                    <a:pt x="17576" y="32536"/>
                  </a:cubicBezTo>
                  <a:cubicBezTo>
                    <a:pt x="18309" y="29021"/>
                    <a:pt x="19355" y="23728"/>
                    <a:pt x="19418" y="22744"/>
                  </a:cubicBezTo>
                  <a:lnTo>
                    <a:pt x="19397" y="22744"/>
                  </a:lnTo>
                  <a:cubicBezTo>
                    <a:pt x="19146" y="22640"/>
                    <a:pt x="18622" y="22577"/>
                    <a:pt x="17869" y="22535"/>
                  </a:cubicBezTo>
                  <a:cubicBezTo>
                    <a:pt x="17618" y="22535"/>
                    <a:pt x="17346" y="22514"/>
                    <a:pt x="17032" y="22514"/>
                  </a:cubicBezTo>
                  <a:cubicBezTo>
                    <a:pt x="16593" y="22514"/>
                    <a:pt x="16405" y="22577"/>
                    <a:pt x="16154" y="22681"/>
                  </a:cubicBezTo>
                  <a:cubicBezTo>
                    <a:pt x="16007" y="22723"/>
                    <a:pt x="15861" y="22786"/>
                    <a:pt x="15651" y="22828"/>
                  </a:cubicBezTo>
                  <a:cubicBezTo>
                    <a:pt x="15484" y="22891"/>
                    <a:pt x="15379" y="22891"/>
                    <a:pt x="15275" y="22891"/>
                  </a:cubicBezTo>
                  <a:cubicBezTo>
                    <a:pt x="15233" y="22891"/>
                    <a:pt x="15212" y="22891"/>
                    <a:pt x="15149" y="22849"/>
                  </a:cubicBezTo>
                  <a:cubicBezTo>
                    <a:pt x="15045" y="22828"/>
                    <a:pt x="14961" y="22744"/>
                    <a:pt x="14898" y="22681"/>
                  </a:cubicBezTo>
                  <a:cubicBezTo>
                    <a:pt x="14814" y="22598"/>
                    <a:pt x="14731" y="22514"/>
                    <a:pt x="14542" y="22389"/>
                  </a:cubicBezTo>
                  <a:cubicBezTo>
                    <a:pt x="14501" y="22326"/>
                    <a:pt x="14417" y="22305"/>
                    <a:pt x="14333" y="22263"/>
                  </a:cubicBezTo>
                  <a:cubicBezTo>
                    <a:pt x="13643" y="21865"/>
                    <a:pt x="13496" y="21029"/>
                    <a:pt x="13475" y="20087"/>
                  </a:cubicBezTo>
                  <a:lnTo>
                    <a:pt x="13475" y="19396"/>
                  </a:lnTo>
                  <a:cubicBezTo>
                    <a:pt x="13475" y="19083"/>
                    <a:pt x="13475" y="18748"/>
                    <a:pt x="13454" y="18413"/>
                  </a:cubicBezTo>
                  <a:cubicBezTo>
                    <a:pt x="13392" y="17451"/>
                    <a:pt x="13392" y="17451"/>
                    <a:pt x="13036" y="17199"/>
                  </a:cubicBezTo>
                  <a:cubicBezTo>
                    <a:pt x="12910" y="17137"/>
                    <a:pt x="12722" y="16990"/>
                    <a:pt x="12492" y="16823"/>
                  </a:cubicBezTo>
                  <a:cubicBezTo>
                    <a:pt x="12199" y="16572"/>
                    <a:pt x="12011" y="16467"/>
                    <a:pt x="11927" y="16467"/>
                  </a:cubicBezTo>
                  <a:lnTo>
                    <a:pt x="11885" y="16467"/>
                  </a:lnTo>
                  <a:cubicBezTo>
                    <a:pt x="11827" y="16482"/>
                    <a:pt x="11768" y="16491"/>
                    <a:pt x="11705" y="16491"/>
                  </a:cubicBezTo>
                  <a:cubicBezTo>
                    <a:pt x="11586" y="16491"/>
                    <a:pt x="11448" y="16458"/>
                    <a:pt x="11257" y="16363"/>
                  </a:cubicBezTo>
                  <a:cubicBezTo>
                    <a:pt x="11195" y="16342"/>
                    <a:pt x="11153" y="16321"/>
                    <a:pt x="11132" y="16300"/>
                  </a:cubicBezTo>
                  <a:cubicBezTo>
                    <a:pt x="10964" y="16216"/>
                    <a:pt x="10839" y="16049"/>
                    <a:pt x="10755" y="15839"/>
                  </a:cubicBezTo>
                  <a:cubicBezTo>
                    <a:pt x="10713" y="15630"/>
                    <a:pt x="10755" y="15463"/>
                    <a:pt x="10839" y="15295"/>
                  </a:cubicBezTo>
                  <a:lnTo>
                    <a:pt x="10985" y="14982"/>
                  </a:lnTo>
                  <a:cubicBezTo>
                    <a:pt x="11048" y="14877"/>
                    <a:pt x="11132" y="14772"/>
                    <a:pt x="11153" y="14668"/>
                  </a:cubicBezTo>
                  <a:cubicBezTo>
                    <a:pt x="11299" y="14270"/>
                    <a:pt x="11404" y="14207"/>
                    <a:pt x="11613" y="14124"/>
                  </a:cubicBezTo>
                  <a:cubicBezTo>
                    <a:pt x="11697" y="14103"/>
                    <a:pt x="11822" y="14040"/>
                    <a:pt x="12073" y="13831"/>
                  </a:cubicBezTo>
                  <a:lnTo>
                    <a:pt x="12178" y="13747"/>
                  </a:lnTo>
                  <a:lnTo>
                    <a:pt x="12345" y="14019"/>
                  </a:lnTo>
                  <a:lnTo>
                    <a:pt x="12345" y="14019"/>
                  </a:lnTo>
                  <a:lnTo>
                    <a:pt x="12199" y="13726"/>
                  </a:lnTo>
                  <a:lnTo>
                    <a:pt x="12324" y="13622"/>
                  </a:lnTo>
                  <a:cubicBezTo>
                    <a:pt x="12596" y="13412"/>
                    <a:pt x="12910" y="13203"/>
                    <a:pt x="13245" y="12994"/>
                  </a:cubicBezTo>
                  <a:lnTo>
                    <a:pt x="13454" y="12889"/>
                  </a:lnTo>
                  <a:cubicBezTo>
                    <a:pt x="13538" y="12847"/>
                    <a:pt x="13580" y="12806"/>
                    <a:pt x="13664" y="12764"/>
                  </a:cubicBezTo>
                  <a:cubicBezTo>
                    <a:pt x="13433" y="12764"/>
                    <a:pt x="13141" y="12743"/>
                    <a:pt x="12848" y="12701"/>
                  </a:cubicBezTo>
                  <a:cubicBezTo>
                    <a:pt x="12743" y="12701"/>
                    <a:pt x="12638" y="12680"/>
                    <a:pt x="12534" y="12680"/>
                  </a:cubicBezTo>
                  <a:cubicBezTo>
                    <a:pt x="11760" y="12596"/>
                    <a:pt x="11488" y="12534"/>
                    <a:pt x="11362" y="12262"/>
                  </a:cubicBezTo>
                  <a:cubicBezTo>
                    <a:pt x="11257" y="12052"/>
                    <a:pt x="11299" y="11843"/>
                    <a:pt x="11341" y="11655"/>
                  </a:cubicBezTo>
                  <a:cubicBezTo>
                    <a:pt x="11383" y="11445"/>
                    <a:pt x="11446" y="11194"/>
                    <a:pt x="11362" y="10776"/>
                  </a:cubicBezTo>
                  <a:cubicBezTo>
                    <a:pt x="11257" y="10337"/>
                    <a:pt x="11195" y="10232"/>
                    <a:pt x="11195" y="10190"/>
                  </a:cubicBezTo>
                  <a:lnTo>
                    <a:pt x="11174" y="10190"/>
                  </a:lnTo>
                  <a:cubicBezTo>
                    <a:pt x="10944" y="10148"/>
                    <a:pt x="10672" y="10044"/>
                    <a:pt x="10190" y="9458"/>
                  </a:cubicBezTo>
                  <a:cubicBezTo>
                    <a:pt x="9981" y="9228"/>
                    <a:pt x="9835" y="9081"/>
                    <a:pt x="9730" y="8977"/>
                  </a:cubicBezTo>
                  <a:cubicBezTo>
                    <a:pt x="9479" y="8684"/>
                    <a:pt x="9458" y="8621"/>
                    <a:pt x="9374" y="8412"/>
                  </a:cubicBezTo>
                  <a:cubicBezTo>
                    <a:pt x="9353" y="8349"/>
                    <a:pt x="9291" y="8202"/>
                    <a:pt x="9165" y="7888"/>
                  </a:cubicBezTo>
                  <a:cubicBezTo>
                    <a:pt x="8977" y="7533"/>
                    <a:pt x="8893" y="7240"/>
                    <a:pt x="8956" y="6989"/>
                  </a:cubicBezTo>
                  <a:cubicBezTo>
                    <a:pt x="8998" y="6738"/>
                    <a:pt x="9186" y="6633"/>
                    <a:pt x="9311" y="6570"/>
                  </a:cubicBezTo>
                  <a:cubicBezTo>
                    <a:pt x="9416" y="6508"/>
                    <a:pt x="9521" y="6424"/>
                    <a:pt x="9625" y="6277"/>
                  </a:cubicBezTo>
                  <a:cubicBezTo>
                    <a:pt x="9772" y="6047"/>
                    <a:pt x="9772" y="6047"/>
                    <a:pt x="9625" y="5733"/>
                  </a:cubicBezTo>
                  <a:cubicBezTo>
                    <a:pt x="9521" y="5482"/>
                    <a:pt x="9395" y="5127"/>
                    <a:pt x="9207" y="4520"/>
                  </a:cubicBezTo>
                  <a:cubicBezTo>
                    <a:pt x="8851" y="3181"/>
                    <a:pt x="9814" y="1486"/>
                    <a:pt x="10358" y="712"/>
                  </a:cubicBezTo>
                  <a:cubicBezTo>
                    <a:pt x="9583" y="461"/>
                    <a:pt x="8767" y="230"/>
                    <a:pt x="79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00"/>
            <p:cNvSpPr/>
            <p:nvPr/>
          </p:nvSpPr>
          <p:spPr>
            <a:xfrm>
              <a:off x="1476225" y="1838775"/>
              <a:ext cx="671675" cy="553975"/>
            </a:xfrm>
            <a:custGeom>
              <a:avLst/>
              <a:gdLst/>
              <a:ahLst/>
              <a:cxnLst/>
              <a:rect l="l" t="t" r="r" b="b"/>
              <a:pathLst>
                <a:path w="26867" h="22159" extrusionOk="0">
                  <a:moveTo>
                    <a:pt x="7324" y="0"/>
                  </a:moveTo>
                  <a:cubicBezTo>
                    <a:pt x="7072" y="0"/>
                    <a:pt x="6968" y="42"/>
                    <a:pt x="6947" y="84"/>
                  </a:cubicBezTo>
                  <a:cubicBezTo>
                    <a:pt x="6759" y="335"/>
                    <a:pt x="5817" y="2511"/>
                    <a:pt x="5399" y="3892"/>
                  </a:cubicBezTo>
                  <a:cubicBezTo>
                    <a:pt x="4938" y="5419"/>
                    <a:pt x="3704" y="7847"/>
                    <a:pt x="2511" y="9416"/>
                  </a:cubicBezTo>
                  <a:cubicBezTo>
                    <a:pt x="1800" y="10378"/>
                    <a:pt x="1737" y="10441"/>
                    <a:pt x="1570" y="10504"/>
                  </a:cubicBezTo>
                  <a:cubicBezTo>
                    <a:pt x="1549" y="10546"/>
                    <a:pt x="1444" y="10567"/>
                    <a:pt x="1046" y="11006"/>
                  </a:cubicBezTo>
                  <a:cubicBezTo>
                    <a:pt x="921" y="11132"/>
                    <a:pt x="795" y="11299"/>
                    <a:pt x="691" y="11404"/>
                  </a:cubicBezTo>
                  <a:cubicBezTo>
                    <a:pt x="754" y="11613"/>
                    <a:pt x="733" y="11864"/>
                    <a:pt x="628" y="12241"/>
                  </a:cubicBezTo>
                  <a:cubicBezTo>
                    <a:pt x="502" y="12701"/>
                    <a:pt x="586" y="12889"/>
                    <a:pt x="607" y="12910"/>
                  </a:cubicBezTo>
                  <a:lnTo>
                    <a:pt x="754" y="13078"/>
                  </a:lnTo>
                  <a:lnTo>
                    <a:pt x="670" y="13538"/>
                  </a:lnTo>
                  <a:lnTo>
                    <a:pt x="398" y="13538"/>
                  </a:lnTo>
                  <a:cubicBezTo>
                    <a:pt x="272" y="13789"/>
                    <a:pt x="105" y="14584"/>
                    <a:pt x="0" y="15484"/>
                  </a:cubicBezTo>
                  <a:lnTo>
                    <a:pt x="21280" y="22158"/>
                  </a:lnTo>
                  <a:cubicBezTo>
                    <a:pt x="21321" y="21740"/>
                    <a:pt x="21405" y="21133"/>
                    <a:pt x="21510" y="20882"/>
                  </a:cubicBezTo>
                  <a:lnTo>
                    <a:pt x="21552" y="20715"/>
                  </a:lnTo>
                  <a:cubicBezTo>
                    <a:pt x="21719" y="20317"/>
                    <a:pt x="22054" y="19480"/>
                    <a:pt x="22263" y="18685"/>
                  </a:cubicBezTo>
                  <a:cubicBezTo>
                    <a:pt x="22284" y="18580"/>
                    <a:pt x="22326" y="18434"/>
                    <a:pt x="22347" y="18329"/>
                  </a:cubicBezTo>
                  <a:cubicBezTo>
                    <a:pt x="22556" y="17325"/>
                    <a:pt x="23121" y="15149"/>
                    <a:pt x="23518" y="14458"/>
                  </a:cubicBezTo>
                  <a:cubicBezTo>
                    <a:pt x="23644" y="14228"/>
                    <a:pt x="23686" y="14019"/>
                    <a:pt x="23686" y="13914"/>
                  </a:cubicBezTo>
                  <a:cubicBezTo>
                    <a:pt x="23435" y="13831"/>
                    <a:pt x="23016" y="13684"/>
                    <a:pt x="22786" y="13329"/>
                  </a:cubicBezTo>
                  <a:cubicBezTo>
                    <a:pt x="22765" y="13287"/>
                    <a:pt x="22702" y="13224"/>
                    <a:pt x="22681" y="13182"/>
                  </a:cubicBezTo>
                  <a:cubicBezTo>
                    <a:pt x="22493" y="12806"/>
                    <a:pt x="22598" y="12534"/>
                    <a:pt x="22661" y="12282"/>
                  </a:cubicBezTo>
                  <a:cubicBezTo>
                    <a:pt x="22681" y="12241"/>
                    <a:pt x="22702" y="12157"/>
                    <a:pt x="22702" y="12073"/>
                  </a:cubicBezTo>
                  <a:cubicBezTo>
                    <a:pt x="22807" y="11592"/>
                    <a:pt x="23414" y="11173"/>
                    <a:pt x="24334" y="10546"/>
                  </a:cubicBezTo>
                  <a:lnTo>
                    <a:pt x="24544" y="10399"/>
                  </a:lnTo>
                  <a:cubicBezTo>
                    <a:pt x="25192" y="9960"/>
                    <a:pt x="25820" y="9562"/>
                    <a:pt x="26636" y="8412"/>
                  </a:cubicBezTo>
                  <a:cubicBezTo>
                    <a:pt x="26866" y="8077"/>
                    <a:pt x="26803" y="7868"/>
                    <a:pt x="26803" y="7826"/>
                  </a:cubicBezTo>
                  <a:cubicBezTo>
                    <a:pt x="26699" y="7344"/>
                    <a:pt x="26029" y="6989"/>
                    <a:pt x="25799" y="6884"/>
                  </a:cubicBezTo>
                  <a:cubicBezTo>
                    <a:pt x="25548" y="6800"/>
                    <a:pt x="21468" y="5629"/>
                    <a:pt x="19041" y="5378"/>
                  </a:cubicBezTo>
                  <a:cubicBezTo>
                    <a:pt x="18936" y="5378"/>
                    <a:pt x="18852" y="5357"/>
                    <a:pt x="18769" y="5357"/>
                  </a:cubicBezTo>
                  <a:cubicBezTo>
                    <a:pt x="18601" y="5357"/>
                    <a:pt x="18434" y="5336"/>
                    <a:pt x="18288" y="5336"/>
                  </a:cubicBezTo>
                  <a:cubicBezTo>
                    <a:pt x="15944" y="5336"/>
                    <a:pt x="14919" y="5043"/>
                    <a:pt x="13538" y="4018"/>
                  </a:cubicBezTo>
                  <a:cubicBezTo>
                    <a:pt x="12847" y="3536"/>
                    <a:pt x="12199" y="3453"/>
                    <a:pt x="11697" y="3453"/>
                  </a:cubicBezTo>
                  <a:lnTo>
                    <a:pt x="10985" y="3453"/>
                  </a:lnTo>
                  <a:cubicBezTo>
                    <a:pt x="10755" y="3453"/>
                    <a:pt x="10588" y="3432"/>
                    <a:pt x="10462" y="3369"/>
                  </a:cubicBezTo>
                  <a:cubicBezTo>
                    <a:pt x="10441" y="3369"/>
                    <a:pt x="10420" y="3348"/>
                    <a:pt x="10357" y="3348"/>
                  </a:cubicBezTo>
                  <a:lnTo>
                    <a:pt x="10337" y="3348"/>
                  </a:lnTo>
                  <a:cubicBezTo>
                    <a:pt x="10316" y="3348"/>
                    <a:pt x="10274" y="3327"/>
                    <a:pt x="10253" y="3327"/>
                  </a:cubicBezTo>
                  <a:cubicBezTo>
                    <a:pt x="10232" y="3327"/>
                    <a:pt x="10232" y="3327"/>
                    <a:pt x="10211" y="3285"/>
                  </a:cubicBezTo>
                  <a:cubicBezTo>
                    <a:pt x="10190" y="3285"/>
                    <a:pt x="10148" y="3264"/>
                    <a:pt x="10127" y="3264"/>
                  </a:cubicBezTo>
                  <a:cubicBezTo>
                    <a:pt x="10106" y="3264"/>
                    <a:pt x="10106" y="3243"/>
                    <a:pt x="10065" y="3243"/>
                  </a:cubicBezTo>
                  <a:cubicBezTo>
                    <a:pt x="10044" y="3243"/>
                    <a:pt x="10023" y="3223"/>
                    <a:pt x="10002" y="3223"/>
                  </a:cubicBezTo>
                  <a:cubicBezTo>
                    <a:pt x="9981" y="3223"/>
                    <a:pt x="9981" y="3181"/>
                    <a:pt x="9939" y="3181"/>
                  </a:cubicBezTo>
                  <a:cubicBezTo>
                    <a:pt x="9918" y="3181"/>
                    <a:pt x="9897" y="3160"/>
                    <a:pt x="9855" y="3139"/>
                  </a:cubicBezTo>
                  <a:cubicBezTo>
                    <a:pt x="9834" y="3139"/>
                    <a:pt x="9813" y="3118"/>
                    <a:pt x="9813" y="3118"/>
                  </a:cubicBezTo>
                  <a:cubicBezTo>
                    <a:pt x="9793" y="3076"/>
                    <a:pt x="9751" y="3076"/>
                    <a:pt x="9730" y="3055"/>
                  </a:cubicBezTo>
                  <a:cubicBezTo>
                    <a:pt x="9709" y="3034"/>
                    <a:pt x="9688" y="3034"/>
                    <a:pt x="9688" y="3013"/>
                  </a:cubicBezTo>
                  <a:cubicBezTo>
                    <a:pt x="9646" y="2971"/>
                    <a:pt x="9625" y="2971"/>
                    <a:pt x="9604" y="2950"/>
                  </a:cubicBezTo>
                  <a:cubicBezTo>
                    <a:pt x="9583" y="2930"/>
                    <a:pt x="9541" y="2930"/>
                    <a:pt x="9541" y="2909"/>
                  </a:cubicBezTo>
                  <a:cubicBezTo>
                    <a:pt x="9521" y="2867"/>
                    <a:pt x="9500" y="2867"/>
                    <a:pt x="9479" y="2846"/>
                  </a:cubicBezTo>
                  <a:cubicBezTo>
                    <a:pt x="9458" y="2825"/>
                    <a:pt x="9416" y="2825"/>
                    <a:pt x="9416" y="2804"/>
                  </a:cubicBezTo>
                  <a:lnTo>
                    <a:pt x="9374" y="2741"/>
                  </a:lnTo>
                  <a:cubicBezTo>
                    <a:pt x="9332" y="2720"/>
                    <a:pt x="9332" y="2699"/>
                    <a:pt x="9311" y="2699"/>
                  </a:cubicBezTo>
                  <a:cubicBezTo>
                    <a:pt x="9290" y="2658"/>
                    <a:pt x="9269" y="2637"/>
                    <a:pt x="9269" y="2616"/>
                  </a:cubicBezTo>
                  <a:cubicBezTo>
                    <a:pt x="9228" y="2595"/>
                    <a:pt x="9228" y="2553"/>
                    <a:pt x="9207" y="2532"/>
                  </a:cubicBezTo>
                  <a:cubicBezTo>
                    <a:pt x="9186" y="2511"/>
                    <a:pt x="9186" y="2490"/>
                    <a:pt x="9165" y="2448"/>
                  </a:cubicBezTo>
                  <a:cubicBezTo>
                    <a:pt x="9123" y="2427"/>
                    <a:pt x="9123" y="2406"/>
                    <a:pt x="9102" y="2386"/>
                  </a:cubicBezTo>
                  <a:cubicBezTo>
                    <a:pt x="9081" y="2344"/>
                    <a:pt x="9081" y="2323"/>
                    <a:pt x="9060" y="2302"/>
                  </a:cubicBezTo>
                  <a:cubicBezTo>
                    <a:pt x="9060" y="2281"/>
                    <a:pt x="9018" y="2239"/>
                    <a:pt x="9018" y="2218"/>
                  </a:cubicBezTo>
                  <a:cubicBezTo>
                    <a:pt x="9018" y="2197"/>
                    <a:pt x="8997" y="2176"/>
                    <a:pt x="8997" y="2114"/>
                  </a:cubicBezTo>
                  <a:cubicBezTo>
                    <a:pt x="8997" y="2093"/>
                    <a:pt x="8977" y="2072"/>
                    <a:pt x="8977" y="2009"/>
                  </a:cubicBezTo>
                  <a:cubicBezTo>
                    <a:pt x="8977" y="1988"/>
                    <a:pt x="8956" y="1925"/>
                    <a:pt x="8956" y="1904"/>
                  </a:cubicBezTo>
                  <a:cubicBezTo>
                    <a:pt x="8956" y="1883"/>
                    <a:pt x="8956" y="1821"/>
                    <a:pt x="8935" y="1800"/>
                  </a:cubicBezTo>
                  <a:lnTo>
                    <a:pt x="8935" y="1695"/>
                  </a:lnTo>
                  <a:lnTo>
                    <a:pt x="8935" y="1590"/>
                  </a:lnTo>
                  <a:lnTo>
                    <a:pt x="8935" y="1549"/>
                  </a:lnTo>
                  <a:cubicBezTo>
                    <a:pt x="8663" y="942"/>
                    <a:pt x="8286" y="293"/>
                    <a:pt x="8119" y="189"/>
                  </a:cubicBezTo>
                  <a:cubicBezTo>
                    <a:pt x="7930" y="84"/>
                    <a:pt x="7596" y="0"/>
                    <a:pt x="7324"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00"/>
            <p:cNvSpPr/>
            <p:nvPr/>
          </p:nvSpPr>
          <p:spPr>
            <a:xfrm>
              <a:off x="1659825" y="1582975"/>
              <a:ext cx="546125" cy="411700"/>
            </a:xfrm>
            <a:custGeom>
              <a:avLst/>
              <a:gdLst/>
              <a:ahLst/>
              <a:cxnLst/>
              <a:rect l="l" t="t" r="r" b="b"/>
              <a:pathLst>
                <a:path w="21845" h="16468" extrusionOk="0">
                  <a:moveTo>
                    <a:pt x="7387" y="1"/>
                  </a:moveTo>
                  <a:cubicBezTo>
                    <a:pt x="7282" y="628"/>
                    <a:pt x="7010" y="1884"/>
                    <a:pt x="6382" y="2825"/>
                  </a:cubicBezTo>
                  <a:cubicBezTo>
                    <a:pt x="6361" y="2888"/>
                    <a:pt x="6319" y="2930"/>
                    <a:pt x="6278" y="2993"/>
                  </a:cubicBezTo>
                  <a:cubicBezTo>
                    <a:pt x="6550" y="3035"/>
                    <a:pt x="6654" y="3223"/>
                    <a:pt x="6696" y="3390"/>
                  </a:cubicBezTo>
                  <a:cubicBezTo>
                    <a:pt x="6801" y="3809"/>
                    <a:pt x="6675" y="4018"/>
                    <a:pt x="6550" y="4248"/>
                  </a:cubicBezTo>
                  <a:cubicBezTo>
                    <a:pt x="6424" y="4457"/>
                    <a:pt x="6215" y="4792"/>
                    <a:pt x="5922" y="5587"/>
                  </a:cubicBezTo>
                  <a:cubicBezTo>
                    <a:pt x="5629" y="6361"/>
                    <a:pt x="5336" y="6864"/>
                    <a:pt x="4855" y="6864"/>
                  </a:cubicBezTo>
                  <a:cubicBezTo>
                    <a:pt x="4708" y="6864"/>
                    <a:pt x="4583" y="6843"/>
                    <a:pt x="4457" y="6801"/>
                  </a:cubicBezTo>
                  <a:cubicBezTo>
                    <a:pt x="4269" y="6759"/>
                    <a:pt x="4081" y="6738"/>
                    <a:pt x="3830" y="6738"/>
                  </a:cubicBezTo>
                  <a:cubicBezTo>
                    <a:pt x="3244" y="6738"/>
                    <a:pt x="3139" y="6738"/>
                    <a:pt x="3097" y="6445"/>
                  </a:cubicBezTo>
                  <a:cubicBezTo>
                    <a:pt x="3076" y="6340"/>
                    <a:pt x="3097" y="6131"/>
                    <a:pt x="3327" y="6027"/>
                  </a:cubicBezTo>
                  <a:lnTo>
                    <a:pt x="3348" y="6027"/>
                  </a:lnTo>
                  <a:cubicBezTo>
                    <a:pt x="3285" y="5713"/>
                    <a:pt x="3390" y="5483"/>
                    <a:pt x="3495" y="5273"/>
                  </a:cubicBezTo>
                  <a:cubicBezTo>
                    <a:pt x="3558" y="5085"/>
                    <a:pt x="3704" y="4813"/>
                    <a:pt x="3830" y="4374"/>
                  </a:cubicBezTo>
                  <a:cubicBezTo>
                    <a:pt x="3955" y="3913"/>
                    <a:pt x="4060" y="3558"/>
                    <a:pt x="4332" y="3558"/>
                  </a:cubicBezTo>
                  <a:cubicBezTo>
                    <a:pt x="4436" y="3558"/>
                    <a:pt x="4499" y="3641"/>
                    <a:pt x="4562" y="3704"/>
                  </a:cubicBezTo>
                  <a:cubicBezTo>
                    <a:pt x="4792" y="3537"/>
                    <a:pt x="5085" y="3035"/>
                    <a:pt x="5169" y="2825"/>
                  </a:cubicBezTo>
                  <a:cubicBezTo>
                    <a:pt x="5148" y="2804"/>
                    <a:pt x="5085" y="2763"/>
                    <a:pt x="4959" y="2658"/>
                  </a:cubicBezTo>
                  <a:cubicBezTo>
                    <a:pt x="4876" y="2595"/>
                    <a:pt x="4499" y="2511"/>
                    <a:pt x="4185" y="2449"/>
                  </a:cubicBezTo>
                  <a:cubicBezTo>
                    <a:pt x="3641" y="2344"/>
                    <a:pt x="2888" y="2177"/>
                    <a:pt x="2239" y="1863"/>
                  </a:cubicBezTo>
                  <a:cubicBezTo>
                    <a:pt x="1465" y="1507"/>
                    <a:pt x="1340" y="1298"/>
                    <a:pt x="1151" y="942"/>
                  </a:cubicBezTo>
                  <a:cubicBezTo>
                    <a:pt x="1089" y="817"/>
                    <a:pt x="1005" y="670"/>
                    <a:pt x="837" y="461"/>
                  </a:cubicBezTo>
                  <a:cubicBezTo>
                    <a:pt x="817" y="712"/>
                    <a:pt x="817" y="1214"/>
                    <a:pt x="837" y="1507"/>
                  </a:cubicBezTo>
                  <a:lnTo>
                    <a:pt x="837" y="2030"/>
                  </a:lnTo>
                  <a:cubicBezTo>
                    <a:pt x="837" y="2281"/>
                    <a:pt x="879" y="2470"/>
                    <a:pt x="879" y="2616"/>
                  </a:cubicBezTo>
                  <a:cubicBezTo>
                    <a:pt x="921" y="2972"/>
                    <a:pt x="942" y="3327"/>
                    <a:pt x="817" y="4269"/>
                  </a:cubicBezTo>
                  <a:cubicBezTo>
                    <a:pt x="712" y="5022"/>
                    <a:pt x="733" y="5064"/>
                    <a:pt x="733" y="5106"/>
                  </a:cubicBezTo>
                  <a:cubicBezTo>
                    <a:pt x="775" y="5232"/>
                    <a:pt x="796" y="5378"/>
                    <a:pt x="817" y="5755"/>
                  </a:cubicBezTo>
                  <a:cubicBezTo>
                    <a:pt x="837" y="6215"/>
                    <a:pt x="837" y="6257"/>
                    <a:pt x="879" y="6320"/>
                  </a:cubicBezTo>
                  <a:cubicBezTo>
                    <a:pt x="921" y="6445"/>
                    <a:pt x="984" y="6592"/>
                    <a:pt x="1026" y="7052"/>
                  </a:cubicBezTo>
                  <a:cubicBezTo>
                    <a:pt x="1047" y="7261"/>
                    <a:pt x="1089" y="7533"/>
                    <a:pt x="942" y="7742"/>
                  </a:cubicBezTo>
                  <a:cubicBezTo>
                    <a:pt x="900" y="7826"/>
                    <a:pt x="796" y="7931"/>
                    <a:pt x="607" y="7931"/>
                  </a:cubicBezTo>
                  <a:cubicBezTo>
                    <a:pt x="503" y="7931"/>
                    <a:pt x="398" y="7910"/>
                    <a:pt x="293" y="7847"/>
                  </a:cubicBezTo>
                  <a:cubicBezTo>
                    <a:pt x="210" y="7826"/>
                    <a:pt x="105" y="7805"/>
                    <a:pt x="63" y="7805"/>
                  </a:cubicBezTo>
                  <a:lnTo>
                    <a:pt x="42" y="7805"/>
                  </a:lnTo>
                  <a:cubicBezTo>
                    <a:pt x="0" y="7889"/>
                    <a:pt x="42" y="8224"/>
                    <a:pt x="147" y="8517"/>
                  </a:cubicBezTo>
                  <a:cubicBezTo>
                    <a:pt x="356" y="8642"/>
                    <a:pt x="879" y="8956"/>
                    <a:pt x="1528" y="9312"/>
                  </a:cubicBezTo>
                  <a:cubicBezTo>
                    <a:pt x="2490" y="9793"/>
                    <a:pt x="2574" y="10232"/>
                    <a:pt x="2239" y="11550"/>
                  </a:cubicBezTo>
                  <a:cubicBezTo>
                    <a:pt x="2218" y="11592"/>
                    <a:pt x="2218" y="11676"/>
                    <a:pt x="2218" y="11760"/>
                  </a:cubicBezTo>
                  <a:cubicBezTo>
                    <a:pt x="2156" y="12178"/>
                    <a:pt x="2386" y="12450"/>
                    <a:pt x="2700" y="12659"/>
                  </a:cubicBezTo>
                  <a:cubicBezTo>
                    <a:pt x="2888" y="12806"/>
                    <a:pt x="3118" y="12910"/>
                    <a:pt x="3390" y="13015"/>
                  </a:cubicBezTo>
                  <a:cubicBezTo>
                    <a:pt x="3495" y="13036"/>
                    <a:pt x="3641" y="13057"/>
                    <a:pt x="3746" y="13057"/>
                  </a:cubicBezTo>
                  <a:lnTo>
                    <a:pt x="4478" y="13057"/>
                  </a:lnTo>
                  <a:cubicBezTo>
                    <a:pt x="5064" y="13057"/>
                    <a:pt x="5817" y="13141"/>
                    <a:pt x="6612" y="13747"/>
                  </a:cubicBezTo>
                  <a:cubicBezTo>
                    <a:pt x="7889" y="14710"/>
                    <a:pt x="8809" y="14961"/>
                    <a:pt x="11069" y="14961"/>
                  </a:cubicBezTo>
                  <a:cubicBezTo>
                    <a:pt x="13141" y="14961"/>
                    <a:pt x="17409" y="16154"/>
                    <a:pt x="18455" y="16468"/>
                  </a:cubicBezTo>
                  <a:lnTo>
                    <a:pt x="21845" y="4374"/>
                  </a:lnTo>
                  <a:lnTo>
                    <a:pt x="7387"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00"/>
            <p:cNvSpPr/>
            <p:nvPr/>
          </p:nvSpPr>
          <p:spPr>
            <a:xfrm>
              <a:off x="4741875" y="3288250"/>
              <a:ext cx="423725" cy="341600"/>
            </a:xfrm>
            <a:custGeom>
              <a:avLst/>
              <a:gdLst/>
              <a:ahLst/>
              <a:cxnLst/>
              <a:rect l="l" t="t" r="r" b="b"/>
              <a:pathLst>
                <a:path w="16949" h="13664" extrusionOk="0">
                  <a:moveTo>
                    <a:pt x="6298" y="1"/>
                  </a:moveTo>
                  <a:cubicBezTo>
                    <a:pt x="5566" y="1"/>
                    <a:pt x="4708" y="63"/>
                    <a:pt x="3997" y="105"/>
                  </a:cubicBezTo>
                  <a:cubicBezTo>
                    <a:pt x="3683" y="126"/>
                    <a:pt x="3495" y="168"/>
                    <a:pt x="3411" y="189"/>
                  </a:cubicBezTo>
                  <a:cubicBezTo>
                    <a:pt x="3390" y="398"/>
                    <a:pt x="3306" y="607"/>
                    <a:pt x="3055" y="817"/>
                  </a:cubicBezTo>
                  <a:cubicBezTo>
                    <a:pt x="2762" y="1047"/>
                    <a:pt x="2700" y="1151"/>
                    <a:pt x="2637" y="1235"/>
                  </a:cubicBezTo>
                  <a:cubicBezTo>
                    <a:pt x="2553" y="1340"/>
                    <a:pt x="2469" y="1444"/>
                    <a:pt x="2176" y="1695"/>
                  </a:cubicBezTo>
                  <a:cubicBezTo>
                    <a:pt x="2093" y="1779"/>
                    <a:pt x="2009" y="1842"/>
                    <a:pt x="1967" y="1884"/>
                  </a:cubicBezTo>
                  <a:cubicBezTo>
                    <a:pt x="1695" y="2114"/>
                    <a:pt x="1674" y="2114"/>
                    <a:pt x="1360" y="2198"/>
                  </a:cubicBezTo>
                  <a:cubicBezTo>
                    <a:pt x="1277" y="2219"/>
                    <a:pt x="1151" y="2219"/>
                    <a:pt x="984" y="2281"/>
                  </a:cubicBezTo>
                  <a:cubicBezTo>
                    <a:pt x="879" y="2302"/>
                    <a:pt x="816" y="2323"/>
                    <a:pt x="712" y="2323"/>
                  </a:cubicBezTo>
                  <a:cubicBezTo>
                    <a:pt x="628" y="2323"/>
                    <a:pt x="565" y="2365"/>
                    <a:pt x="503" y="2365"/>
                  </a:cubicBezTo>
                  <a:lnTo>
                    <a:pt x="440" y="2365"/>
                  </a:lnTo>
                  <a:cubicBezTo>
                    <a:pt x="293" y="2386"/>
                    <a:pt x="126" y="2386"/>
                    <a:pt x="0" y="2386"/>
                  </a:cubicBezTo>
                  <a:lnTo>
                    <a:pt x="0" y="2407"/>
                  </a:lnTo>
                  <a:cubicBezTo>
                    <a:pt x="0" y="2407"/>
                    <a:pt x="21" y="2428"/>
                    <a:pt x="21" y="2470"/>
                  </a:cubicBezTo>
                  <a:cubicBezTo>
                    <a:pt x="42" y="2491"/>
                    <a:pt x="42" y="2511"/>
                    <a:pt x="84" y="2532"/>
                  </a:cubicBezTo>
                  <a:lnTo>
                    <a:pt x="105" y="2574"/>
                  </a:lnTo>
                  <a:cubicBezTo>
                    <a:pt x="126" y="2595"/>
                    <a:pt x="147" y="2658"/>
                    <a:pt x="189" y="2679"/>
                  </a:cubicBezTo>
                  <a:lnTo>
                    <a:pt x="189" y="2700"/>
                  </a:lnTo>
                  <a:cubicBezTo>
                    <a:pt x="210" y="2721"/>
                    <a:pt x="231" y="2783"/>
                    <a:pt x="293" y="2804"/>
                  </a:cubicBezTo>
                  <a:lnTo>
                    <a:pt x="314" y="2825"/>
                  </a:lnTo>
                  <a:lnTo>
                    <a:pt x="398" y="2909"/>
                  </a:lnTo>
                  <a:cubicBezTo>
                    <a:pt x="419" y="2909"/>
                    <a:pt x="419" y="2930"/>
                    <a:pt x="440" y="2930"/>
                  </a:cubicBezTo>
                  <a:cubicBezTo>
                    <a:pt x="461" y="2972"/>
                    <a:pt x="524" y="2993"/>
                    <a:pt x="544" y="3014"/>
                  </a:cubicBezTo>
                  <a:cubicBezTo>
                    <a:pt x="565" y="3014"/>
                    <a:pt x="565" y="3035"/>
                    <a:pt x="607" y="3035"/>
                  </a:cubicBezTo>
                  <a:cubicBezTo>
                    <a:pt x="649" y="3076"/>
                    <a:pt x="712" y="3118"/>
                    <a:pt x="775" y="3139"/>
                  </a:cubicBezTo>
                  <a:cubicBezTo>
                    <a:pt x="1130" y="3307"/>
                    <a:pt x="1402" y="3327"/>
                    <a:pt x="1674" y="3348"/>
                  </a:cubicBezTo>
                  <a:cubicBezTo>
                    <a:pt x="2093" y="3390"/>
                    <a:pt x="2511" y="3411"/>
                    <a:pt x="2762" y="4060"/>
                  </a:cubicBezTo>
                  <a:cubicBezTo>
                    <a:pt x="2909" y="4395"/>
                    <a:pt x="3013" y="4708"/>
                    <a:pt x="3076" y="4980"/>
                  </a:cubicBezTo>
                  <a:cubicBezTo>
                    <a:pt x="3181" y="5315"/>
                    <a:pt x="3244" y="5545"/>
                    <a:pt x="3369" y="5692"/>
                  </a:cubicBezTo>
                  <a:cubicBezTo>
                    <a:pt x="3495" y="5859"/>
                    <a:pt x="4332" y="6278"/>
                    <a:pt x="4729" y="6487"/>
                  </a:cubicBezTo>
                  <a:cubicBezTo>
                    <a:pt x="5064" y="6654"/>
                    <a:pt x="5252" y="6759"/>
                    <a:pt x="5336" y="6843"/>
                  </a:cubicBezTo>
                  <a:lnTo>
                    <a:pt x="5357" y="6864"/>
                  </a:lnTo>
                  <a:cubicBezTo>
                    <a:pt x="5650" y="7073"/>
                    <a:pt x="6361" y="7596"/>
                    <a:pt x="6738" y="8370"/>
                  </a:cubicBezTo>
                  <a:cubicBezTo>
                    <a:pt x="6822" y="8537"/>
                    <a:pt x="6884" y="8663"/>
                    <a:pt x="6926" y="8768"/>
                  </a:cubicBezTo>
                  <a:cubicBezTo>
                    <a:pt x="7052" y="9081"/>
                    <a:pt x="7094" y="9144"/>
                    <a:pt x="7679" y="9709"/>
                  </a:cubicBezTo>
                  <a:cubicBezTo>
                    <a:pt x="7993" y="10002"/>
                    <a:pt x="8140" y="10044"/>
                    <a:pt x="8286" y="10107"/>
                  </a:cubicBezTo>
                  <a:cubicBezTo>
                    <a:pt x="8600" y="10211"/>
                    <a:pt x="8767" y="10316"/>
                    <a:pt x="9039" y="11048"/>
                  </a:cubicBezTo>
                  <a:cubicBezTo>
                    <a:pt x="9521" y="12199"/>
                    <a:pt x="9521" y="12220"/>
                    <a:pt x="9751" y="13141"/>
                  </a:cubicBezTo>
                  <a:cubicBezTo>
                    <a:pt x="9772" y="13182"/>
                    <a:pt x="9772" y="13266"/>
                    <a:pt x="9814" y="13329"/>
                  </a:cubicBezTo>
                  <a:cubicBezTo>
                    <a:pt x="9814" y="13350"/>
                    <a:pt x="9814" y="13350"/>
                    <a:pt x="9835" y="13371"/>
                  </a:cubicBezTo>
                  <a:cubicBezTo>
                    <a:pt x="9835" y="13392"/>
                    <a:pt x="9855" y="13454"/>
                    <a:pt x="9855" y="13475"/>
                  </a:cubicBezTo>
                  <a:cubicBezTo>
                    <a:pt x="9855" y="13496"/>
                    <a:pt x="9855" y="13496"/>
                    <a:pt x="9876" y="13538"/>
                  </a:cubicBezTo>
                  <a:cubicBezTo>
                    <a:pt x="9876" y="13559"/>
                    <a:pt x="9918" y="13580"/>
                    <a:pt x="9918" y="13601"/>
                  </a:cubicBezTo>
                  <a:cubicBezTo>
                    <a:pt x="9918" y="13643"/>
                    <a:pt x="9918" y="13643"/>
                    <a:pt x="9939" y="13643"/>
                  </a:cubicBezTo>
                  <a:lnTo>
                    <a:pt x="9939" y="13664"/>
                  </a:lnTo>
                  <a:cubicBezTo>
                    <a:pt x="10044" y="13224"/>
                    <a:pt x="10148" y="12827"/>
                    <a:pt x="10127" y="12659"/>
                  </a:cubicBezTo>
                  <a:lnTo>
                    <a:pt x="10127" y="12597"/>
                  </a:lnTo>
                  <a:cubicBezTo>
                    <a:pt x="10086" y="12115"/>
                    <a:pt x="10044" y="11383"/>
                    <a:pt x="10399" y="10923"/>
                  </a:cubicBezTo>
                  <a:cubicBezTo>
                    <a:pt x="10504" y="10755"/>
                    <a:pt x="10671" y="10713"/>
                    <a:pt x="10860" y="10713"/>
                  </a:cubicBezTo>
                  <a:cubicBezTo>
                    <a:pt x="11090" y="10713"/>
                    <a:pt x="11320" y="10839"/>
                    <a:pt x="11550" y="10965"/>
                  </a:cubicBezTo>
                  <a:cubicBezTo>
                    <a:pt x="11697" y="11048"/>
                    <a:pt x="11843" y="11132"/>
                    <a:pt x="11948" y="11153"/>
                  </a:cubicBezTo>
                  <a:cubicBezTo>
                    <a:pt x="12115" y="11153"/>
                    <a:pt x="12324" y="10316"/>
                    <a:pt x="12429" y="9981"/>
                  </a:cubicBezTo>
                  <a:lnTo>
                    <a:pt x="12450" y="9835"/>
                  </a:lnTo>
                  <a:cubicBezTo>
                    <a:pt x="12534" y="9500"/>
                    <a:pt x="12596" y="9186"/>
                    <a:pt x="12889" y="9186"/>
                  </a:cubicBezTo>
                  <a:cubicBezTo>
                    <a:pt x="12994" y="9186"/>
                    <a:pt x="13057" y="9249"/>
                    <a:pt x="13099" y="9270"/>
                  </a:cubicBezTo>
                  <a:cubicBezTo>
                    <a:pt x="13182" y="9312"/>
                    <a:pt x="13224" y="9374"/>
                    <a:pt x="13392" y="9374"/>
                  </a:cubicBezTo>
                  <a:cubicBezTo>
                    <a:pt x="13747" y="9374"/>
                    <a:pt x="14145" y="9165"/>
                    <a:pt x="14584" y="8935"/>
                  </a:cubicBezTo>
                  <a:cubicBezTo>
                    <a:pt x="14731" y="8851"/>
                    <a:pt x="14877" y="8768"/>
                    <a:pt x="15003" y="8726"/>
                  </a:cubicBezTo>
                  <a:cubicBezTo>
                    <a:pt x="15254" y="8621"/>
                    <a:pt x="15275" y="8558"/>
                    <a:pt x="15212" y="7617"/>
                  </a:cubicBezTo>
                  <a:cubicBezTo>
                    <a:pt x="15191" y="7303"/>
                    <a:pt x="15191" y="6947"/>
                    <a:pt x="15170" y="6487"/>
                  </a:cubicBezTo>
                  <a:cubicBezTo>
                    <a:pt x="15065" y="5001"/>
                    <a:pt x="16258" y="4248"/>
                    <a:pt x="16949" y="3809"/>
                  </a:cubicBezTo>
                  <a:cubicBezTo>
                    <a:pt x="16886" y="3767"/>
                    <a:pt x="16844" y="3725"/>
                    <a:pt x="16781" y="3662"/>
                  </a:cubicBezTo>
                  <a:cubicBezTo>
                    <a:pt x="16760" y="3662"/>
                    <a:pt x="16760" y="3641"/>
                    <a:pt x="16739" y="3641"/>
                  </a:cubicBezTo>
                  <a:cubicBezTo>
                    <a:pt x="16677" y="3599"/>
                    <a:pt x="16593" y="3558"/>
                    <a:pt x="16530" y="3516"/>
                  </a:cubicBezTo>
                  <a:cubicBezTo>
                    <a:pt x="16446" y="3453"/>
                    <a:pt x="16363" y="3411"/>
                    <a:pt x="16300" y="3390"/>
                  </a:cubicBezTo>
                  <a:cubicBezTo>
                    <a:pt x="16258" y="3390"/>
                    <a:pt x="16258" y="3348"/>
                    <a:pt x="16237" y="3348"/>
                  </a:cubicBezTo>
                  <a:cubicBezTo>
                    <a:pt x="16070" y="3244"/>
                    <a:pt x="15902" y="3181"/>
                    <a:pt x="15693" y="3055"/>
                  </a:cubicBezTo>
                  <a:cubicBezTo>
                    <a:pt x="15651" y="3055"/>
                    <a:pt x="15630" y="3035"/>
                    <a:pt x="15630" y="3035"/>
                  </a:cubicBezTo>
                  <a:cubicBezTo>
                    <a:pt x="15442" y="2951"/>
                    <a:pt x="15233" y="2846"/>
                    <a:pt x="15024" y="2783"/>
                  </a:cubicBezTo>
                  <a:cubicBezTo>
                    <a:pt x="15003" y="2783"/>
                    <a:pt x="14982" y="2742"/>
                    <a:pt x="14961" y="2742"/>
                  </a:cubicBezTo>
                  <a:cubicBezTo>
                    <a:pt x="14856" y="2721"/>
                    <a:pt x="14752" y="2679"/>
                    <a:pt x="14647" y="2637"/>
                  </a:cubicBezTo>
                  <a:cubicBezTo>
                    <a:pt x="13852" y="2428"/>
                    <a:pt x="13622" y="2281"/>
                    <a:pt x="13559" y="1695"/>
                  </a:cubicBezTo>
                  <a:cubicBezTo>
                    <a:pt x="13559" y="1549"/>
                    <a:pt x="13538" y="1382"/>
                    <a:pt x="13392" y="1110"/>
                  </a:cubicBezTo>
                  <a:cubicBezTo>
                    <a:pt x="13182" y="754"/>
                    <a:pt x="13099" y="754"/>
                    <a:pt x="13036" y="754"/>
                  </a:cubicBezTo>
                  <a:cubicBezTo>
                    <a:pt x="12994" y="754"/>
                    <a:pt x="12910" y="796"/>
                    <a:pt x="12806" y="817"/>
                  </a:cubicBezTo>
                  <a:cubicBezTo>
                    <a:pt x="12659" y="882"/>
                    <a:pt x="12486" y="935"/>
                    <a:pt x="12278" y="935"/>
                  </a:cubicBezTo>
                  <a:cubicBezTo>
                    <a:pt x="12220" y="935"/>
                    <a:pt x="12158" y="930"/>
                    <a:pt x="12094" y="921"/>
                  </a:cubicBezTo>
                  <a:cubicBezTo>
                    <a:pt x="12007" y="899"/>
                    <a:pt x="11937" y="890"/>
                    <a:pt x="11875" y="890"/>
                  </a:cubicBezTo>
                  <a:cubicBezTo>
                    <a:pt x="11760" y="890"/>
                    <a:pt x="11673" y="922"/>
                    <a:pt x="11550" y="963"/>
                  </a:cubicBezTo>
                  <a:cubicBezTo>
                    <a:pt x="11362" y="1047"/>
                    <a:pt x="11111" y="1172"/>
                    <a:pt x="10525" y="1235"/>
                  </a:cubicBezTo>
                  <a:cubicBezTo>
                    <a:pt x="10316" y="1256"/>
                    <a:pt x="10169" y="1277"/>
                    <a:pt x="10044" y="1319"/>
                  </a:cubicBezTo>
                  <a:cubicBezTo>
                    <a:pt x="9855" y="1340"/>
                    <a:pt x="9730" y="1361"/>
                    <a:pt x="9583" y="1361"/>
                  </a:cubicBezTo>
                  <a:cubicBezTo>
                    <a:pt x="9165" y="1361"/>
                    <a:pt x="8956" y="1130"/>
                    <a:pt x="8600" y="607"/>
                  </a:cubicBezTo>
                  <a:cubicBezTo>
                    <a:pt x="8286" y="168"/>
                    <a:pt x="8202" y="168"/>
                    <a:pt x="8182" y="168"/>
                  </a:cubicBezTo>
                  <a:lnTo>
                    <a:pt x="7889" y="168"/>
                  </a:lnTo>
                  <a:cubicBezTo>
                    <a:pt x="7826" y="168"/>
                    <a:pt x="7742" y="126"/>
                    <a:pt x="7658" y="105"/>
                  </a:cubicBezTo>
                  <a:cubicBezTo>
                    <a:pt x="7449" y="63"/>
                    <a:pt x="6947" y="1"/>
                    <a:pt x="629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00"/>
            <p:cNvSpPr/>
            <p:nvPr/>
          </p:nvSpPr>
          <p:spPr>
            <a:xfrm>
              <a:off x="4548850" y="3347350"/>
              <a:ext cx="434200" cy="458275"/>
            </a:xfrm>
            <a:custGeom>
              <a:avLst/>
              <a:gdLst/>
              <a:ahLst/>
              <a:cxnLst/>
              <a:rect l="l" t="t" r="r" b="b"/>
              <a:pathLst>
                <a:path w="17368" h="18331" extrusionOk="0">
                  <a:moveTo>
                    <a:pt x="6926" y="1"/>
                  </a:moveTo>
                  <a:cubicBezTo>
                    <a:pt x="6884" y="1"/>
                    <a:pt x="6822" y="22"/>
                    <a:pt x="6738" y="22"/>
                  </a:cubicBezTo>
                  <a:cubicBezTo>
                    <a:pt x="6592" y="85"/>
                    <a:pt x="6382" y="127"/>
                    <a:pt x="6110" y="127"/>
                  </a:cubicBezTo>
                  <a:cubicBezTo>
                    <a:pt x="6006" y="127"/>
                    <a:pt x="5901" y="127"/>
                    <a:pt x="5776" y="106"/>
                  </a:cubicBezTo>
                  <a:cubicBezTo>
                    <a:pt x="5692" y="106"/>
                    <a:pt x="5629" y="64"/>
                    <a:pt x="5545" y="64"/>
                  </a:cubicBezTo>
                  <a:cubicBezTo>
                    <a:pt x="5357" y="53"/>
                    <a:pt x="5179" y="48"/>
                    <a:pt x="5033" y="48"/>
                  </a:cubicBezTo>
                  <a:cubicBezTo>
                    <a:pt x="4886" y="48"/>
                    <a:pt x="4771" y="53"/>
                    <a:pt x="4708" y="64"/>
                  </a:cubicBezTo>
                  <a:lnTo>
                    <a:pt x="4688" y="106"/>
                  </a:lnTo>
                  <a:cubicBezTo>
                    <a:pt x="4646" y="127"/>
                    <a:pt x="4625" y="147"/>
                    <a:pt x="4625" y="189"/>
                  </a:cubicBezTo>
                  <a:lnTo>
                    <a:pt x="4541" y="252"/>
                  </a:lnTo>
                  <a:lnTo>
                    <a:pt x="4499" y="315"/>
                  </a:lnTo>
                  <a:lnTo>
                    <a:pt x="4415" y="399"/>
                  </a:lnTo>
                  <a:lnTo>
                    <a:pt x="4395" y="419"/>
                  </a:lnTo>
                  <a:cubicBezTo>
                    <a:pt x="4374" y="440"/>
                    <a:pt x="4311" y="461"/>
                    <a:pt x="4290" y="503"/>
                  </a:cubicBezTo>
                  <a:lnTo>
                    <a:pt x="4269" y="503"/>
                  </a:lnTo>
                  <a:cubicBezTo>
                    <a:pt x="4206" y="524"/>
                    <a:pt x="4185" y="545"/>
                    <a:pt x="4123" y="545"/>
                  </a:cubicBezTo>
                  <a:lnTo>
                    <a:pt x="4102" y="545"/>
                  </a:lnTo>
                  <a:cubicBezTo>
                    <a:pt x="4060" y="566"/>
                    <a:pt x="4018" y="566"/>
                    <a:pt x="3976" y="608"/>
                  </a:cubicBezTo>
                  <a:lnTo>
                    <a:pt x="3955" y="608"/>
                  </a:lnTo>
                  <a:cubicBezTo>
                    <a:pt x="3892" y="608"/>
                    <a:pt x="3871" y="629"/>
                    <a:pt x="3809" y="629"/>
                  </a:cubicBezTo>
                  <a:lnTo>
                    <a:pt x="3348" y="629"/>
                  </a:lnTo>
                  <a:cubicBezTo>
                    <a:pt x="3289" y="627"/>
                    <a:pt x="3224" y="626"/>
                    <a:pt x="3154" y="626"/>
                  </a:cubicBezTo>
                  <a:cubicBezTo>
                    <a:pt x="2298" y="626"/>
                    <a:pt x="755" y="740"/>
                    <a:pt x="1" y="817"/>
                  </a:cubicBezTo>
                  <a:cubicBezTo>
                    <a:pt x="314" y="1487"/>
                    <a:pt x="838" y="2721"/>
                    <a:pt x="984" y="3286"/>
                  </a:cubicBezTo>
                  <a:lnTo>
                    <a:pt x="1047" y="3474"/>
                  </a:lnTo>
                  <a:cubicBezTo>
                    <a:pt x="1172" y="3976"/>
                    <a:pt x="1172" y="3997"/>
                    <a:pt x="1382" y="5441"/>
                  </a:cubicBezTo>
                  <a:lnTo>
                    <a:pt x="1465" y="6048"/>
                  </a:lnTo>
                  <a:cubicBezTo>
                    <a:pt x="1654" y="7241"/>
                    <a:pt x="1675" y="7261"/>
                    <a:pt x="1800" y="7450"/>
                  </a:cubicBezTo>
                  <a:cubicBezTo>
                    <a:pt x="1926" y="7638"/>
                    <a:pt x="2177" y="7952"/>
                    <a:pt x="2616" y="8935"/>
                  </a:cubicBezTo>
                  <a:cubicBezTo>
                    <a:pt x="2930" y="9647"/>
                    <a:pt x="3076" y="9982"/>
                    <a:pt x="3181" y="10191"/>
                  </a:cubicBezTo>
                  <a:cubicBezTo>
                    <a:pt x="3327" y="10484"/>
                    <a:pt x="3348" y="10526"/>
                    <a:pt x="3390" y="10818"/>
                  </a:cubicBezTo>
                  <a:cubicBezTo>
                    <a:pt x="3432" y="10986"/>
                    <a:pt x="3453" y="11195"/>
                    <a:pt x="3537" y="11614"/>
                  </a:cubicBezTo>
                  <a:cubicBezTo>
                    <a:pt x="3746" y="12660"/>
                    <a:pt x="3537" y="13015"/>
                    <a:pt x="3181" y="13497"/>
                  </a:cubicBezTo>
                  <a:cubicBezTo>
                    <a:pt x="2972" y="13811"/>
                    <a:pt x="2721" y="14145"/>
                    <a:pt x="2532" y="14982"/>
                  </a:cubicBezTo>
                  <a:cubicBezTo>
                    <a:pt x="2323" y="15945"/>
                    <a:pt x="2449" y="16008"/>
                    <a:pt x="2972" y="16238"/>
                  </a:cubicBezTo>
                  <a:cubicBezTo>
                    <a:pt x="3327" y="16405"/>
                    <a:pt x="3788" y="16614"/>
                    <a:pt x="4206" y="17158"/>
                  </a:cubicBezTo>
                  <a:cubicBezTo>
                    <a:pt x="4415" y="17451"/>
                    <a:pt x="4541" y="17598"/>
                    <a:pt x="4625" y="17681"/>
                  </a:cubicBezTo>
                  <a:cubicBezTo>
                    <a:pt x="4729" y="17723"/>
                    <a:pt x="4834" y="17891"/>
                    <a:pt x="4855" y="18016"/>
                  </a:cubicBezTo>
                  <a:lnTo>
                    <a:pt x="5001" y="18016"/>
                  </a:lnTo>
                  <a:cubicBezTo>
                    <a:pt x="5211" y="18037"/>
                    <a:pt x="5524" y="18079"/>
                    <a:pt x="6048" y="18205"/>
                  </a:cubicBezTo>
                  <a:cubicBezTo>
                    <a:pt x="6299" y="18288"/>
                    <a:pt x="6487" y="18309"/>
                    <a:pt x="6571" y="18330"/>
                  </a:cubicBezTo>
                  <a:cubicBezTo>
                    <a:pt x="6633" y="18288"/>
                    <a:pt x="6738" y="18246"/>
                    <a:pt x="6926" y="18246"/>
                  </a:cubicBezTo>
                  <a:lnTo>
                    <a:pt x="7408" y="18246"/>
                  </a:lnTo>
                  <a:cubicBezTo>
                    <a:pt x="7617" y="18246"/>
                    <a:pt x="7659" y="18225"/>
                    <a:pt x="7826" y="18121"/>
                  </a:cubicBezTo>
                  <a:cubicBezTo>
                    <a:pt x="7847" y="18100"/>
                    <a:pt x="7868" y="18100"/>
                    <a:pt x="7889" y="18079"/>
                  </a:cubicBezTo>
                  <a:cubicBezTo>
                    <a:pt x="8077" y="17933"/>
                    <a:pt x="8391" y="17765"/>
                    <a:pt x="9081" y="17514"/>
                  </a:cubicBezTo>
                  <a:cubicBezTo>
                    <a:pt x="9563" y="17368"/>
                    <a:pt x="9814" y="17305"/>
                    <a:pt x="9960" y="17305"/>
                  </a:cubicBezTo>
                  <a:cubicBezTo>
                    <a:pt x="10149" y="17305"/>
                    <a:pt x="10274" y="17388"/>
                    <a:pt x="10379" y="17472"/>
                  </a:cubicBezTo>
                  <a:cubicBezTo>
                    <a:pt x="10546" y="17577"/>
                    <a:pt x="10776" y="17786"/>
                    <a:pt x="11613" y="17974"/>
                  </a:cubicBezTo>
                  <a:lnTo>
                    <a:pt x="11697" y="17995"/>
                  </a:lnTo>
                  <a:cubicBezTo>
                    <a:pt x="12262" y="18142"/>
                    <a:pt x="12597" y="18225"/>
                    <a:pt x="12764" y="18225"/>
                  </a:cubicBezTo>
                  <a:cubicBezTo>
                    <a:pt x="12848" y="18225"/>
                    <a:pt x="12869" y="18225"/>
                    <a:pt x="12994" y="18100"/>
                  </a:cubicBezTo>
                  <a:cubicBezTo>
                    <a:pt x="13162" y="17933"/>
                    <a:pt x="13413" y="17723"/>
                    <a:pt x="14019" y="17409"/>
                  </a:cubicBezTo>
                  <a:cubicBezTo>
                    <a:pt x="14271" y="17284"/>
                    <a:pt x="14438" y="17200"/>
                    <a:pt x="14563" y="17137"/>
                  </a:cubicBezTo>
                  <a:cubicBezTo>
                    <a:pt x="14563" y="16886"/>
                    <a:pt x="14731" y="16761"/>
                    <a:pt x="14794" y="16677"/>
                  </a:cubicBezTo>
                  <a:lnTo>
                    <a:pt x="14856" y="16635"/>
                  </a:lnTo>
                  <a:cubicBezTo>
                    <a:pt x="15107" y="16363"/>
                    <a:pt x="15296" y="16175"/>
                    <a:pt x="15610" y="16175"/>
                  </a:cubicBezTo>
                  <a:cubicBezTo>
                    <a:pt x="15819" y="16175"/>
                    <a:pt x="16049" y="16259"/>
                    <a:pt x="16405" y="16384"/>
                  </a:cubicBezTo>
                  <a:cubicBezTo>
                    <a:pt x="16426" y="16384"/>
                    <a:pt x="16447" y="16426"/>
                    <a:pt x="16467" y="16426"/>
                  </a:cubicBezTo>
                  <a:cubicBezTo>
                    <a:pt x="16509" y="16133"/>
                    <a:pt x="16572" y="15798"/>
                    <a:pt x="16677" y="15505"/>
                  </a:cubicBezTo>
                  <a:cubicBezTo>
                    <a:pt x="16781" y="15212"/>
                    <a:pt x="16781" y="15171"/>
                    <a:pt x="16760" y="15066"/>
                  </a:cubicBezTo>
                  <a:cubicBezTo>
                    <a:pt x="16760" y="14982"/>
                    <a:pt x="16740" y="14899"/>
                    <a:pt x="16740" y="14794"/>
                  </a:cubicBezTo>
                  <a:cubicBezTo>
                    <a:pt x="16740" y="14459"/>
                    <a:pt x="16781" y="13936"/>
                    <a:pt x="17137" y="13434"/>
                  </a:cubicBezTo>
                  <a:cubicBezTo>
                    <a:pt x="17137" y="13371"/>
                    <a:pt x="17263" y="12911"/>
                    <a:pt x="17367" y="12095"/>
                  </a:cubicBezTo>
                  <a:lnTo>
                    <a:pt x="17367" y="12074"/>
                  </a:lnTo>
                  <a:cubicBezTo>
                    <a:pt x="17346" y="12053"/>
                    <a:pt x="17346" y="12032"/>
                    <a:pt x="17304" y="12032"/>
                  </a:cubicBezTo>
                  <a:cubicBezTo>
                    <a:pt x="17179" y="11865"/>
                    <a:pt x="17032" y="11572"/>
                    <a:pt x="16886" y="11049"/>
                  </a:cubicBezTo>
                  <a:cubicBezTo>
                    <a:pt x="16698" y="10170"/>
                    <a:pt x="16698" y="10170"/>
                    <a:pt x="16237" y="9040"/>
                  </a:cubicBezTo>
                  <a:cubicBezTo>
                    <a:pt x="16028" y="8517"/>
                    <a:pt x="15986" y="8517"/>
                    <a:pt x="15840" y="8475"/>
                  </a:cubicBezTo>
                  <a:cubicBezTo>
                    <a:pt x="15693" y="8412"/>
                    <a:pt x="15421" y="8329"/>
                    <a:pt x="15045" y="7973"/>
                  </a:cubicBezTo>
                  <a:cubicBezTo>
                    <a:pt x="14417" y="7345"/>
                    <a:pt x="14333" y="7241"/>
                    <a:pt x="14145" y="6822"/>
                  </a:cubicBezTo>
                  <a:lnTo>
                    <a:pt x="13957" y="6445"/>
                  </a:lnTo>
                  <a:cubicBezTo>
                    <a:pt x="13643" y="5797"/>
                    <a:pt x="12994" y="5336"/>
                    <a:pt x="12764" y="5169"/>
                  </a:cubicBezTo>
                  <a:lnTo>
                    <a:pt x="12743" y="5148"/>
                  </a:lnTo>
                  <a:cubicBezTo>
                    <a:pt x="12680" y="5085"/>
                    <a:pt x="12429" y="4960"/>
                    <a:pt x="12178" y="4855"/>
                  </a:cubicBezTo>
                  <a:cubicBezTo>
                    <a:pt x="11425" y="4458"/>
                    <a:pt x="10818" y="4144"/>
                    <a:pt x="10651" y="3893"/>
                  </a:cubicBezTo>
                  <a:cubicBezTo>
                    <a:pt x="10441" y="3621"/>
                    <a:pt x="10358" y="3307"/>
                    <a:pt x="10232" y="2930"/>
                  </a:cubicBezTo>
                  <a:cubicBezTo>
                    <a:pt x="10149" y="2679"/>
                    <a:pt x="10065" y="2407"/>
                    <a:pt x="9939" y="2093"/>
                  </a:cubicBezTo>
                  <a:cubicBezTo>
                    <a:pt x="9835" y="1800"/>
                    <a:pt x="9709" y="1800"/>
                    <a:pt x="9291" y="1779"/>
                  </a:cubicBezTo>
                  <a:cubicBezTo>
                    <a:pt x="8998" y="1738"/>
                    <a:pt x="8621" y="1717"/>
                    <a:pt x="8203" y="1507"/>
                  </a:cubicBezTo>
                  <a:cubicBezTo>
                    <a:pt x="7449" y="1152"/>
                    <a:pt x="7219" y="587"/>
                    <a:pt x="7052" y="231"/>
                  </a:cubicBezTo>
                  <a:cubicBezTo>
                    <a:pt x="7010" y="127"/>
                    <a:pt x="6989" y="43"/>
                    <a:pt x="6926"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00"/>
            <p:cNvSpPr/>
            <p:nvPr/>
          </p:nvSpPr>
          <p:spPr>
            <a:xfrm>
              <a:off x="3775200" y="3239075"/>
              <a:ext cx="392350" cy="375100"/>
            </a:xfrm>
            <a:custGeom>
              <a:avLst/>
              <a:gdLst/>
              <a:ahLst/>
              <a:cxnLst/>
              <a:rect l="l" t="t" r="r" b="b"/>
              <a:pathLst>
                <a:path w="15694" h="15004" extrusionOk="0">
                  <a:moveTo>
                    <a:pt x="3913" y="1"/>
                  </a:moveTo>
                  <a:cubicBezTo>
                    <a:pt x="3725" y="1"/>
                    <a:pt x="3411" y="84"/>
                    <a:pt x="2909" y="210"/>
                  </a:cubicBezTo>
                  <a:cubicBezTo>
                    <a:pt x="2783" y="252"/>
                    <a:pt x="2658" y="294"/>
                    <a:pt x="2511" y="315"/>
                  </a:cubicBezTo>
                  <a:cubicBezTo>
                    <a:pt x="2490" y="315"/>
                    <a:pt x="2470" y="356"/>
                    <a:pt x="2449" y="356"/>
                  </a:cubicBezTo>
                  <a:cubicBezTo>
                    <a:pt x="2302" y="377"/>
                    <a:pt x="2198" y="398"/>
                    <a:pt x="2072" y="461"/>
                  </a:cubicBezTo>
                  <a:cubicBezTo>
                    <a:pt x="1946" y="482"/>
                    <a:pt x="1821" y="503"/>
                    <a:pt x="1716" y="566"/>
                  </a:cubicBezTo>
                  <a:cubicBezTo>
                    <a:pt x="1674" y="566"/>
                    <a:pt x="1654" y="587"/>
                    <a:pt x="1633" y="587"/>
                  </a:cubicBezTo>
                  <a:lnTo>
                    <a:pt x="1319" y="670"/>
                  </a:lnTo>
                  <a:cubicBezTo>
                    <a:pt x="1298" y="670"/>
                    <a:pt x="1256" y="670"/>
                    <a:pt x="1256" y="691"/>
                  </a:cubicBezTo>
                  <a:lnTo>
                    <a:pt x="942" y="775"/>
                  </a:lnTo>
                  <a:cubicBezTo>
                    <a:pt x="921" y="775"/>
                    <a:pt x="900" y="796"/>
                    <a:pt x="838" y="796"/>
                  </a:cubicBezTo>
                  <a:cubicBezTo>
                    <a:pt x="775" y="817"/>
                    <a:pt x="691" y="817"/>
                    <a:pt x="628" y="859"/>
                  </a:cubicBezTo>
                  <a:cubicBezTo>
                    <a:pt x="607" y="859"/>
                    <a:pt x="566" y="880"/>
                    <a:pt x="524" y="880"/>
                  </a:cubicBezTo>
                  <a:cubicBezTo>
                    <a:pt x="461" y="900"/>
                    <a:pt x="377" y="900"/>
                    <a:pt x="294" y="921"/>
                  </a:cubicBezTo>
                  <a:cubicBezTo>
                    <a:pt x="273" y="921"/>
                    <a:pt x="252" y="963"/>
                    <a:pt x="210" y="963"/>
                  </a:cubicBezTo>
                  <a:cubicBezTo>
                    <a:pt x="168" y="963"/>
                    <a:pt x="105" y="984"/>
                    <a:pt x="63" y="984"/>
                  </a:cubicBezTo>
                  <a:lnTo>
                    <a:pt x="1" y="984"/>
                  </a:lnTo>
                  <a:lnTo>
                    <a:pt x="84" y="1319"/>
                  </a:lnTo>
                  <a:lnTo>
                    <a:pt x="712" y="12492"/>
                  </a:lnTo>
                  <a:cubicBezTo>
                    <a:pt x="838" y="12492"/>
                    <a:pt x="984" y="12471"/>
                    <a:pt x="1110" y="12471"/>
                  </a:cubicBezTo>
                  <a:cubicBezTo>
                    <a:pt x="1570" y="12429"/>
                    <a:pt x="1926" y="12429"/>
                    <a:pt x="2156" y="12429"/>
                  </a:cubicBezTo>
                  <a:lnTo>
                    <a:pt x="2260" y="12429"/>
                  </a:lnTo>
                  <a:cubicBezTo>
                    <a:pt x="2616" y="12429"/>
                    <a:pt x="2867" y="12429"/>
                    <a:pt x="2909" y="12743"/>
                  </a:cubicBezTo>
                  <a:cubicBezTo>
                    <a:pt x="2972" y="13036"/>
                    <a:pt x="2763" y="13162"/>
                    <a:pt x="2595" y="13245"/>
                  </a:cubicBezTo>
                  <a:cubicBezTo>
                    <a:pt x="2553" y="13266"/>
                    <a:pt x="2386" y="13371"/>
                    <a:pt x="2302" y="13434"/>
                  </a:cubicBezTo>
                  <a:cubicBezTo>
                    <a:pt x="2553" y="13978"/>
                    <a:pt x="2470" y="14333"/>
                    <a:pt x="2281" y="15003"/>
                  </a:cubicBezTo>
                  <a:lnTo>
                    <a:pt x="11362" y="14710"/>
                  </a:lnTo>
                  <a:cubicBezTo>
                    <a:pt x="11592" y="14124"/>
                    <a:pt x="11781" y="13350"/>
                    <a:pt x="11655" y="13078"/>
                  </a:cubicBezTo>
                  <a:cubicBezTo>
                    <a:pt x="11571" y="12953"/>
                    <a:pt x="11467" y="12911"/>
                    <a:pt x="11341" y="12827"/>
                  </a:cubicBezTo>
                  <a:cubicBezTo>
                    <a:pt x="11174" y="12722"/>
                    <a:pt x="10985" y="12618"/>
                    <a:pt x="10944" y="12325"/>
                  </a:cubicBezTo>
                  <a:cubicBezTo>
                    <a:pt x="10881" y="12011"/>
                    <a:pt x="11069" y="11676"/>
                    <a:pt x="11341" y="11279"/>
                  </a:cubicBezTo>
                  <a:cubicBezTo>
                    <a:pt x="11613" y="10860"/>
                    <a:pt x="11822" y="10546"/>
                    <a:pt x="12032" y="10232"/>
                  </a:cubicBezTo>
                  <a:cubicBezTo>
                    <a:pt x="12346" y="9751"/>
                    <a:pt x="12659" y="9291"/>
                    <a:pt x="13245" y="8517"/>
                  </a:cubicBezTo>
                  <a:cubicBezTo>
                    <a:pt x="13329" y="8412"/>
                    <a:pt x="13392" y="8307"/>
                    <a:pt x="13454" y="8224"/>
                  </a:cubicBezTo>
                  <a:cubicBezTo>
                    <a:pt x="13664" y="7952"/>
                    <a:pt x="13810" y="7743"/>
                    <a:pt x="13978" y="7596"/>
                  </a:cubicBezTo>
                  <a:cubicBezTo>
                    <a:pt x="14229" y="7282"/>
                    <a:pt x="14396" y="7094"/>
                    <a:pt x="14522" y="6780"/>
                  </a:cubicBezTo>
                  <a:cubicBezTo>
                    <a:pt x="14584" y="6675"/>
                    <a:pt x="14605" y="6550"/>
                    <a:pt x="14647" y="6424"/>
                  </a:cubicBezTo>
                  <a:cubicBezTo>
                    <a:pt x="14794" y="5776"/>
                    <a:pt x="14815" y="5629"/>
                    <a:pt x="14835" y="5483"/>
                  </a:cubicBezTo>
                  <a:cubicBezTo>
                    <a:pt x="14835" y="5420"/>
                    <a:pt x="14835" y="5378"/>
                    <a:pt x="14856" y="5294"/>
                  </a:cubicBezTo>
                  <a:cubicBezTo>
                    <a:pt x="14856" y="5190"/>
                    <a:pt x="14898" y="5043"/>
                    <a:pt x="14919" y="4834"/>
                  </a:cubicBezTo>
                  <a:cubicBezTo>
                    <a:pt x="14919" y="4750"/>
                    <a:pt x="14940" y="4667"/>
                    <a:pt x="14961" y="4562"/>
                  </a:cubicBezTo>
                  <a:lnTo>
                    <a:pt x="14961" y="4520"/>
                  </a:lnTo>
                  <a:cubicBezTo>
                    <a:pt x="15003" y="4437"/>
                    <a:pt x="15024" y="4332"/>
                    <a:pt x="15045" y="4227"/>
                  </a:cubicBezTo>
                  <a:lnTo>
                    <a:pt x="15045" y="4186"/>
                  </a:lnTo>
                  <a:cubicBezTo>
                    <a:pt x="15066" y="4123"/>
                    <a:pt x="15107" y="4018"/>
                    <a:pt x="15128" y="3934"/>
                  </a:cubicBezTo>
                  <a:cubicBezTo>
                    <a:pt x="15128" y="3914"/>
                    <a:pt x="15149" y="3872"/>
                    <a:pt x="15149" y="3851"/>
                  </a:cubicBezTo>
                  <a:cubicBezTo>
                    <a:pt x="15170" y="3746"/>
                    <a:pt x="15212" y="3641"/>
                    <a:pt x="15254" y="3537"/>
                  </a:cubicBezTo>
                  <a:cubicBezTo>
                    <a:pt x="15254" y="3516"/>
                    <a:pt x="15275" y="3495"/>
                    <a:pt x="15275" y="3495"/>
                  </a:cubicBezTo>
                  <a:cubicBezTo>
                    <a:pt x="15317" y="3411"/>
                    <a:pt x="15338" y="3328"/>
                    <a:pt x="15359" y="3223"/>
                  </a:cubicBezTo>
                  <a:cubicBezTo>
                    <a:pt x="15359" y="3202"/>
                    <a:pt x="15379" y="3181"/>
                    <a:pt x="15379" y="3139"/>
                  </a:cubicBezTo>
                  <a:cubicBezTo>
                    <a:pt x="15421" y="3056"/>
                    <a:pt x="15463" y="2972"/>
                    <a:pt x="15484" y="2888"/>
                  </a:cubicBezTo>
                  <a:cubicBezTo>
                    <a:pt x="15484" y="2867"/>
                    <a:pt x="15526" y="2825"/>
                    <a:pt x="15526" y="2805"/>
                  </a:cubicBezTo>
                  <a:cubicBezTo>
                    <a:pt x="15547" y="2721"/>
                    <a:pt x="15568" y="2679"/>
                    <a:pt x="15589" y="2616"/>
                  </a:cubicBezTo>
                  <a:cubicBezTo>
                    <a:pt x="15589" y="2595"/>
                    <a:pt x="15631" y="2574"/>
                    <a:pt x="15631" y="2553"/>
                  </a:cubicBezTo>
                  <a:cubicBezTo>
                    <a:pt x="15651" y="2470"/>
                    <a:pt x="15672" y="2407"/>
                    <a:pt x="15693" y="2365"/>
                  </a:cubicBezTo>
                  <a:lnTo>
                    <a:pt x="15693" y="2344"/>
                  </a:lnTo>
                  <a:cubicBezTo>
                    <a:pt x="15672" y="2344"/>
                    <a:pt x="15672" y="2302"/>
                    <a:pt x="15651" y="2281"/>
                  </a:cubicBezTo>
                  <a:cubicBezTo>
                    <a:pt x="15568" y="2240"/>
                    <a:pt x="15484" y="2177"/>
                    <a:pt x="15442" y="2093"/>
                  </a:cubicBezTo>
                  <a:lnTo>
                    <a:pt x="15359" y="2030"/>
                  </a:lnTo>
                  <a:cubicBezTo>
                    <a:pt x="15254" y="1947"/>
                    <a:pt x="15170" y="1842"/>
                    <a:pt x="15107" y="1737"/>
                  </a:cubicBezTo>
                  <a:cubicBezTo>
                    <a:pt x="14856" y="1465"/>
                    <a:pt x="14794" y="1298"/>
                    <a:pt x="14710" y="1152"/>
                  </a:cubicBezTo>
                  <a:cubicBezTo>
                    <a:pt x="14647" y="1026"/>
                    <a:pt x="14626" y="984"/>
                    <a:pt x="14438" y="880"/>
                  </a:cubicBezTo>
                  <a:cubicBezTo>
                    <a:pt x="14291" y="775"/>
                    <a:pt x="14187" y="712"/>
                    <a:pt x="14019" y="712"/>
                  </a:cubicBezTo>
                  <a:lnTo>
                    <a:pt x="13894" y="712"/>
                  </a:lnTo>
                  <a:cubicBezTo>
                    <a:pt x="13768" y="712"/>
                    <a:pt x="13580" y="733"/>
                    <a:pt x="13350" y="796"/>
                  </a:cubicBezTo>
                  <a:cubicBezTo>
                    <a:pt x="13182" y="817"/>
                    <a:pt x="13015" y="838"/>
                    <a:pt x="12827" y="880"/>
                  </a:cubicBezTo>
                  <a:cubicBezTo>
                    <a:pt x="12597" y="900"/>
                    <a:pt x="12304" y="921"/>
                    <a:pt x="11906" y="921"/>
                  </a:cubicBezTo>
                  <a:cubicBezTo>
                    <a:pt x="11509" y="921"/>
                    <a:pt x="11090" y="921"/>
                    <a:pt x="10651" y="900"/>
                  </a:cubicBezTo>
                  <a:cubicBezTo>
                    <a:pt x="10190" y="880"/>
                    <a:pt x="9688" y="880"/>
                    <a:pt x="9207" y="880"/>
                  </a:cubicBezTo>
                  <a:cubicBezTo>
                    <a:pt x="8349" y="880"/>
                    <a:pt x="7784" y="921"/>
                    <a:pt x="7428" y="1026"/>
                  </a:cubicBezTo>
                  <a:cubicBezTo>
                    <a:pt x="7073" y="1131"/>
                    <a:pt x="6947" y="1256"/>
                    <a:pt x="6843" y="1361"/>
                  </a:cubicBezTo>
                  <a:cubicBezTo>
                    <a:pt x="6759" y="1465"/>
                    <a:pt x="6633" y="1570"/>
                    <a:pt x="6445" y="1570"/>
                  </a:cubicBezTo>
                  <a:cubicBezTo>
                    <a:pt x="6236" y="1570"/>
                    <a:pt x="5964" y="1424"/>
                    <a:pt x="5294" y="1005"/>
                  </a:cubicBezTo>
                  <a:cubicBezTo>
                    <a:pt x="4771" y="670"/>
                    <a:pt x="4478" y="398"/>
                    <a:pt x="4290" y="252"/>
                  </a:cubicBezTo>
                  <a:cubicBezTo>
                    <a:pt x="4081" y="64"/>
                    <a:pt x="4060" y="1"/>
                    <a:pt x="3913"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00"/>
            <p:cNvSpPr/>
            <p:nvPr/>
          </p:nvSpPr>
          <p:spPr>
            <a:xfrm>
              <a:off x="4161775" y="3151725"/>
              <a:ext cx="703050" cy="216575"/>
            </a:xfrm>
            <a:custGeom>
              <a:avLst/>
              <a:gdLst/>
              <a:ahLst/>
              <a:cxnLst/>
              <a:rect l="l" t="t" r="r" b="b"/>
              <a:pathLst>
                <a:path w="28122" h="8663" extrusionOk="0">
                  <a:moveTo>
                    <a:pt x="27619" y="1"/>
                  </a:moveTo>
                  <a:cubicBezTo>
                    <a:pt x="27452" y="1"/>
                    <a:pt x="27138" y="105"/>
                    <a:pt x="26824" y="210"/>
                  </a:cubicBezTo>
                  <a:cubicBezTo>
                    <a:pt x="26469" y="335"/>
                    <a:pt x="26029" y="461"/>
                    <a:pt x="25652" y="503"/>
                  </a:cubicBezTo>
                  <a:cubicBezTo>
                    <a:pt x="25569" y="503"/>
                    <a:pt x="25527" y="503"/>
                    <a:pt x="25443" y="524"/>
                  </a:cubicBezTo>
                  <a:lnTo>
                    <a:pt x="24690" y="524"/>
                  </a:lnTo>
                  <a:cubicBezTo>
                    <a:pt x="24627" y="524"/>
                    <a:pt x="24585" y="524"/>
                    <a:pt x="24523" y="503"/>
                  </a:cubicBezTo>
                  <a:lnTo>
                    <a:pt x="24481" y="503"/>
                  </a:lnTo>
                  <a:cubicBezTo>
                    <a:pt x="24418" y="503"/>
                    <a:pt x="24376" y="461"/>
                    <a:pt x="24313" y="461"/>
                  </a:cubicBezTo>
                  <a:lnTo>
                    <a:pt x="24251" y="461"/>
                  </a:lnTo>
                  <a:cubicBezTo>
                    <a:pt x="24167" y="461"/>
                    <a:pt x="24104" y="440"/>
                    <a:pt x="24041" y="440"/>
                  </a:cubicBezTo>
                  <a:lnTo>
                    <a:pt x="23686" y="398"/>
                  </a:lnTo>
                  <a:cubicBezTo>
                    <a:pt x="23539" y="356"/>
                    <a:pt x="23372" y="335"/>
                    <a:pt x="23163" y="314"/>
                  </a:cubicBezTo>
                  <a:cubicBezTo>
                    <a:pt x="22807" y="252"/>
                    <a:pt x="22577" y="231"/>
                    <a:pt x="22409" y="231"/>
                  </a:cubicBezTo>
                  <a:cubicBezTo>
                    <a:pt x="22284" y="231"/>
                    <a:pt x="22263" y="252"/>
                    <a:pt x="22263" y="252"/>
                  </a:cubicBezTo>
                  <a:lnTo>
                    <a:pt x="22221" y="293"/>
                  </a:lnTo>
                  <a:cubicBezTo>
                    <a:pt x="22116" y="419"/>
                    <a:pt x="21991" y="545"/>
                    <a:pt x="21656" y="670"/>
                  </a:cubicBezTo>
                  <a:cubicBezTo>
                    <a:pt x="21439" y="748"/>
                    <a:pt x="21268" y="791"/>
                    <a:pt x="21134" y="791"/>
                  </a:cubicBezTo>
                  <a:cubicBezTo>
                    <a:pt x="21087" y="791"/>
                    <a:pt x="21045" y="786"/>
                    <a:pt x="21007" y="775"/>
                  </a:cubicBezTo>
                  <a:cubicBezTo>
                    <a:pt x="20861" y="754"/>
                    <a:pt x="20735" y="712"/>
                    <a:pt x="20610" y="649"/>
                  </a:cubicBezTo>
                  <a:cubicBezTo>
                    <a:pt x="20338" y="524"/>
                    <a:pt x="19919" y="356"/>
                    <a:pt x="19041" y="210"/>
                  </a:cubicBezTo>
                  <a:cubicBezTo>
                    <a:pt x="18664" y="147"/>
                    <a:pt x="18413" y="105"/>
                    <a:pt x="18246" y="105"/>
                  </a:cubicBezTo>
                  <a:cubicBezTo>
                    <a:pt x="18078" y="105"/>
                    <a:pt x="18078" y="105"/>
                    <a:pt x="17994" y="231"/>
                  </a:cubicBezTo>
                  <a:cubicBezTo>
                    <a:pt x="17869" y="461"/>
                    <a:pt x="17681" y="712"/>
                    <a:pt x="17199" y="963"/>
                  </a:cubicBezTo>
                  <a:cubicBezTo>
                    <a:pt x="17053" y="1047"/>
                    <a:pt x="16865" y="1151"/>
                    <a:pt x="16655" y="1235"/>
                  </a:cubicBezTo>
                  <a:cubicBezTo>
                    <a:pt x="15797" y="1570"/>
                    <a:pt x="15421" y="1674"/>
                    <a:pt x="15170" y="1674"/>
                  </a:cubicBezTo>
                  <a:cubicBezTo>
                    <a:pt x="15044" y="1674"/>
                    <a:pt x="14940" y="1654"/>
                    <a:pt x="14793" y="1612"/>
                  </a:cubicBezTo>
                  <a:cubicBezTo>
                    <a:pt x="14626" y="1570"/>
                    <a:pt x="14375" y="1507"/>
                    <a:pt x="13831" y="1507"/>
                  </a:cubicBezTo>
                  <a:lnTo>
                    <a:pt x="13789" y="1507"/>
                  </a:lnTo>
                  <a:cubicBezTo>
                    <a:pt x="12952" y="1507"/>
                    <a:pt x="12868" y="1549"/>
                    <a:pt x="12596" y="1591"/>
                  </a:cubicBezTo>
                  <a:cubicBezTo>
                    <a:pt x="12575" y="1591"/>
                    <a:pt x="12554" y="1612"/>
                    <a:pt x="12533" y="1612"/>
                  </a:cubicBezTo>
                  <a:cubicBezTo>
                    <a:pt x="12324" y="1674"/>
                    <a:pt x="12010" y="1758"/>
                    <a:pt x="11320" y="1863"/>
                  </a:cubicBezTo>
                  <a:cubicBezTo>
                    <a:pt x="10755" y="1926"/>
                    <a:pt x="10483" y="1988"/>
                    <a:pt x="10295" y="1988"/>
                  </a:cubicBezTo>
                  <a:lnTo>
                    <a:pt x="10232" y="1988"/>
                  </a:lnTo>
                  <a:cubicBezTo>
                    <a:pt x="10064" y="1988"/>
                    <a:pt x="9960" y="1967"/>
                    <a:pt x="9855" y="1884"/>
                  </a:cubicBezTo>
                  <a:cubicBezTo>
                    <a:pt x="9751" y="1821"/>
                    <a:pt x="9604" y="1716"/>
                    <a:pt x="8997" y="1612"/>
                  </a:cubicBezTo>
                  <a:cubicBezTo>
                    <a:pt x="8474" y="1507"/>
                    <a:pt x="8160" y="1486"/>
                    <a:pt x="7972" y="1486"/>
                  </a:cubicBezTo>
                  <a:cubicBezTo>
                    <a:pt x="7888" y="1486"/>
                    <a:pt x="7867" y="1486"/>
                    <a:pt x="7826" y="1507"/>
                  </a:cubicBezTo>
                  <a:cubicBezTo>
                    <a:pt x="7742" y="1570"/>
                    <a:pt x="7637" y="1591"/>
                    <a:pt x="7428" y="1612"/>
                  </a:cubicBezTo>
                  <a:cubicBezTo>
                    <a:pt x="7261" y="1654"/>
                    <a:pt x="7156" y="1758"/>
                    <a:pt x="7010" y="2009"/>
                  </a:cubicBezTo>
                  <a:cubicBezTo>
                    <a:pt x="6800" y="2302"/>
                    <a:pt x="6570" y="2658"/>
                    <a:pt x="6068" y="2846"/>
                  </a:cubicBezTo>
                  <a:cubicBezTo>
                    <a:pt x="5461" y="3055"/>
                    <a:pt x="5022" y="3076"/>
                    <a:pt x="4394" y="3076"/>
                  </a:cubicBezTo>
                  <a:cubicBezTo>
                    <a:pt x="4122" y="3076"/>
                    <a:pt x="3850" y="3076"/>
                    <a:pt x="3494" y="3055"/>
                  </a:cubicBezTo>
                  <a:lnTo>
                    <a:pt x="2909" y="3055"/>
                  </a:lnTo>
                  <a:cubicBezTo>
                    <a:pt x="2846" y="3055"/>
                    <a:pt x="2804" y="3055"/>
                    <a:pt x="2741" y="3034"/>
                  </a:cubicBezTo>
                  <a:lnTo>
                    <a:pt x="2657" y="3034"/>
                  </a:lnTo>
                  <a:cubicBezTo>
                    <a:pt x="2637" y="3034"/>
                    <a:pt x="2595" y="3034"/>
                    <a:pt x="2553" y="3014"/>
                  </a:cubicBezTo>
                  <a:cubicBezTo>
                    <a:pt x="2532" y="3014"/>
                    <a:pt x="2532" y="3014"/>
                    <a:pt x="2511" y="2972"/>
                  </a:cubicBezTo>
                  <a:cubicBezTo>
                    <a:pt x="2490" y="2972"/>
                    <a:pt x="2448" y="2951"/>
                    <a:pt x="2427" y="2951"/>
                  </a:cubicBezTo>
                  <a:lnTo>
                    <a:pt x="2406" y="2951"/>
                  </a:lnTo>
                  <a:cubicBezTo>
                    <a:pt x="2344" y="2972"/>
                    <a:pt x="2323" y="3034"/>
                    <a:pt x="2281" y="3055"/>
                  </a:cubicBezTo>
                  <a:lnTo>
                    <a:pt x="2197" y="3139"/>
                  </a:lnTo>
                  <a:lnTo>
                    <a:pt x="2093" y="3244"/>
                  </a:lnTo>
                  <a:lnTo>
                    <a:pt x="2009" y="3327"/>
                  </a:lnTo>
                  <a:cubicBezTo>
                    <a:pt x="1988" y="3348"/>
                    <a:pt x="1967" y="3390"/>
                    <a:pt x="1925" y="3432"/>
                  </a:cubicBezTo>
                  <a:cubicBezTo>
                    <a:pt x="1904" y="3453"/>
                    <a:pt x="1883" y="3474"/>
                    <a:pt x="1883" y="3495"/>
                  </a:cubicBezTo>
                  <a:lnTo>
                    <a:pt x="1800" y="3578"/>
                  </a:lnTo>
                  <a:cubicBezTo>
                    <a:pt x="1779" y="3599"/>
                    <a:pt x="1779" y="3641"/>
                    <a:pt x="1758" y="3662"/>
                  </a:cubicBezTo>
                  <a:cubicBezTo>
                    <a:pt x="1716" y="3683"/>
                    <a:pt x="1716" y="3704"/>
                    <a:pt x="1695" y="3746"/>
                  </a:cubicBezTo>
                  <a:cubicBezTo>
                    <a:pt x="1695" y="3767"/>
                    <a:pt x="1674" y="3788"/>
                    <a:pt x="1674" y="3788"/>
                  </a:cubicBezTo>
                  <a:cubicBezTo>
                    <a:pt x="1653" y="3809"/>
                    <a:pt x="1653" y="3850"/>
                    <a:pt x="1611" y="3871"/>
                  </a:cubicBezTo>
                  <a:cubicBezTo>
                    <a:pt x="1611" y="3892"/>
                    <a:pt x="1590" y="3892"/>
                    <a:pt x="1590" y="3913"/>
                  </a:cubicBezTo>
                  <a:cubicBezTo>
                    <a:pt x="1569" y="3955"/>
                    <a:pt x="1569" y="3976"/>
                    <a:pt x="1569" y="3997"/>
                  </a:cubicBezTo>
                  <a:lnTo>
                    <a:pt x="1569" y="4018"/>
                  </a:lnTo>
                  <a:cubicBezTo>
                    <a:pt x="1569" y="4060"/>
                    <a:pt x="1548" y="4081"/>
                    <a:pt x="1548" y="4102"/>
                  </a:cubicBezTo>
                  <a:cubicBezTo>
                    <a:pt x="1548" y="4122"/>
                    <a:pt x="1569" y="4269"/>
                    <a:pt x="1569" y="4332"/>
                  </a:cubicBezTo>
                  <a:cubicBezTo>
                    <a:pt x="1611" y="4625"/>
                    <a:pt x="1716" y="5043"/>
                    <a:pt x="1569" y="5587"/>
                  </a:cubicBezTo>
                  <a:cubicBezTo>
                    <a:pt x="1548" y="5671"/>
                    <a:pt x="1507" y="5734"/>
                    <a:pt x="1486" y="5775"/>
                  </a:cubicBezTo>
                  <a:cubicBezTo>
                    <a:pt x="1486" y="5775"/>
                    <a:pt x="1486" y="5796"/>
                    <a:pt x="1465" y="5796"/>
                  </a:cubicBezTo>
                  <a:cubicBezTo>
                    <a:pt x="1444" y="5859"/>
                    <a:pt x="1381" y="5901"/>
                    <a:pt x="1360" y="5943"/>
                  </a:cubicBezTo>
                  <a:cubicBezTo>
                    <a:pt x="1360" y="5943"/>
                    <a:pt x="1339" y="5943"/>
                    <a:pt x="1339" y="5964"/>
                  </a:cubicBezTo>
                  <a:cubicBezTo>
                    <a:pt x="1276" y="5985"/>
                    <a:pt x="1256" y="6006"/>
                    <a:pt x="1193" y="6047"/>
                  </a:cubicBezTo>
                  <a:lnTo>
                    <a:pt x="1172" y="6047"/>
                  </a:lnTo>
                  <a:cubicBezTo>
                    <a:pt x="1130" y="6068"/>
                    <a:pt x="1067" y="6068"/>
                    <a:pt x="1025" y="6068"/>
                  </a:cubicBezTo>
                  <a:lnTo>
                    <a:pt x="963" y="6068"/>
                  </a:lnTo>
                  <a:cubicBezTo>
                    <a:pt x="921" y="6068"/>
                    <a:pt x="837" y="6068"/>
                    <a:pt x="774" y="6047"/>
                  </a:cubicBezTo>
                  <a:cubicBezTo>
                    <a:pt x="502" y="6780"/>
                    <a:pt x="105" y="7868"/>
                    <a:pt x="21" y="8391"/>
                  </a:cubicBezTo>
                  <a:cubicBezTo>
                    <a:pt x="21" y="8496"/>
                    <a:pt x="0" y="8579"/>
                    <a:pt x="0" y="8663"/>
                  </a:cubicBezTo>
                  <a:lnTo>
                    <a:pt x="6696" y="8663"/>
                  </a:lnTo>
                  <a:lnTo>
                    <a:pt x="15065" y="7952"/>
                  </a:lnTo>
                  <a:cubicBezTo>
                    <a:pt x="15149" y="7952"/>
                    <a:pt x="16572" y="7826"/>
                    <a:pt x="17764" y="7763"/>
                  </a:cubicBezTo>
                  <a:cubicBezTo>
                    <a:pt x="17869" y="7763"/>
                    <a:pt x="17974" y="7763"/>
                    <a:pt x="18078" y="7742"/>
                  </a:cubicBezTo>
                  <a:cubicBezTo>
                    <a:pt x="18329" y="7742"/>
                    <a:pt x="18559" y="7721"/>
                    <a:pt x="18748" y="7721"/>
                  </a:cubicBezTo>
                  <a:lnTo>
                    <a:pt x="19062" y="7721"/>
                  </a:lnTo>
                  <a:cubicBezTo>
                    <a:pt x="19100" y="7723"/>
                    <a:pt x="19138" y="7724"/>
                    <a:pt x="19173" y="7724"/>
                  </a:cubicBezTo>
                  <a:cubicBezTo>
                    <a:pt x="19519" y="7724"/>
                    <a:pt x="19711" y="7625"/>
                    <a:pt x="19919" y="7303"/>
                  </a:cubicBezTo>
                  <a:cubicBezTo>
                    <a:pt x="19982" y="7219"/>
                    <a:pt x="20024" y="7135"/>
                    <a:pt x="20087" y="7031"/>
                  </a:cubicBezTo>
                  <a:cubicBezTo>
                    <a:pt x="20129" y="6926"/>
                    <a:pt x="20212" y="6801"/>
                    <a:pt x="20296" y="6675"/>
                  </a:cubicBezTo>
                  <a:cubicBezTo>
                    <a:pt x="20317" y="6591"/>
                    <a:pt x="20380" y="6529"/>
                    <a:pt x="20401" y="6466"/>
                  </a:cubicBezTo>
                  <a:cubicBezTo>
                    <a:pt x="20484" y="6319"/>
                    <a:pt x="20526" y="6194"/>
                    <a:pt x="20610" y="6047"/>
                  </a:cubicBezTo>
                  <a:cubicBezTo>
                    <a:pt x="20819" y="5650"/>
                    <a:pt x="20924" y="5441"/>
                    <a:pt x="21007" y="5315"/>
                  </a:cubicBezTo>
                  <a:cubicBezTo>
                    <a:pt x="21070" y="5148"/>
                    <a:pt x="21133" y="5043"/>
                    <a:pt x="21217" y="5001"/>
                  </a:cubicBezTo>
                  <a:cubicBezTo>
                    <a:pt x="21363" y="4792"/>
                    <a:pt x="21677" y="4750"/>
                    <a:pt x="22263" y="4687"/>
                  </a:cubicBezTo>
                  <a:cubicBezTo>
                    <a:pt x="22639" y="4625"/>
                    <a:pt x="23100" y="4583"/>
                    <a:pt x="23372" y="4478"/>
                  </a:cubicBezTo>
                  <a:cubicBezTo>
                    <a:pt x="23644" y="4374"/>
                    <a:pt x="23665" y="4332"/>
                    <a:pt x="23728" y="4227"/>
                  </a:cubicBezTo>
                  <a:cubicBezTo>
                    <a:pt x="23832" y="4081"/>
                    <a:pt x="23958" y="3850"/>
                    <a:pt x="24460" y="3369"/>
                  </a:cubicBezTo>
                  <a:cubicBezTo>
                    <a:pt x="25129" y="2742"/>
                    <a:pt x="25339" y="2721"/>
                    <a:pt x="25652" y="2658"/>
                  </a:cubicBezTo>
                  <a:cubicBezTo>
                    <a:pt x="25757" y="2658"/>
                    <a:pt x="25883" y="2637"/>
                    <a:pt x="26071" y="2553"/>
                  </a:cubicBezTo>
                  <a:cubicBezTo>
                    <a:pt x="26301" y="2490"/>
                    <a:pt x="26469" y="2449"/>
                    <a:pt x="26594" y="2449"/>
                  </a:cubicBezTo>
                  <a:cubicBezTo>
                    <a:pt x="26678" y="2449"/>
                    <a:pt x="26761" y="2490"/>
                    <a:pt x="26803" y="2490"/>
                  </a:cubicBezTo>
                  <a:cubicBezTo>
                    <a:pt x="26939" y="2507"/>
                    <a:pt x="27102" y="2538"/>
                    <a:pt x="27458" y="2538"/>
                  </a:cubicBezTo>
                  <a:cubicBezTo>
                    <a:pt x="27542" y="2538"/>
                    <a:pt x="27637" y="2536"/>
                    <a:pt x="27745" y="2532"/>
                  </a:cubicBezTo>
                  <a:cubicBezTo>
                    <a:pt x="27954" y="2532"/>
                    <a:pt x="28059" y="2511"/>
                    <a:pt x="28121" y="2490"/>
                  </a:cubicBezTo>
                  <a:cubicBezTo>
                    <a:pt x="28080" y="2428"/>
                    <a:pt x="28080" y="2386"/>
                    <a:pt x="28059" y="2344"/>
                  </a:cubicBezTo>
                  <a:cubicBezTo>
                    <a:pt x="27933" y="2218"/>
                    <a:pt x="27808" y="1905"/>
                    <a:pt x="27891" y="1591"/>
                  </a:cubicBezTo>
                  <a:cubicBezTo>
                    <a:pt x="27891" y="1549"/>
                    <a:pt x="27912" y="1486"/>
                    <a:pt x="27912" y="1444"/>
                  </a:cubicBezTo>
                  <a:lnTo>
                    <a:pt x="27912" y="1256"/>
                  </a:lnTo>
                  <a:lnTo>
                    <a:pt x="27912" y="1235"/>
                  </a:lnTo>
                  <a:cubicBezTo>
                    <a:pt x="27912" y="1172"/>
                    <a:pt x="27912" y="1089"/>
                    <a:pt x="27891" y="1026"/>
                  </a:cubicBezTo>
                  <a:lnTo>
                    <a:pt x="27891" y="984"/>
                  </a:lnTo>
                  <a:cubicBezTo>
                    <a:pt x="27891" y="921"/>
                    <a:pt x="27849" y="858"/>
                    <a:pt x="27849" y="775"/>
                  </a:cubicBezTo>
                  <a:lnTo>
                    <a:pt x="27849" y="754"/>
                  </a:lnTo>
                  <a:cubicBezTo>
                    <a:pt x="27849" y="670"/>
                    <a:pt x="27829" y="628"/>
                    <a:pt x="27808" y="545"/>
                  </a:cubicBezTo>
                  <a:lnTo>
                    <a:pt x="27808" y="524"/>
                  </a:lnTo>
                  <a:cubicBezTo>
                    <a:pt x="27766" y="461"/>
                    <a:pt x="27766" y="398"/>
                    <a:pt x="27745" y="335"/>
                  </a:cubicBezTo>
                  <a:lnTo>
                    <a:pt x="27745" y="314"/>
                  </a:lnTo>
                  <a:cubicBezTo>
                    <a:pt x="27724" y="252"/>
                    <a:pt x="27724" y="210"/>
                    <a:pt x="27703" y="147"/>
                  </a:cubicBezTo>
                  <a:lnTo>
                    <a:pt x="27703" y="126"/>
                  </a:lnTo>
                  <a:cubicBezTo>
                    <a:pt x="27661" y="84"/>
                    <a:pt x="27661" y="42"/>
                    <a:pt x="2764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00"/>
            <p:cNvSpPr/>
            <p:nvPr/>
          </p:nvSpPr>
          <p:spPr>
            <a:xfrm>
              <a:off x="4754425" y="3069075"/>
              <a:ext cx="162700" cy="79525"/>
            </a:xfrm>
            <a:custGeom>
              <a:avLst/>
              <a:gdLst/>
              <a:ahLst/>
              <a:cxnLst/>
              <a:rect l="l" t="t" r="r" b="b"/>
              <a:pathLst>
                <a:path w="6508" h="3181" extrusionOk="0">
                  <a:moveTo>
                    <a:pt x="6215" y="1"/>
                  </a:moveTo>
                  <a:cubicBezTo>
                    <a:pt x="6152" y="42"/>
                    <a:pt x="6131" y="63"/>
                    <a:pt x="6089" y="63"/>
                  </a:cubicBezTo>
                  <a:cubicBezTo>
                    <a:pt x="6027" y="84"/>
                    <a:pt x="6006" y="84"/>
                    <a:pt x="5943" y="105"/>
                  </a:cubicBezTo>
                  <a:cubicBezTo>
                    <a:pt x="5796" y="168"/>
                    <a:pt x="5587" y="273"/>
                    <a:pt x="4980" y="524"/>
                  </a:cubicBezTo>
                  <a:cubicBezTo>
                    <a:pt x="4646" y="691"/>
                    <a:pt x="4478" y="796"/>
                    <a:pt x="4436" y="838"/>
                  </a:cubicBezTo>
                  <a:cubicBezTo>
                    <a:pt x="4374" y="1110"/>
                    <a:pt x="4164" y="1193"/>
                    <a:pt x="4039" y="1235"/>
                  </a:cubicBezTo>
                  <a:cubicBezTo>
                    <a:pt x="3955" y="1256"/>
                    <a:pt x="3892" y="1298"/>
                    <a:pt x="3809" y="1298"/>
                  </a:cubicBezTo>
                  <a:cubicBezTo>
                    <a:pt x="3474" y="1298"/>
                    <a:pt x="3160" y="1047"/>
                    <a:pt x="2888" y="838"/>
                  </a:cubicBezTo>
                  <a:cubicBezTo>
                    <a:pt x="2742" y="712"/>
                    <a:pt x="2574" y="607"/>
                    <a:pt x="2449" y="566"/>
                  </a:cubicBezTo>
                  <a:cubicBezTo>
                    <a:pt x="2386" y="524"/>
                    <a:pt x="2365" y="524"/>
                    <a:pt x="2323" y="503"/>
                  </a:cubicBezTo>
                  <a:lnTo>
                    <a:pt x="2323" y="670"/>
                  </a:lnTo>
                  <a:lnTo>
                    <a:pt x="2323" y="691"/>
                  </a:lnTo>
                  <a:cubicBezTo>
                    <a:pt x="2323" y="733"/>
                    <a:pt x="2281" y="796"/>
                    <a:pt x="2281" y="858"/>
                  </a:cubicBezTo>
                  <a:lnTo>
                    <a:pt x="2281" y="879"/>
                  </a:lnTo>
                  <a:lnTo>
                    <a:pt x="2218" y="1026"/>
                  </a:lnTo>
                  <a:lnTo>
                    <a:pt x="2218" y="1068"/>
                  </a:lnTo>
                  <a:cubicBezTo>
                    <a:pt x="2177" y="1110"/>
                    <a:pt x="2135" y="1172"/>
                    <a:pt x="2072" y="1214"/>
                  </a:cubicBezTo>
                  <a:cubicBezTo>
                    <a:pt x="1842" y="1423"/>
                    <a:pt x="1758" y="1444"/>
                    <a:pt x="1591" y="1486"/>
                  </a:cubicBezTo>
                  <a:cubicBezTo>
                    <a:pt x="1486" y="1507"/>
                    <a:pt x="1298" y="1507"/>
                    <a:pt x="858" y="1695"/>
                  </a:cubicBezTo>
                  <a:cubicBezTo>
                    <a:pt x="691" y="1737"/>
                    <a:pt x="566" y="1800"/>
                    <a:pt x="461" y="1842"/>
                  </a:cubicBezTo>
                  <a:cubicBezTo>
                    <a:pt x="1" y="2030"/>
                    <a:pt x="1" y="2030"/>
                    <a:pt x="1" y="2470"/>
                  </a:cubicBezTo>
                  <a:cubicBezTo>
                    <a:pt x="1" y="2658"/>
                    <a:pt x="63" y="2783"/>
                    <a:pt x="147" y="2909"/>
                  </a:cubicBezTo>
                  <a:cubicBezTo>
                    <a:pt x="168" y="2972"/>
                    <a:pt x="210" y="2993"/>
                    <a:pt x="231" y="3055"/>
                  </a:cubicBezTo>
                  <a:lnTo>
                    <a:pt x="356" y="3076"/>
                  </a:lnTo>
                  <a:cubicBezTo>
                    <a:pt x="857" y="3148"/>
                    <a:pt x="1113" y="3180"/>
                    <a:pt x="1405" y="3180"/>
                  </a:cubicBezTo>
                  <a:cubicBezTo>
                    <a:pt x="1541" y="3180"/>
                    <a:pt x="1684" y="3173"/>
                    <a:pt x="1863" y="3160"/>
                  </a:cubicBezTo>
                  <a:cubicBezTo>
                    <a:pt x="2198" y="3118"/>
                    <a:pt x="2595" y="2993"/>
                    <a:pt x="2951" y="2888"/>
                  </a:cubicBezTo>
                  <a:cubicBezTo>
                    <a:pt x="3307" y="2783"/>
                    <a:pt x="3662" y="2679"/>
                    <a:pt x="3851" y="2679"/>
                  </a:cubicBezTo>
                  <a:cubicBezTo>
                    <a:pt x="3913" y="2679"/>
                    <a:pt x="4102" y="2679"/>
                    <a:pt x="4227" y="2804"/>
                  </a:cubicBezTo>
                  <a:cubicBezTo>
                    <a:pt x="4227" y="2804"/>
                    <a:pt x="4248" y="2804"/>
                    <a:pt x="4248" y="2846"/>
                  </a:cubicBezTo>
                  <a:cubicBezTo>
                    <a:pt x="4248" y="2846"/>
                    <a:pt x="4290" y="2846"/>
                    <a:pt x="4311" y="2867"/>
                  </a:cubicBezTo>
                  <a:lnTo>
                    <a:pt x="4332" y="2867"/>
                  </a:lnTo>
                  <a:cubicBezTo>
                    <a:pt x="4353" y="2867"/>
                    <a:pt x="4353" y="2867"/>
                    <a:pt x="4395" y="2888"/>
                  </a:cubicBezTo>
                  <a:lnTo>
                    <a:pt x="4415" y="2888"/>
                  </a:lnTo>
                  <a:cubicBezTo>
                    <a:pt x="4436" y="2888"/>
                    <a:pt x="4457" y="2888"/>
                    <a:pt x="4457" y="2909"/>
                  </a:cubicBezTo>
                  <a:lnTo>
                    <a:pt x="4520" y="2909"/>
                  </a:lnTo>
                  <a:cubicBezTo>
                    <a:pt x="4541" y="2909"/>
                    <a:pt x="4562" y="2909"/>
                    <a:pt x="4604" y="2951"/>
                  </a:cubicBezTo>
                  <a:lnTo>
                    <a:pt x="4813" y="2951"/>
                  </a:lnTo>
                  <a:cubicBezTo>
                    <a:pt x="4855" y="2951"/>
                    <a:pt x="4939" y="2951"/>
                    <a:pt x="5022" y="2972"/>
                  </a:cubicBezTo>
                  <a:lnTo>
                    <a:pt x="5273" y="2993"/>
                  </a:lnTo>
                  <a:lnTo>
                    <a:pt x="5796" y="2993"/>
                  </a:lnTo>
                  <a:cubicBezTo>
                    <a:pt x="5859" y="2993"/>
                    <a:pt x="5880" y="2993"/>
                    <a:pt x="5922" y="2972"/>
                  </a:cubicBezTo>
                  <a:lnTo>
                    <a:pt x="5985" y="2972"/>
                  </a:lnTo>
                  <a:cubicBezTo>
                    <a:pt x="6027" y="2972"/>
                    <a:pt x="6089" y="2972"/>
                    <a:pt x="6131" y="2951"/>
                  </a:cubicBezTo>
                  <a:lnTo>
                    <a:pt x="6194" y="2951"/>
                  </a:lnTo>
                  <a:cubicBezTo>
                    <a:pt x="6236" y="2951"/>
                    <a:pt x="6299" y="2951"/>
                    <a:pt x="6340" y="2909"/>
                  </a:cubicBezTo>
                  <a:lnTo>
                    <a:pt x="6299" y="2637"/>
                  </a:lnTo>
                  <a:cubicBezTo>
                    <a:pt x="6173" y="2428"/>
                    <a:pt x="5985" y="2072"/>
                    <a:pt x="6027" y="1800"/>
                  </a:cubicBezTo>
                  <a:cubicBezTo>
                    <a:pt x="6068" y="1633"/>
                    <a:pt x="6173" y="1507"/>
                    <a:pt x="6278" y="1444"/>
                  </a:cubicBezTo>
                  <a:cubicBezTo>
                    <a:pt x="6320" y="1423"/>
                    <a:pt x="6340" y="1340"/>
                    <a:pt x="6340" y="1319"/>
                  </a:cubicBezTo>
                  <a:lnTo>
                    <a:pt x="6340" y="1235"/>
                  </a:lnTo>
                  <a:lnTo>
                    <a:pt x="6382" y="1172"/>
                  </a:lnTo>
                  <a:cubicBezTo>
                    <a:pt x="6382" y="1172"/>
                    <a:pt x="6508" y="858"/>
                    <a:pt x="6340" y="482"/>
                  </a:cubicBezTo>
                  <a:cubicBezTo>
                    <a:pt x="6382" y="294"/>
                    <a:pt x="6340" y="252"/>
                    <a:pt x="6320" y="189"/>
                  </a:cubicBezTo>
                  <a:cubicBezTo>
                    <a:pt x="6320" y="189"/>
                    <a:pt x="6320" y="168"/>
                    <a:pt x="6299" y="168"/>
                  </a:cubicBezTo>
                  <a:cubicBezTo>
                    <a:pt x="6278" y="126"/>
                    <a:pt x="6278" y="63"/>
                    <a:pt x="6236" y="42"/>
                  </a:cubicBezTo>
                  <a:cubicBezTo>
                    <a:pt x="6236" y="42"/>
                    <a:pt x="6236" y="1"/>
                    <a:pt x="62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00"/>
            <p:cNvSpPr/>
            <p:nvPr/>
          </p:nvSpPr>
          <p:spPr>
            <a:xfrm>
              <a:off x="5216850" y="3380850"/>
              <a:ext cx="25" cy="8375"/>
            </a:xfrm>
            <a:custGeom>
              <a:avLst/>
              <a:gdLst/>
              <a:ahLst/>
              <a:cxnLst/>
              <a:rect l="l" t="t" r="r" b="b"/>
              <a:pathLst>
                <a:path w="1" h="335" extrusionOk="0">
                  <a:moveTo>
                    <a:pt x="0" y="0"/>
                  </a:moveTo>
                  <a:lnTo>
                    <a:pt x="0" y="0"/>
                  </a:lnTo>
                  <a:lnTo>
                    <a:pt x="0" y="335"/>
                  </a:lnTo>
                  <a:lnTo>
                    <a:pt x="0"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00"/>
            <p:cNvSpPr/>
            <p:nvPr/>
          </p:nvSpPr>
          <p:spPr>
            <a:xfrm>
              <a:off x="4677000" y="3083200"/>
              <a:ext cx="704125" cy="296625"/>
            </a:xfrm>
            <a:custGeom>
              <a:avLst/>
              <a:gdLst/>
              <a:ahLst/>
              <a:cxnLst/>
              <a:rect l="l" t="t" r="r" b="b"/>
              <a:pathLst>
                <a:path w="28165" h="11865" extrusionOk="0">
                  <a:moveTo>
                    <a:pt x="21992" y="1"/>
                  </a:moveTo>
                  <a:cubicBezTo>
                    <a:pt x="21887" y="1"/>
                    <a:pt x="21866" y="21"/>
                    <a:pt x="21761" y="63"/>
                  </a:cubicBezTo>
                  <a:cubicBezTo>
                    <a:pt x="21615" y="147"/>
                    <a:pt x="21406" y="252"/>
                    <a:pt x="20904" y="356"/>
                  </a:cubicBezTo>
                  <a:cubicBezTo>
                    <a:pt x="20736" y="398"/>
                    <a:pt x="20569" y="440"/>
                    <a:pt x="20318" y="461"/>
                  </a:cubicBezTo>
                  <a:cubicBezTo>
                    <a:pt x="19230" y="628"/>
                    <a:pt x="19146" y="649"/>
                    <a:pt x="19062" y="691"/>
                  </a:cubicBezTo>
                  <a:cubicBezTo>
                    <a:pt x="18937" y="754"/>
                    <a:pt x="18811" y="796"/>
                    <a:pt x="18204" y="900"/>
                  </a:cubicBezTo>
                  <a:cubicBezTo>
                    <a:pt x="17744" y="984"/>
                    <a:pt x="17493" y="1005"/>
                    <a:pt x="17367" y="1005"/>
                  </a:cubicBezTo>
                  <a:cubicBezTo>
                    <a:pt x="17242" y="1005"/>
                    <a:pt x="17179" y="984"/>
                    <a:pt x="17116" y="963"/>
                  </a:cubicBezTo>
                  <a:cubicBezTo>
                    <a:pt x="17075" y="942"/>
                    <a:pt x="17012" y="900"/>
                    <a:pt x="16614" y="900"/>
                  </a:cubicBezTo>
                  <a:cubicBezTo>
                    <a:pt x="16133" y="900"/>
                    <a:pt x="16112" y="963"/>
                    <a:pt x="16028" y="1089"/>
                  </a:cubicBezTo>
                  <a:cubicBezTo>
                    <a:pt x="15924" y="1256"/>
                    <a:pt x="15798" y="1507"/>
                    <a:pt x="15380" y="1800"/>
                  </a:cubicBezTo>
                  <a:cubicBezTo>
                    <a:pt x="14564" y="2365"/>
                    <a:pt x="13685" y="2511"/>
                    <a:pt x="12450" y="2679"/>
                  </a:cubicBezTo>
                  <a:cubicBezTo>
                    <a:pt x="12262" y="2721"/>
                    <a:pt x="12095" y="2742"/>
                    <a:pt x="11886" y="2762"/>
                  </a:cubicBezTo>
                  <a:cubicBezTo>
                    <a:pt x="11174" y="2867"/>
                    <a:pt x="10944" y="2888"/>
                    <a:pt x="10756" y="2888"/>
                  </a:cubicBezTo>
                  <a:lnTo>
                    <a:pt x="10630" y="2888"/>
                  </a:lnTo>
                  <a:cubicBezTo>
                    <a:pt x="10572" y="2888"/>
                    <a:pt x="10520" y="2885"/>
                    <a:pt x="10444" y="2885"/>
                  </a:cubicBezTo>
                  <a:cubicBezTo>
                    <a:pt x="10330" y="2885"/>
                    <a:pt x="10161" y="2892"/>
                    <a:pt x="9835" y="2930"/>
                  </a:cubicBezTo>
                  <a:lnTo>
                    <a:pt x="9584" y="2951"/>
                  </a:lnTo>
                  <a:cubicBezTo>
                    <a:pt x="8852" y="3034"/>
                    <a:pt x="8684" y="3055"/>
                    <a:pt x="8642" y="3055"/>
                  </a:cubicBezTo>
                  <a:cubicBezTo>
                    <a:pt x="8580" y="3055"/>
                    <a:pt x="8559" y="3076"/>
                    <a:pt x="8538" y="3076"/>
                  </a:cubicBezTo>
                  <a:lnTo>
                    <a:pt x="8391" y="3076"/>
                  </a:lnTo>
                  <a:lnTo>
                    <a:pt x="8140" y="3055"/>
                  </a:lnTo>
                  <a:cubicBezTo>
                    <a:pt x="7952" y="3055"/>
                    <a:pt x="7826" y="3034"/>
                    <a:pt x="7701" y="2993"/>
                  </a:cubicBezTo>
                  <a:lnTo>
                    <a:pt x="7701" y="2993"/>
                  </a:lnTo>
                  <a:cubicBezTo>
                    <a:pt x="7826" y="3516"/>
                    <a:pt x="7910" y="4143"/>
                    <a:pt x="7805" y="4541"/>
                  </a:cubicBezTo>
                  <a:cubicBezTo>
                    <a:pt x="7805" y="4604"/>
                    <a:pt x="7847" y="4750"/>
                    <a:pt x="7910" y="4834"/>
                  </a:cubicBezTo>
                  <a:cubicBezTo>
                    <a:pt x="8015" y="5043"/>
                    <a:pt x="8119" y="5336"/>
                    <a:pt x="7973" y="5650"/>
                  </a:cubicBezTo>
                  <a:cubicBezTo>
                    <a:pt x="7868" y="5901"/>
                    <a:pt x="7617" y="6006"/>
                    <a:pt x="7115" y="6027"/>
                  </a:cubicBezTo>
                  <a:cubicBezTo>
                    <a:pt x="6964" y="6036"/>
                    <a:pt x="6836" y="6040"/>
                    <a:pt x="6726" y="6040"/>
                  </a:cubicBezTo>
                  <a:cubicBezTo>
                    <a:pt x="6362" y="6040"/>
                    <a:pt x="6192" y="5996"/>
                    <a:pt x="6048" y="5964"/>
                  </a:cubicBezTo>
                  <a:cubicBezTo>
                    <a:pt x="5964" y="5922"/>
                    <a:pt x="5943" y="5922"/>
                    <a:pt x="5880" y="5922"/>
                  </a:cubicBezTo>
                  <a:cubicBezTo>
                    <a:pt x="5818" y="5922"/>
                    <a:pt x="5713" y="5964"/>
                    <a:pt x="5546" y="6006"/>
                  </a:cubicBezTo>
                  <a:cubicBezTo>
                    <a:pt x="5295" y="6089"/>
                    <a:pt x="5127" y="6110"/>
                    <a:pt x="5023" y="6110"/>
                  </a:cubicBezTo>
                  <a:cubicBezTo>
                    <a:pt x="4813" y="6131"/>
                    <a:pt x="4709" y="6131"/>
                    <a:pt x="4102" y="6696"/>
                  </a:cubicBezTo>
                  <a:cubicBezTo>
                    <a:pt x="3663" y="7073"/>
                    <a:pt x="3558" y="7261"/>
                    <a:pt x="3474" y="7387"/>
                  </a:cubicBezTo>
                  <a:cubicBezTo>
                    <a:pt x="3349" y="7638"/>
                    <a:pt x="3244" y="7700"/>
                    <a:pt x="2888" y="7868"/>
                  </a:cubicBezTo>
                  <a:cubicBezTo>
                    <a:pt x="2512" y="8014"/>
                    <a:pt x="2051" y="8077"/>
                    <a:pt x="1633" y="8119"/>
                  </a:cubicBezTo>
                  <a:cubicBezTo>
                    <a:pt x="1340" y="8161"/>
                    <a:pt x="963" y="8203"/>
                    <a:pt x="901" y="8265"/>
                  </a:cubicBezTo>
                  <a:lnTo>
                    <a:pt x="817" y="8328"/>
                  </a:lnTo>
                  <a:cubicBezTo>
                    <a:pt x="817" y="8370"/>
                    <a:pt x="796" y="8391"/>
                    <a:pt x="754" y="8412"/>
                  </a:cubicBezTo>
                  <a:cubicBezTo>
                    <a:pt x="691" y="8537"/>
                    <a:pt x="587" y="8788"/>
                    <a:pt x="378" y="9165"/>
                  </a:cubicBezTo>
                  <a:cubicBezTo>
                    <a:pt x="294" y="9332"/>
                    <a:pt x="210" y="9458"/>
                    <a:pt x="168" y="9584"/>
                  </a:cubicBezTo>
                  <a:lnTo>
                    <a:pt x="1" y="9897"/>
                  </a:lnTo>
                  <a:cubicBezTo>
                    <a:pt x="210" y="9897"/>
                    <a:pt x="482" y="9939"/>
                    <a:pt x="733" y="9960"/>
                  </a:cubicBezTo>
                  <a:cubicBezTo>
                    <a:pt x="838" y="9972"/>
                    <a:pt x="932" y="9977"/>
                    <a:pt x="1017" y="9977"/>
                  </a:cubicBezTo>
                  <a:cubicBezTo>
                    <a:pt x="1235" y="9977"/>
                    <a:pt x="1393" y="9943"/>
                    <a:pt x="1528" y="9897"/>
                  </a:cubicBezTo>
                  <a:cubicBezTo>
                    <a:pt x="1628" y="9879"/>
                    <a:pt x="1724" y="9865"/>
                    <a:pt x="1813" y="9865"/>
                  </a:cubicBezTo>
                  <a:cubicBezTo>
                    <a:pt x="1928" y="9865"/>
                    <a:pt x="2031" y="9889"/>
                    <a:pt x="2114" y="9960"/>
                  </a:cubicBezTo>
                  <a:cubicBezTo>
                    <a:pt x="2161" y="9960"/>
                    <a:pt x="2228" y="9961"/>
                    <a:pt x="2311" y="9961"/>
                  </a:cubicBezTo>
                  <a:cubicBezTo>
                    <a:pt x="2560" y="9961"/>
                    <a:pt x="2956" y="9950"/>
                    <a:pt x="3411" y="9856"/>
                  </a:cubicBezTo>
                  <a:cubicBezTo>
                    <a:pt x="3579" y="9793"/>
                    <a:pt x="3725" y="9793"/>
                    <a:pt x="3788" y="9772"/>
                  </a:cubicBezTo>
                  <a:cubicBezTo>
                    <a:pt x="3976" y="9751"/>
                    <a:pt x="3976" y="9751"/>
                    <a:pt x="4165" y="9584"/>
                  </a:cubicBezTo>
                  <a:cubicBezTo>
                    <a:pt x="4207" y="9542"/>
                    <a:pt x="4290" y="9479"/>
                    <a:pt x="4374" y="9416"/>
                  </a:cubicBezTo>
                  <a:cubicBezTo>
                    <a:pt x="4625" y="9165"/>
                    <a:pt x="4709" y="9102"/>
                    <a:pt x="4771" y="9019"/>
                  </a:cubicBezTo>
                  <a:cubicBezTo>
                    <a:pt x="4834" y="8914"/>
                    <a:pt x="4939" y="8809"/>
                    <a:pt x="5253" y="8516"/>
                  </a:cubicBezTo>
                  <a:cubicBezTo>
                    <a:pt x="5399" y="8391"/>
                    <a:pt x="5399" y="8370"/>
                    <a:pt x="5399" y="8307"/>
                  </a:cubicBezTo>
                  <a:cubicBezTo>
                    <a:pt x="5420" y="7784"/>
                    <a:pt x="5818" y="7742"/>
                    <a:pt x="6466" y="7680"/>
                  </a:cubicBezTo>
                  <a:cubicBezTo>
                    <a:pt x="7199" y="7596"/>
                    <a:pt x="8077" y="7575"/>
                    <a:pt x="8810" y="7575"/>
                  </a:cubicBezTo>
                  <a:cubicBezTo>
                    <a:pt x="9542" y="7575"/>
                    <a:pt x="10065" y="7638"/>
                    <a:pt x="10316" y="7721"/>
                  </a:cubicBezTo>
                  <a:cubicBezTo>
                    <a:pt x="10421" y="7742"/>
                    <a:pt x="10525" y="7742"/>
                    <a:pt x="10588" y="7742"/>
                  </a:cubicBezTo>
                  <a:cubicBezTo>
                    <a:pt x="10615" y="7741"/>
                    <a:pt x="10641" y="7740"/>
                    <a:pt x="10667" y="7740"/>
                  </a:cubicBezTo>
                  <a:cubicBezTo>
                    <a:pt x="10977" y="7740"/>
                    <a:pt x="11182" y="7869"/>
                    <a:pt x="11530" y="8391"/>
                  </a:cubicBezTo>
                  <a:cubicBezTo>
                    <a:pt x="11906" y="8893"/>
                    <a:pt x="11990" y="8914"/>
                    <a:pt x="12137" y="8914"/>
                  </a:cubicBezTo>
                  <a:cubicBezTo>
                    <a:pt x="12241" y="8914"/>
                    <a:pt x="12346" y="8893"/>
                    <a:pt x="12513" y="8872"/>
                  </a:cubicBezTo>
                  <a:cubicBezTo>
                    <a:pt x="12639" y="8830"/>
                    <a:pt x="12827" y="8809"/>
                    <a:pt x="13036" y="8788"/>
                  </a:cubicBezTo>
                  <a:cubicBezTo>
                    <a:pt x="13518" y="8726"/>
                    <a:pt x="13727" y="8621"/>
                    <a:pt x="13915" y="8558"/>
                  </a:cubicBezTo>
                  <a:cubicBezTo>
                    <a:pt x="14073" y="8495"/>
                    <a:pt x="14219" y="8432"/>
                    <a:pt x="14462" y="8432"/>
                  </a:cubicBezTo>
                  <a:cubicBezTo>
                    <a:pt x="14541" y="8432"/>
                    <a:pt x="14629" y="8438"/>
                    <a:pt x="14731" y="8454"/>
                  </a:cubicBezTo>
                  <a:cubicBezTo>
                    <a:pt x="14757" y="8457"/>
                    <a:pt x="14782" y="8458"/>
                    <a:pt x="14806" y="8458"/>
                  </a:cubicBezTo>
                  <a:cubicBezTo>
                    <a:pt x="14960" y="8458"/>
                    <a:pt x="15089" y="8406"/>
                    <a:pt x="15233" y="8370"/>
                  </a:cubicBezTo>
                  <a:cubicBezTo>
                    <a:pt x="15359" y="8307"/>
                    <a:pt x="15463" y="8286"/>
                    <a:pt x="15589" y="8286"/>
                  </a:cubicBezTo>
                  <a:cubicBezTo>
                    <a:pt x="15882" y="8286"/>
                    <a:pt x="16112" y="8475"/>
                    <a:pt x="16384" y="8914"/>
                  </a:cubicBezTo>
                  <a:cubicBezTo>
                    <a:pt x="16635" y="9332"/>
                    <a:pt x="16656" y="9646"/>
                    <a:pt x="16656" y="9835"/>
                  </a:cubicBezTo>
                  <a:lnTo>
                    <a:pt x="16656" y="9939"/>
                  </a:lnTo>
                  <a:cubicBezTo>
                    <a:pt x="16698" y="9939"/>
                    <a:pt x="16803" y="10044"/>
                    <a:pt x="17284" y="10169"/>
                  </a:cubicBezTo>
                  <a:cubicBezTo>
                    <a:pt x="18581" y="10525"/>
                    <a:pt x="19732" y="11341"/>
                    <a:pt x="20067" y="11634"/>
                  </a:cubicBezTo>
                  <a:cubicBezTo>
                    <a:pt x="20297" y="11655"/>
                    <a:pt x="21113" y="11801"/>
                    <a:pt x="21510" y="11864"/>
                  </a:cubicBezTo>
                  <a:cubicBezTo>
                    <a:pt x="21531" y="11655"/>
                    <a:pt x="21427" y="11048"/>
                    <a:pt x="21406" y="10818"/>
                  </a:cubicBezTo>
                  <a:cubicBezTo>
                    <a:pt x="21322" y="10400"/>
                    <a:pt x="21301" y="10149"/>
                    <a:pt x="21531" y="9939"/>
                  </a:cubicBezTo>
                  <a:cubicBezTo>
                    <a:pt x="21552" y="9897"/>
                    <a:pt x="21573" y="9897"/>
                    <a:pt x="21615" y="9814"/>
                  </a:cubicBezTo>
                  <a:cubicBezTo>
                    <a:pt x="21761" y="9332"/>
                    <a:pt x="22138" y="9249"/>
                    <a:pt x="22368" y="9207"/>
                  </a:cubicBezTo>
                  <a:cubicBezTo>
                    <a:pt x="22494" y="9165"/>
                    <a:pt x="22598" y="9144"/>
                    <a:pt x="22682" y="9102"/>
                  </a:cubicBezTo>
                  <a:cubicBezTo>
                    <a:pt x="22703" y="9060"/>
                    <a:pt x="22703" y="8935"/>
                    <a:pt x="22724" y="8830"/>
                  </a:cubicBezTo>
                  <a:cubicBezTo>
                    <a:pt x="22766" y="8516"/>
                    <a:pt x="22808" y="8056"/>
                    <a:pt x="23226" y="7659"/>
                  </a:cubicBezTo>
                  <a:cubicBezTo>
                    <a:pt x="23435" y="7449"/>
                    <a:pt x="23561" y="7366"/>
                    <a:pt x="23707" y="7366"/>
                  </a:cubicBezTo>
                  <a:cubicBezTo>
                    <a:pt x="23854" y="7366"/>
                    <a:pt x="23958" y="7491"/>
                    <a:pt x="24021" y="7575"/>
                  </a:cubicBezTo>
                  <a:cubicBezTo>
                    <a:pt x="24168" y="7533"/>
                    <a:pt x="24335" y="7491"/>
                    <a:pt x="24482" y="7470"/>
                  </a:cubicBezTo>
                  <a:cubicBezTo>
                    <a:pt x="24754" y="7449"/>
                    <a:pt x="25067" y="7408"/>
                    <a:pt x="25653" y="7156"/>
                  </a:cubicBezTo>
                  <a:cubicBezTo>
                    <a:pt x="26009" y="7031"/>
                    <a:pt x="26155" y="6989"/>
                    <a:pt x="26218" y="6947"/>
                  </a:cubicBezTo>
                  <a:cubicBezTo>
                    <a:pt x="26239" y="6926"/>
                    <a:pt x="26281" y="6905"/>
                    <a:pt x="26386" y="6822"/>
                  </a:cubicBezTo>
                  <a:cubicBezTo>
                    <a:pt x="26281" y="6738"/>
                    <a:pt x="26134" y="6675"/>
                    <a:pt x="26030" y="6508"/>
                  </a:cubicBezTo>
                  <a:lnTo>
                    <a:pt x="25925" y="6403"/>
                  </a:lnTo>
                  <a:cubicBezTo>
                    <a:pt x="25815" y="6477"/>
                    <a:pt x="25656" y="6599"/>
                    <a:pt x="25278" y="6599"/>
                  </a:cubicBezTo>
                  <a:cubicBezTo>
                    <a:pt x="25226" y="6599"/>
                    <a:pt x="25170" y="6597"/>
                    <a:pt x="25109" y="6591"/>
                  </a:cubicBezTo>
                  <a:cubicBezTo>
                    <a:pt x="24670" y="6529"/>
                    <a:pt x="24502" y="6529"/>
                    <a:pt x="24482" y="6215"/>
                  </a:cubicBezTo>
                  <a:cubicBezTo>
                    <a:pt x="24482" y="6006"/>
                    <a:pt x="24565" y="5880"/>
                    <a:pt x="24774" y="5838"/>
                  </a:cubicBezTo>
                  <a:cubicBezTo>
                    <a:pt x="25026" y="5755"/>
                    <a:pt x="25109" y="5692"/>
                    <a:pt x="25130" y="5671"/>
                  </a:cubicBezTo>
                  <a:cubicBezTo>
                    <a:pt x="25130" y="5650"/>
                    <a:pt x="25172" y="5650"/>
                    <a:pt x="25172" y="5629"/>
                  </a:cubicBezTo>
                  <a:cubicBezTo>
                    <a:pt x="25172" y="5629"/>
                    <a:pt x="25172" y="5587"/>
                    <a:pt x="25130" y="5587"/>
                  </a:cubicBezTo>
                  <a:cubicBezTo>
                    <a:pt x="25088" y="5483"/>
                    <a:pt x="25005" y="5315"/>
                    <a:pt x="24921" y="5043"/>
                  </a:cubicBezTo>
                  <a:cubicBezTo>
                    <a:pt x="24879" y="4813"/>
                    <a:pt x="24816" y="4583"/>
                    <a:pt x="24900" y="4395"/>
                  </a:cubicBezTo>
                  <a:cubicBezTo>
                    <a:pt x="24984" y="4206"/>
                    <a:pt x="25130" y="4185"/>
                    <a:pt x="25235" y="4122"/>
                  </a:cubicBezTo>
                  <a:cubicBezTo>
                    <a:pt x="25318" y="4102"/>
                    <a:pt x="25423" y="4081"/>
                    <a:pt x="25528" y="3997"/>
                  </a:cubicBezTo>
                  <a:cubicBezTo>
                    <a:pt x="25699" y="3898"/>
                    <a:pt x="25839" y="3861"/>
                    <a:pt x="25957" y="3861"/>
                  </a:cubicBezTo>
                  <a:cubicBezTo>
                    <a:pt x="26112" y="3861"/>
                    <a:pt x="26228" y="3925"/>
                    <a:pt x="26323" y="3997"/>
                  </a:cubicBezTo>
                  <a:cubicBezTo>
                    <a:pt x="26386" y="4060"/>
                    <a:pt x="26490" y="4122"/>
                    <a:pt x="26658" y="4185"/>
                  </a:cubicBezTo>
                  <a:cubicBezTo>
                    <a:pt x="26741" y="4206"/>
                    <a:pt x="26804" y="4227"/>
                    <a:pt x="26888" y="4227"/>
                  </a:cubicBezTo>
                  <a:cubicBezTo>
                    <a:pt x="26992" y="4227"/>
                    <a:pt x="27013" y="4206"/>
                    <a:pt x="27097" y="4102"/>
                  </a:cubicBezTo>
                  <a:cubicBezTo>
                    <a:pt x="27160" y="4060"/>
                    <a:pt x="27181" y="3997"/>
                    <a:pt x="27223" y="3976"/>
                  </a:cubicBezTo>
                  <a:cubicBezTo>
                    <a:pt x="27306" y="3892"/>
                    <a:pt x="27327" y="3830"/>
                    <a:pt x="27390" y="3704"/>
                  </a:cubicBezTo>
                  <a:cubicBezTo>
                    <a:pt x="27474" y="3578"/>
                    <a:pt x="27536" y="3390"/>
                    <a:pt x="27725" y="3139"/>
                  </a:cubicBezTo>
                  <a:lnTo>
                    <a:pt x="27746" y="3097"/>
                  </a:lnTo>
                  <a:cubicBezTo>
                    <a:pt x="27955" y="2783"/>
                    <a:pt x="27955" y="2783"/>
                    <a:pt x="28059" y="2323"/>
                  </a:cubicBezTo>
                  <a:cubicBezTo>
                    <a:pt x="28101" y="2198"/>
                    <a:pt x="28122" y="2030"/>
                    <a:pt x="28164" y="1821"/>
                  </a:cubicBezTo>
                  <a:lnTo>
                    <a:pt x="28164" y="1821"/>
                  </a:lnTo>
                  <a:cubicBezTo>
                    <a:pt x="27829" y="2093"/>
                    <a:pt x="27202" y="2511"/>
                    <a:pt x="26804" y="2511"/>
                  </a:cubicBezTo>
                  <a:cubicBezTo>
                    <a:pt x="26798" y="2523"/>
                    <a:pt x="26786" y="2528"/>
                    <a:pt x="26769" y="2528"/>
                  </a:cubicBezTo>
                  <a:cubicBezTo>
                    <a:pt x="26726" y="2528"/>
                    <a:pt x="26655" y="2494"/>
                    <a:pt x="26595" y="2449"/>
                  </a:cubicBezTo>
                  <a:lnTo>
                    <a:pt x="26574" y="2428"/>
                  </a:lnTo>
                  <a:cubicBezTo>
                    <a:pt x="26448" y="2490"/>
                    <a:pt x="26281" y="2511"/>
                    <a:pt x="25967" y="2511"/>
                  </a:cubicBezTo>
                  <a:cubicBezTo>
                    <a:pt x="25130" y="2511"/>
                    <a:pt x="24607" y="2198"/>
                    <a:pt x="24586" y="2198"/>
                  </a:cubicBezTo>
                  <a:lnTo>
                    <a:pt x="23498" y="1549"/>
                  </a:lnTo>
                  <a:lnTo>
                    <a:pt x="24712" y="1549"/>
                  </a:lnTo>
                  <a:cubicBezTo>
                    <a:pt x="24712" y="1549"/>
                    <a:pt x="24795" y="1549"/>
                    <a:pt x="25088" y="1444"/>
                  </a:cubicBezTo>
                  <a:lnTo>
                    <a:pt x="24607" y="1382"/>
                  </a:lnTo>
                  <a:lnTo>
                    <a:pt x="25800" y="858"/>
                  </a:lnTo>
                  <a:cubicBezTo>
                    <a:pt x="25821" y="858"/>
                    <a:pt x="26260" y="649"/>
                    <a:pt x="26804" y="503"/>
                  </a:cubicBezTo>
                  <a:cubicBezTo>
                    <a:pt x="26783" y="461"/>
                    <a:pt x="26741" y="440"/>
                    <a:pt x="26699" y="419"/>
                  </a:cubicBezTo>
                  <a:cubicBezTo>
                    <a:pt x="26532" y="293"/>
                    <a:pt x="26365" y="210"/>
                    <a:pt x="26239" y="210"/>
                  </a:cubicBezTo>
                  <a:cubicBezTo>
                    <a:pt x="26051" y="210"/>
                    <a:pt x="25758" y="398"/>
                    <a:pt x="25549" y="524"/>
                  </a:cubicBezTo>
                  <a:cubicBezTo>
                    <a:pt x="25339" y="649"/>
                    <a:pt x="25193" y="754"/>
                    <a:pt x="25067" y="754"/>
                  </a:cubicBezTo>
                  <a:cubicBezTo>
                    <a:pt x="25005" y="754"/>
                    <a:pt x="24984" y="754"/>
                    <a:pt x="24963" y="733"/>
                  </a:cubicBezTo>
                  <a:cubicBezTo>
                    <a:pt x="24963" y="733"/>
                    <a:pt x="24921" y="733"/>
                    <a:pt x="24921" y="691"/>
                  </a:cubicBezTo>
                  <a:cubicBezTo>
                    <a:pt x="24900" y="670"/>
                    <a:pt x="24879" y="670"/>
                    <a:pt x="24858" y="649"/>
                  </a:cubicBezTo>
                  <a:lnTo>
                    <a:pt x="24816" y="649"/>
                  </a:lnTo>
                  <a:lnTo>
                    <a:pt x="24816" y="628"/>
                  </a:lnTo>
                  <a:cubicBezTo>
                    <a:pt x="24795" y="586"/>
                    <a:pt x="24774" y="545"/>
                    <a:pt x="24754" y="482"/>
                  </a:cubicBezTo>
                  <a:cubicBezTo>
                    <a:pt x="24670" y="461"/>
                    <a:pt x="24565" y="461"/>
                    <a:pt x="24440" y="440"/>
                  </a:cubicBezTo>
                  <a:cubicBezTo>
                    <a:pt x="24126" y="398"/>
                    <a:pt x="23645" y="335"/>
                    <a:pt x="22891" y="147"/>
                  </a:cubicBezTo>
                  <a:cubicBezTo>
                    <a:pt x="22389" y="21"/>
                    <a:pt x="22138" y="1"/>
                    <a:pt x="2199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00"/>
            <p:cNvSpPr/>
            <p:nvPr/>
          </p:nvSpPr>
          <p:spPr>
            <a:xfrm>
              <a:off x="5396250" y="2411025"/>
              <a:ext cx="138125" cy="116150"/>
            </a:xfrm>
            <a:custGeom>
              <a:avLst/>
              <a:gdLst/>
              <a:ahLst/>
              <a:cxnLst/>
              <a:rect l="l" t="t" r="r" b="b"/>
              <a:pathLst>
                <a:path w="5525" h="4646" extrusionOk="0">
                  <a:moveTo>
                    <a:pt x="1570" y="1"/>
                  </a:moveTo>
                  <a:cubicBezTo>
                    <a:pt x="1466" y="43"/>
                    <a:pt x="1340" y="105"/>
                    <a:pt x="1026" y="126"/>
                  </a:cubicBezTo>
                  <a:cubicBezTo>
                    <a:pt x="859" y="147"/>
                    <a:pt x="775" y="147"/>
                    <a:pt x="754" y="168"/>
                  </a:cubicBezTo>
                  <a:lnTo>
                    <a:pt x="754" y="210"/>
                  </a:lnTo>
                  <a:cubicBezTo>
                    <a:pt x="712" y="419"/>
                    <a:pt x="629" y="691"/>
                    <a:pt x="252" y="1026"/>
                  </a:cubicBezTo>
                  <a:cubicBezTo>
                    <a:pt x="210" y="1068"/>
                    <a:pt x="147" y="1131"/>
                    <a:pt x="105" y="1151"/>
                  </a:cubicBezTo>
                  <a:cubicBezTo>
                    <a:pt x="85" y="1151"/>
                    <a:pt x="85" y="1172"/>
                    <a:pt x="43" y="1172"/>
                  </a:cubicBezTo>
                  <a:cubicBezTo>
                    <a:pt x="22" y="1172"/>
                    <a:pt x="22" y="1193"/>
                    <a:pt x="1" y="1193"/>
                  </a:cubicBezTo>
                  <a:cubicBezTo>
                    <a:pt x="1" y="1235"/>
                    <a:pt x="1" y="1235"/>
                    <a:pt x="22" y="1256"/>
                  </a:cubicBezTo>
                  <a:cubicBezTo>
                    <a:pt x="43" y="1340"/>
                    <a:pt x="105" y="1403"/>
                    <a:pt x="126" y="1465"/>
                  </a:cubicBezTo>
                  <a:cubicBezTo>
                    <a:pt x="126" y="1465"/>
                    <a:pt x="126" y="1486"/>
                    <a:pt x="147" y="1486"/>
                  </a:cubicBezTo>
                  <a:cubicBezTo>
                    <a:pt x="189" y="1570"/>
                    <a:pt x="231" y="1654"/>
                    <a:pt x="252" y="1696"/>
                  </a:cubicBezTo>
                  <a:cubicBezTo>
                    <a:pt x="503" y="2240"/>
                    <a:pt x="608" y="2449"/>
                    <a:pt x="608" y="3035"/>
                  </a:cubicBezTo>
                  <a:lnTo>
                    <a:pt x="608" y="3348"/>
                  </a:lnTo>
                  <a:cubicBezTo>
                    <a:pt x="608" y="3767"/>
                    <a:pt x="608" y="3809"/>
                    <a:pt x="754" y="4311"/>
                  </a:cubicBezTo>
                  <a:cubicBezTo>
                    <a:pt x="775" y="4416"/>
                    <a:pt x="838" y="4520"/>
                    <a:pt x="859" y="4625"/>
                  </a:cubicBezTo>
                  <a:lnTo>
                    <a:pt x="859" y="4646"/>
                  </a:lnTo>
                  <a:lnTo>
                    <a:pt x="2282" y="3746"/>
                  </a:lnTo>
                  <a:cubicBezTo>
                    <a:pt x="3056" y="3223"/>
                    <a:pt x="3139" y="3223"/>
                    <a:pt x="3223" y="3223"/>
                  </a:cubicBezTo>
                  <a:lnTo>
                    <a:pt x="3390" y="3223"/>
                  </a:lnTo>
                  <a:lnTo>
                    <a:pt x="3474" y="3432"/>
                  </a:lnTo>
                  <a:lnTo>
                    <a:pt x="3474" y="3453"/>
                  </a:lnTo>
                  <a:cubicBezTo>
                    <a:pt x="3495" y="3432"/>
                    <a:pt x="3537" y="3432"/>
                    <a:pt x="3558" y="3390"/>
                  </a:cubicBezTo>
                  <a:cubicBezTo>
                    <a:pt x="3683" y="3265"/>
                    <a:pt x="3809" y="3139"/>
                    <a:pt x="4227" y="2951"/>
                  </a:cubicBezTo>
                  <a:cubicBezTo>
                    <a:pt x="4541" y="2825"/>
                    <a:pt x="4604" y="2763"/>
                    <a:pt x="4625" y="2763"/>
                  </a:cubicBezTo>
                  <a:cubicBezTo>
                    <a:pt x="4709" y="2700"/>
                    <a:pt x="4792" y="2637"/>
                    <a:pt x="5169" y="2449"/>
                  </a:cubicBezTo>
                  <a:cubicBezTo>
                    <a:pt x="5336" y="2428"/>
                    <a:pt x="5441" y="2386"/>
                    <a:pt x="5525" y="2344"/>
                  </a:cubicBezTo>
                  <a:cubicBezTo>
                    <a:pt x="5504" y="2323"/>
                    <a:pt x="5462" y="2323"/>
                    <a:pt x="5441" y="2302"/>
                  </a:cubicBezTo>
                  <a:lnTo>
                    <a:pt x="5357" y="2219"/>
                  </a:lnTo>
                  <a:lnTo>
                    <a:pt x="5336" y="2198"/>
                  </a:lnTo>
                  <a:lnTo>
                    <a:pt x="5232" y="2093"/>
                  </a:lnTo>
                  <a:lnTo>
                    <a:pt x="5211" y="2072"/>
                  </a:lnTo>
                  <a:cubicBezTo>
                    <a:pt x="5148" y="2009"/>
                    <a:pt x="5127" y="1968"/>
                    <a:pt x="5085" y="1905"/>
                  </a:cubicBezTo>
                  <a:lnTo>
                    <a:pt x="4813" y="1612"/>
                  </a:lnTo>
                  <a:cubicBezTo>
                    <a:pt x="4604" y="1382"/>
                    <a:pt x="4458" y="1214"/>
                    <a:pt x="4499" y="963"/>
                  </a:cubicBezTo>
                  <a:cubicBezTo>
                    <a:pt x="4520" y="838"/>
                    <a:pt x="4604" y="754"/>
                    <a:pt x="4709" y="691"/>
                  </a:cubicBezTo>
                  <a:cubicBezTo>
                    <a:pt x="4688" y="628"/>
                    <a:pt x="4646" y="524"/>
                    <a:pt x="4625" y="419"/>
                  </a:cubicBezTo>
                  <a:cubicBezTo>
                    <a:pt x="4604" y="335"/>
                    <a:pt x="4604" y="252"/>
                    <a:pt x="4583" y="168"/>
                  </a:cubicBezTo>
                  <a:lnTo>
                    <a:pt x="4541" y="168"/>
                  </a:lnTo>
                  <a:cubicBezTo>
                    <a:pt x="4499" y="168"/>
                    <a:pt x="4458" y="210"/>
                    <a:pt x="4395" y="210"/>
                  </a:cubicBezTo>
                  <a:cubicBezTo>
                    <a:pt x="4374" y="210"/>
                    <a:pt x="4332" y="210"/>
                    <a:pt x="4311" y="231"/>
                  </a:cubicBezTo>
                  <a:cubicBezTo>
                    <a:pt x="4248" y="252"/>
                    <a:pt x="4165" y="252"/>
                    <a:pt x="4060" y="294"/>
                  </a:cubicBezTo>
                  <a:lnTo>
                    <a:pt x="3955" y="315"/>
                  </a:lnTo>
                  <a:cubicBezTo>
                    <a:pt x="3411" y="461"/>
                    <a:pt x="3411" y="461"/>
                    <a:pt x="3349" y="461"/>
                  </a:cubicBezTo>
                  <a:cubicBezTo>
                    <a:pt x="3328" y="461"/>
                    <a:pt x="3307" y="461"/>
                    <a:pt x="2993" y="545"/>
                  </a:cubicBezTo>
                  <a:cubicBezTo>
                    <a:pt x="2805" y="607"/>
                    <a:pt x="2679" y="607"/>
                    <a:pt x="2595" y="607"/>
                  </a:cubicBezTo>
                  <a:cubicBezTo>
                    <a:pt x="2533" y="607"/>
                    <a:pt x="2491" y="607"/>
                    <a:pt x="2428" y="566"/>
                  </a:cubicBezTo>
                  <a:cubicBezTo>
                    <a:pt x="2302" y="545"/>
                    <a:pt x="2240" y="440"/>
                    <a:pt x="2198" y="356"/>
                  </a:cubicBezTo>
                  <a:cubicBezTo>
                    <a:pt x="2177" y="315"/>
                    <a:pt x="2156" y="252"/>
                    <a:pt x="2010" y="210"/>
                  </a:cubicBezTo>
                  <a:cubicBezTo>
                    <a:pt x="1989" y="168"/>
                    <a:pt x="1947" y="147"/>
                    <a:pt x="1863" y="126"/>
                  </a:cubicBezTo>
                  <a:lnTo>
                    <a:pt x="1717" y="84"/>
                  </a:lnTo>
                  <a:cubicBezTo>
                    <a:pt x="1654" y="43"/>
                    <a:pt x="1591" y="22"/>
                    <a:pt x="157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00"/>
            <p:cNvSpPr/>
            <p:nvPr/>
          </p:nvSpPr>
          <p:spPr>
            <a:xfrm>
              <a:off x="5524425" y="2390100"/>
              <a:ext cx="72725" cy="75350"/>
            </a:xfrm>
            <a:custGeom>
              <a:avLst/>
              <a:gdLst/>
              <a:ahLst/>
              <a:cxnLst/>
              <a:rect l="l" t="t" r="r" b="b"/>
              <a:pathLst>
                <a:path w="2909" h="3014" extrusionOk="0">
                  <a:moveTo>
                    <a:pt x="440" y="1"/>
                  </a:moveTo>
                  <a:cubicBezTo>
                    <a:pt x="481" y="189"/>
                    <a:pt x="523" y="503"/>
                    <a:pt x="293" y="754"/>
                  </a:cubicBezTo>
                  <a:cubicBezTo>
                    <a:pt x="230" y="817"/>
                    <a:pt x="209" y="838"/>
                    <a:pt x="168" y="859"/>
                  </a:cubicBezTo>
                  <a:lnTo>
                    <a:pt x="126" y="880"/>
                  </a:lnTo>
                  <a:cubicBezTo>
                    <a:pt x="105" y="921"/>
                    <a:pt x="84" y="921"/>
                    <a:pt x="21" y="942"/>
                  </a:cubicBezTo>
                  <a:lnTo>
                    <a:pt x="0" y="942"/>
                  </a:lnTo>
                  <a:cubicBezTo>
                    <a:pt x="0" y="963"/>
                    <a:pt x="0" y="1026"/>
                    <a:pt x="21" y="1047"/>
                  </a:cubicBezTo>
                  <a:cubicBezTo>
                    <a:pt x="21" y="1089"/>
                    <a:pt x="63" y="1131"/>
                    <a:pt x="63" y="1152"/>
                  </a:cubicBezTo>
                  <a:cubicBezTo>
                    <a:pt x="168" y="1256"/>
                    <a:pt x="168" y="1444"/>
                    <a:pt x="168" y="1612"/>
                  </a:cubicBezTo>
                  <a:cubicBezTo>
                    <a:pt x="168" y="1696"/>
                    <a:pt x="168" y="1821"/>
                    <a:pt x="84" y="1926"/>
                  </a:cubicBezTo>
                  <a:lnTo>
                    <a:pt x="335" y="2198"/>
                  </a:lnTo>
                  <a:cubicBezTo>
                    <a:pt x="607" y="2491"/>
                    <a:pt x="691" y="2553"/>
                    <a:pt x="753" y="2616"/>
                  </a:cubicBezTo>
                  <a:cubicBezTo>
                    <a:pt x="963" y="2658"/>
                    <a:pt x="1046" y="2846"/>
                    <a:pt x="1067" y="3014"/>
                  </a:cubicBezTo>
                  <a:cubicBezTo>
                    <a:pt x="1318" y="2846"/>
                    <a:pt x="1465" y="2763"/>
                    <a:pt x="1549" y="2721"/>
                  </a:cubicBezTo>
                  <a:cubicBezTo>
                    <a:pt x="1653" y="2658"/>
                    <a:pt x="1653" y="2658"/>
                    <a:pt x="1800" y="2449"/>
                  </a:cubicBezTo>
                  <a:cubicBezTo>
                    <a:pt x="1946" y="2261"/>
                    <a:pt x="2051" y="2156"/>
                    <a:pt x="2155" y="2135"/>
                  </a:cubicBezTo>
                  <a:cubicBezTo>
                    <a:pt x="2176" y="2114"/>
                    <a:pt x="2218" y="2030"/>
                    <a:pt x="2365" y="1884"/>
                  </a:cubicBezTo>
                  <a:cubicBezTo>
                    <a:pt x="2545" y="1603"/>
                    <a:pt x="2764" y="1514"/>
                    <a:pt x="2893" y="1471"/>
                  </a:cubicBezTo>
                  <a:lnTo>
                    <a:pt x="2893" y="1471"/>
                  </a:lnTo>
                  <a:cubicBezTo>
                    <a:pt x="2893" y="1471"/>
                    <a:pt x="2894" y="1471"/>
                    <a:pt x="2895" y="1471"/>
                  </a:cubicBezTo>
                  <a:cubicBezTo>
                    <a:pt x="2900" y="1471"/>
                    <a:pt x="2905" y="1469"/>
                    <a:pt x="2909" y="1465"/>
                  </a:cubicBezTo>
                  <a:lnTo>
                    <a:pt x="2909" y="1465"/>
                  </a:lnTo>
                  <a:cubicBezTo>
                    <a:pt x="2903" y="1467"/>
                    <a:pt x="2898" y="1469"/>
                    <a:pt x="2893" y="1471"/>
                  </a:cubicBezTo>
                  <a:lnTo>
                    <a:pt x="2893" y="1471"/>
                  </a:lnTo>
                  <a:cubicBezTo>
                    <a:pt x="2871" y="1468"/>
                    <a:pt x="2846" y="1435"/>
                    <a:pt x="2846" y="1403"/>
                  </a:cubicBezTo>
                  <a:lnTo>
                    <a:pt x="2846" y="1382"/>
                  </a:lnTo>
                  <a:lnTo>
                    <a:pt x="2825" y="1382"/>
                  </a:lnTo>
                  <a:cubicBezTo>
                    <a:pt x="2783" y="1382"/>
                    <a:pt x="2720" y="1382"/>
                    <a:pt x="2699" y="1403"/>
                  </a:cubicBezTo>
                  <a:lnTo>
                    <a:pt x="2385" y="1403"/>
                  </a:lnTo>
                  <a:cubicBezTo>
                    <a:pt x="2176" y="1403"/>
                    <a:pt x="2093" y="1256"/>
                    <a:pt x="2093" y="1172"/>
                  </a:cubicBezTo>
                  <a:lnTo>
                    <a:pt x="2093" y="1131"/>
                  </a:lnTo>
                  <a:cubicBezTo>
                    <a:pt x="2072" y="1131"/>
                    <a:pt x="2072" y="1131"/>
                    <a:pt x="2030" y="1089"/>
                  </a:cubicBezTo>
                  <a:cubicBezTo>
                    <a:pt x="1444" y="921"/>
                    <a:pt x="1235" y="628"/>
                    <a:pt x="1318" y="126"/>
                  </a:cubicBezTo>
                  <a:lnTo>
                    <a:pt x="1318" y="43"/>
                  </a:lnTo>
                  <a:cubicBezTo>
                    <a:pt x="1276" y="1"/>
                    <a:pt x="1276" y="1"/>
                    <a:pt x="94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00"/>
            <p:cNvSpPr/>
            <p:nvPr/>
          </p:nvSpPr>
          <p:spPr>
            <a:xfrm>
              <a:off x="5383175" y="2295950"/>
              <a:ext cx="268375" cy="131850"/>
            </a:xfrm>
            <a:custGeom>
              <a:avLst/>
              <a:gdLst/>
              <a:ahLst/>
              <a:cxnLst/>
              <a:rect l="l" t="t" r="r" b="b"/>
              <a:pathLst>
                <a:path w="10735" h="5274" extrusionOk="0">
                  <a:moveTo>
                    <a:pt x="8015" y="1"/>
                  </a:moveTo>
                  <a:cubicBezTo>
                    <a:pt x="8015" y="1"/>
                    <a:pt x="7973" y="1"/>
                    <a:pt x="7973" y="21"/>
                  </a:cubicBezTo>
                  <a:cubicBezTo>
                    <a:pt x="7952" y="42"/>
                    <a:pt x="7931" y="42"/>
                    <a:pt x="7910" y="84"/>
                  </a:cubicBezTo>
                  <a:cubicBezTo>
                    <a:pt x="7868" y="84"/>
                    <a:pt x="7868" y="105"/>
                    <a:pt x="7847" y="105"/>
                  </a:cubicBezTo>
                  <a:cubicBezTo>
                    <a:pt x="7826" y="105"/>
                    <a:pt x="7784" y="126"/>
                    <a:pt x="7763" y="126"/>
                  </a:cubicBezTo>
                  <a:lnTo>
                    <a:pt x="7512" y="126"/>
                  </a:lnTo>
                  <a:cubicBezTo>
                    <a:pt x="7324" y="126"/>
                    <a:pt x="7136" y="126"/>
                    <a:pt x="6989" y="252"/>
                  </a:cubicBezTo>
                  <a:cubicBezTo>
                    <a:pt x="6675" y="461"/>
                    <a:pt x="6592" y="503"/>
                    <a:pt x="6445" y="524"/>
                  </a:cubicBezTo>
                  <a:cubicBezTo>
                    <a:pt x="6362" y="524"/>
                    <a:pt x="6194" y="545"/>
                    <a:pt x="5713" y="733"/>
                  </a:cubicBezTo>
                  <a:cubicBezTo>
                    <a:pt x="5106" y="942"/>
                    <a:pt x="5085" y="963"/>
                    <a:pt x="4834" y="963"/>
                  </a:cubicBezTo>
                  <a:cubicBezTo>
                    <a:pt x="4688" y="963"/>
                    <a:pt x="4458" y="984"/>
                    <a:pt x="3725" y="1130"/>
                  </a:cubicBezTo>
                  <a:lnTo>
                    <a:pt x="3558" y="1151"/>
                  </a:lnTo>
                  <a:lnTo>
                    <a:pt x="3223" y="1653"/>
                  </a:lnTo>
                  <a:cubicBezTo>
                    <a:pt x="3139" y="1779"/>
                    <a:pt x="2909" y="2072"/>
                    <a:pt x="2281" y="2072"/>
                  </a:cubicBezTo>
                  <a:cubicBezTo>
                    <a:pt x="2177" y="2072"/>
                    <a:pt x="2051" y="2072"/>
                    <a:pt x="1947" y="1988"/>
                  </a:cubicBezTo>
                  <a:cubicBezTo>
                    <a:pt x="1800" y="2009"/>
                    <a:pt x="1633" y="2030"/>
                    <a:pt x="1549" y="2072"/>
                  </a:cubicBezTo>
                  <a:cubicBezTo>
                    <a:pt x="1068" y="2177"/>
                    <a:pt x="859" y="2344"/>
                    <a:pt x="712" y="2490"/>
                  </a:cubicBezTo>
                  <a:lnTo>
                    <a:pt x="628" y="2553"/>
                  </a:lnTo>
                  <a:lnTo>
                    <a:pt x="628" y="2595"/>
                  </a:lnTo>
                  <a:lnTo>
                    <a:pt x="628" y="2930"/>
                  </a:lnTo>
                  <a:cubicBezTo>
                    <a:pt x="608" y="3599"/>
                    <a:pt x="398" y="3913"/>
                    <a:pt x="231" y="4164"/>
                  </a:cubicBezTo>
                  <a:cubicBezTo>
                    <a:pt x="84" y="4394"/>
                    <a:pt x="1" y="4499"/>
                    <a:pt x="294" y="5252"/>
                  </a:cubicBezTo>
                  <a:cubicBezTo>
                    <a:pt x="294" y="5252"/>
                    <a:pt x="294" y="5273"/>
                    <a:pt x="315" y="5273"/>
                  </a:cubicBezTo>
                  <a:cubicBezTo>
                    <a:pt x="377" y="5252"/>
                    <a:pt x="419" y="5210"/>
                    <a:pt x="503" y="5127"/>
                  </a:cubicBezTo>
                  <a:cubicBezTo>
                    <a:pt x="733" y="4897"/>
                    <a:pt x="754" y="4750"/>
                    <a:pt x="796" y="4646"/>
                  </a:cubicBezTo>
                  <a:cubicBezTo>
                    <a:pt x="859" y="4290"/>
                    <a:pt x="1047" y="4164"/>
                    <a:pt x="1528" y="4102"/>
                  </a:cubicBezTo>
                  <a:cubicBezTo>
                    <a:pt x="1800" y="4081"/>
                    <a:pt x="1884" y="4018"/>
                    <a:pt x="1884" y="4018"/>
                  </a:cubicBezTo>
                  <a:cubicBezTo>
                    <a:pt x="1905" y="3997"/>
                    <a:pt x="1989" y="3976"/>
                    <a:pt x="2072" y="3976"/>
                  </a:cubicBezTo>
                  <a:lnTo>
                    <a:pt x="2114" y="3976"/>
                  </a:lnTo>
                  <a:cubicBezTo>
                    <a:pt x="2177" y="3976"/>
                    <a:pt x="2261" y="4018"/>
                    <a:pt x="2428" y="4081"/>
                  </a:cubicBezTo>
                  <a:lnTo>
                    <a:pt x="2574" y="4122"/>
                  </a:lnTo>
                  <a:cubicBezTo>
                    <a:pt x="2616" y="4164"/>
                    <a:pt x="2637" y="4164"/>
                    <a:pt x="2679" y="4185"/>
                  </a:cubicBezTo>
                  <a:cubicBezTo>
                    <a:pt x="2930" y="4311"/>
                    <a:pt x="3035" y="4436"/>
                    <a:pt x="3118" y="4541"/>
                  </a:cubicBezTo>
                  <a:cubicBezTo>
                    <a:pt x="3202" y="4541"/>
                    <a:pt x="3265" y="4520"/>
                    <a:pt x="3411" y="4499"/>
                  </a:cubicBezTo>
                  <a:cubicBezTo>
                    <a:pt x="3746" y="4415"/>
                    <a:pt x="3788" y="4415"/>
                    <a:pt x="3830" y="4415"/>
                  </a:cubicBezTo>
                  <a:lnTo>
                    <a:pt x="3872" y="4415"/>
                  </a:lnTo>
                  <a:cubicBezTo>
                    <a:pt x="3955" y="4394"/>
                    <a:pt x="4081" y="4374"/>
                    <a:pt x="4353" y="4290"/>
                  </a:cubicBezTo>
                  <a:lnTo>
                    <a:pt x="4458" y="4269"/>
                  </a:lnTo>
                  <a:cubicBezTo>
                    <a:pt x="4875" y="4145"/>
                    <a:pt x="5110" y="4113"/>
                    <a:pt x="5263" y="4113"/>
                  </a:cubicBezTo>
                  <a:cubicBezTo>
                    <a:pt x="5317" y="4113"/>
                    <a:pt x="5361" y="4117"/>
                    <a:pt x="5399" y="4122"/>
                  </a:cubicBezTo>
                  <a:lnTo>
                    <a:pt x="5462" y="4122"/>
                  </a:lnTo>
                  <a:cubicBezTo>
                    <a:pt x="5462" y="4122"/>
                    <a:pt x="5504" y="4122"/>
                    <a:pt x="5546" y="4081"/>
                  </a:cubicBezTo>
                  <a:cubicBezTo>
                    <a:pt x="5546" y="4060"/>
                    <a:pt x="5546" y="3997"/>
                    <a:pt x="5525" y="3976"/>
                  </a:cubicBezTo>
                  <a:cubicBezTo>
                    <a:pt x="5504" y="3850"/>
                    <a:pt x="5441" y="3599"/>
                    <a:pt x="5566" y="3390"/>
                  </a:cubicBezTo>
                  <a:cubicBezTo>
                    <a:pt x="5713" y="3181"/>
                    <a:pt x="5943" y="3160"/>
                    <a:pt x="6152" y="3160"/>
                  </a:cubicBezTo>
                  <a:lnTo>
                    <a:pt x="6571" y="3160"/>
                  </a:lnTo>
                  <a:cubicBezTo>
                    <a:pt x="6968" y="3160"/>
                    <a:pt x="7219" y="3181"/>
                    <a:pt x="7408" y="3578"/>
                  </a:cubicBezTo>
                  <a:cubicBezTo>
                    <a:pt x="7491" y="3788"/>
                    <a:pt x="7450" y="3976"/>
                    <a:pt x="7450" y="4081"/>
                  </a:cubicBezTo>
                  <a:lnTo>
                    <a:pt x="7450" y="4122"/>
                  </a:lnTo>
                  <a:cubicBezTo>
                    <a:pt x="7491" y="4164"/>
                    <a:pt x="7596" y="4206"/>
                    <a:pt x="7805" y="4290"/>
                  </a:cubicBezTo>
                  <a:cubicBezTo>
                    <a:pt x="7973" y="4332"/>
                    <a:pt x="8161" y="4415"/>
                    <a:pt x="8266" y="4583"/>
                  </a:cubicBezTo>
                  <a:cubicBezTo>
                    <a:pt x="8349" y="4583"/>
                    <a:pt x="8454" y="4541"/>
                    <a:pt x="8579" y="4541"/>
                  </a:cubicBezTo>
                  <a:lnTo>
                    <a:pt x="8747" y="4520"/>
                  </a:lnTo>
                  <a:cubicBezTo>
                    <a:pt x="9312" y="4478"/>
                    <a:pt x="9479" y="4415"/>
                    <a:pt x="9605" y="4374"/>
                  </a:cubicBezTo>
                  <a:cubicBezTo>
                    <a:pt x="9709" y="4332"/>
                    <a:pt x="9814" y="4311"/>
                    <a:pt x="10065" y="4290"/>
                  </a:cubicBezTo>
                  <a:cubicBezTo>
                    <a:pt x="10212" y="4290"/>
                    <a:pt x="10337" y="4290"/>
                    <a:pt x="10442" y="4394"/>
                  </a:cubicBezTo>
                  <a:lnTo>
                    <a:pt x="10567" y="4060"/>
                  </a:lnTo>
                  <a:cubicBezTo>
                    <a:pt x="10630" y="3892"/>
                    <a:pt x="10693" y="3767"/>
                    <a:pt x="10735" y="3662"/>
                  </a:cubicBezTo>
                  <a:lnTo>
                    <a:pt x="10735" y="3662"/>
                  </a:lnTo>
                  <a:cubicBezTo>
                    <a:pt x="10686" y="3690"/>
                    <a:pt x="10637" y="3704"/>
                    <a:pt x="10570" y="3704"/>
                  </a:cubicBezTo>
                  <a:cubicBezTo>
                    <a:pt x="10437" y="3704"/>
                    <a:pt x="10232" y="3648"/>
                    <a:pt x="9814" y="3537"/>
                  </a:cubicBezTo>
                  <a:cubicBezTo>
                    <a:pt x="9228" y="3369"/>
                    <a:pt x="8893" y="3348"/>
                    <a:pt x="8663" y="3306"/>
                  </a:cubicBezTo>
                  <a:cubicBezTo>
                    <a:pt x="8349" y="3286"/>
                    <a:pt x="8077" y="3265"/>
                    <a:pt x="7952" y="2846"/>
                  </a:cubicBezTo>
                  <a:cubicBezTo>
                    <a:pt x="7910" y="2721"/>
                    <a:pt x="7868" y="2679"/>
                    <a:pt x="7847" y="2658"/>
                  </a:cubicBezTo>
                  <a:cubicBezTo>
                    <a:pt x="7722" y="2511"/>
                    <a:pt x="7638" y="2344"/>
                    <a:pt x="7659" y="1988"/>
                  </a:cubicBezTo>
                  <a:lnTo>
                    <a:pt x="7659" y="1884"/>
                  </a:lnTo>
                  <a:cubicBezTo>
                    <a:pt x="7659" y="1779"/>
                    <a:pt x="7701" y="1591"/>
                    <a:pt x="7826" y="1507"/>
                  </a:cubicBezTo>
                  <a:cubicBezTo>
                    <a:pt x="7847" y="1465"/>
                    <a:pt x="7868" y="1381"/>
                    <a:pt x="7952" y="1193"/>
                  </a:cubicBezTo>
                  <a:cubicBezTo>
                    <a:pt x="8077" y="837"/>
                    <a:pt x="8266" y="649"/>
                    <a:pt x="8370" y="524"/>
                  </a:cubicBezTo>
                  <a:lnTo>
                    <a:pt x="8287" y="440"/>
                  </a:lnTo>
                  <a:cubicBezTo>
                    <a:pt x="8161" y="147"/>
                    <a:pt x="8077" y="42"/>
                    <a:pt x="801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00"/>
            <p:cNvSpPr/>
            <p:nvPr/>
          </p:nvSpPr>
          <p:spPr>
            <a:xfrm>
              <a:off x="5343425" y="2098225"/>
              <a:ext cx="112500" cy="240650"/>
            </a:xfrm>
            <a:custGeom>
              <a:avLst/>
              <a:gdLst/>
              <a:ahLst/>
              <a:cxnLst/>
              <a:rect l="l" t="t" r="r" b="b"/>
              <a:pathLst>
                <a:path w="4500" h="9626" extrusionOk="0">
                  <a:moveTo>
                    <a:pt x="3286" y="0"/>
                  </a:moveTo>
                  <a:cubicBezTo>
                    <a:pt x="3244" y="21"/>
                    <a:pt x="3055" y="105"/>
                    <a:pt x="2637" y="419"/>
                  </a:cubicBezTo>
                  <a:cubicBezTo>
                    <a:pt x="2156" y="795"/>
                    <a:pt x="1884" y="921"/>
                    <a:pt x="1633" y="921"/>
                  </a:cubicBezTo>
                  <a:cubicBezTo>
                    <a:pt x="1361" y="921"/>
                    <a:pt x="1193" y="754"/>
                    <a:pt x="1089" y="670"/>
                  </a:cubicBezTo>
                  <a:cubicBezTo>
                    <a:pt x="1026" y="586"/>
                    <a:pt x="942" y="503"/>
                    <a:pt x="796" y="461"/>
                  </a:cubicBezTo>
                  <a:cubicBezTo>
                    <a:pt x="796" y="503"/>
                    <a:pt x="775" y="523"/>
                    <a:pt x="775" y="586"/>
                  </a:cubicBezTo>
                  <a:cubicBezTo>
                    <a:pt x="691" y="754"/>
                    <a:pt x="649" y="984"/>
                    <a:pt x="566" y="1151"/>
                  </a:cubicBezTo>
                  <a:cubicBezTo>
                    <a:pt x="273" y="1967"/>
                    <a:pt x="1" y="2783"/>
                    <a:pt x="105" y="3327"/>
                  </a:cubicBezTo>
                  <a:lnTo>
                    <a:pt x="126" y="3495"/>
                  </a:lnTo>
                  <a:cubicBezTo>
                    <a:pt x="294" y="4143"/>
                    <a:pt x="294" y="4227"/>
                    <a:pt x="607" y="4917"/>
                  </a:cubicBezTo>
                  <a:cubicBezTo>
                    <a:pt x="733" y="5210"/>
                    <a:pt x="775" y="5273"/>
                    <a:pt x="838" y="5336"/>
                  </a:cubicBezTo>
                  <a:cubicBezTo>
                    <a:pt x="963" y="5503"/>
                    <a:pt x="1068" y="5629"/>
                    <a:pt x="1319" y="6319"/>
                  </a:cubicBezTo>
                  <a:cubicBezTo>
                    <a:pt x="1612" y="7073"/>
                    <a:pt x="1654" y="7156"/>
                    <a:pt x="1695" y="7407"/>
                  </a:cubicBezTo>
                  <a:cubicBezTo>
                    <a:pt x="1716" y="7533"/>
                    <a:pt x="1737" y="7721"/>
                    <a:pt x="1842" y="8119"/>
                  </a:cubicBezTo>
                  <a:lnTo>
                    <a:pt x="1946" y="8474"/>
                  </a:lnTo>
                  <a:cubicBezTo>
                    <a:pt x="1988" y="8579"/>
                    <a:pt x="2009" y="8663"/>
                    <a:pt x="2030" y="8746"/>
                  </a:cubicBezTo>
                  <a:cubicBezTo>
                    <a:pt x="2030" y="8767"/>
                    <a:pt x="2051" y="8788"/>
                    <a:pt x="2051" y="8830"/>
                  </a:cubicBezTo>
                  <a:cubicBezTo>
                    <a:pt x="2093" y="8893"/>
                    <a:pt x="2093" y="8956"/>
                    <a:pt x="2114" y="9039"/>
                  </a:cubicBezTo>
                  <a:lnTo>
                    <a:pt x="2114" y="9081"/>
                  </a:lnTo>
                  <a:cubicBezTo>
                    <a:pt x="2135" y="9165"/>
                    <a:pt x="2135" y="9249"/>
                    <a:pt x="2177" y="9311"/>
                  </a:cubicBezTo>
                  <a:lnTo>
                    <a:pt x="2177" y="9374"/>
                  </a:lnTo>
                  <a:cubicBezTo>
                    <a:pt x="2177" y="9437"/>
                    <a:pt x="2198" y="9500"/>
                    <a:pt x="2198" y="9583"/>
                  </a:cubicBezTo>
                  <a:lnTo>
                    <a:pt x="2198" y="9625"/>
                  </a:lnTo>
                  <a:cubicBezTo>
                    <a:pt x="2386" y="9500"/>
                    <a:pt x="2637" y="9374"/>
                    <a:pt x="3055" y="9270"/>
                  </a:cubicBezTo>
                  <a:cubicBezTo>
                    <a:pt x="3516" y="9165"/>
                    <a:pt x="3641" y="9165"/>
                    <a:pt x="3683" y="9165"/>
                  </a:cubicBezTo>
                  <a:lnTo>
                    <a:pt x="3871" y="9165"/>
                  </a:lnTo>
                  <a:lnTo>
                    <a:pt x="3913" y="9270"/>
                  </a:lnTo>
                  <a:cubicBezTo>
                    <a:pt x="4227" y="9270"/>
                    <a:pt x="4332" y="9123"/>
                    <a:pt x="4374" y="9102"/>
                  </a:cubicBezTo>
                  <a:cubicBezTo>
                    <a:pt x="4332" y="9102"/>
                    <a:pt x="4311" y="9081"/>
                    <a:pt x="4290" y="9060"/>
                  </a:cubicBezTo>
                  <a:lnTo>
                    <a:pt x="4227" y="8998"/>
                  </a:lnTo>
                  <a:cubicBezTo>
                    <a:pt x="4206" y="8977"/>
                    <a:pt x="4206" y="8956"/>
                    <a:pt x="4206" y="8956"/>
                  </a:cubicBezTo>
                  <a:cubicBezTo>
                    <a:pt x="4206" y="8914"/>
                    <a:pt x="4206" y="8914"/>
                    <a:pt x="4185" y="8893"/>
                  </a:cubicBezTo>
                  <a:cubicBezTo>
                    <a:pt x="4123" y="8642"/>
                    <a:pt x="4311" y="8474"/>
                    <a:pt x="4395" y="8433"/>
                  </a:cubicBezTo>
                  <a:cubicBezTo>
                    <a:pt x="4415" y="8433"/>
                    <a:pt x="4415" y="8391"/>
                    <a:pt x="4436" y="8370"/>
                  </a:cubicBezTo>
                  <a:cubicBezTo>
                    <a:pt x="4311" y="8077"/>
                    <a:pt x="4311" y="7951"/>
                    <a:pt x="4290" y="6989"/>
                  </a:cubicBezTo>
                  <a:cubicBezTo>
                    <a:pt x="4269" y="6277"/>
                    <a:pt x="4290" y="6131"/>
                    <a:pt x="4353" y="5838"/>
                  </a:cubicBezTo>
                  <a:cubicBezTo>
                    <a:pt x="4395" y="5713"/>
                    <a:pt x="4436" y="5524"/>
                    <a:pt x="4457" y="5127"/>
                  </a:cubicBezTo>
                  <a:cubicBezTo>
                    <a:pt x="4457" y="5085"/>
                    <a:pt x="4499" y="4980"/>
                    <a:pt x="4499" y="4876"/>
                  </a:cubicBezTo>
                  <a:cubicBezTo>
                    <a:pt x="4353" y="4792"/>
                    <a:pt x="4227" y="4645"/>
                    <a:pt x="4102" y="4332"/>
                  </a:cubicBezTo>
                  <a:cubicBezTo>
                    <a:pt x="3934" y="3934"/>
                    <a:pt x="3767" y="3557"/>
                    <a:pt x="4081" y="3244"/>
                  </a:cubicBezTo>
                  <a:cubicBezTo>
                    <a:pt x="4123" y="3202"/>
                    <a:pt x="4143" y="3160"/>
                    <a:pt x="4206" y="2951"/>
                  </a:cubicBezTo>
                  <a:cubicBezTo>
                    <a:pt x="4227" y="2783"/>
                    <a:pt x="4269" y="2679"/>
                    <a:pt x="4290" y="2595"/>
                  </a:cubicBezTo>
                  <a:cubicBezTo>
                    <a:pt x="4248" y="2553"/>
                    <a:pt x="4248" y="2490"/>
                    <a:pt x="4227" y="2428"/>
                  </a:cubicBezTo>
                  <a:cubicBezTo>
                    <a:pt x="4102" y="2072"/>
                    <a:pt x="3871" y="1632"/>
                    <a:pt x="3871" y="1632"/>
                  </a:cubicBezTo>
                  <a:lnTo>
                    <a:pt x="3830" y="1549"/>
                  </a:lnTo>
                  <a:lnTo>
                    <a:pt x="3390" y="63"/>
                  </a:lnTo>
                  <a:cubicBezTo>
                    <a:pt x="3348" y="63"/>
                    <a:pt x="3307" y="21"/>
                    <a:pt x="328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00"/>
            <p:cNvSpPr/>
            <p:nvPr/>
          </p:nvSpPr>
          <p:spPr>
            <a:xfrm>
              <a:off x="5437575" y="2038600"/>
              <a:ext cx="135525" cy="268350"/>
            </a:xfrm>
            <a:custGeom>
              <a:avLst/>
              <a:gdLst/>
              <a:ahLst/>
              <a:cxnLst/>
              <a:rect l="l" t="t" r="r" b="b"/>
              <a:pathLst>
                <a:path w="5421" h="10734" extrusionOk="0">
                  <a:moveTo>
                    <a:pt x="1403" y="0"/>
                  </a:moveTo>
                  <a:cubicBezTo>
                    <a:pt x="1298" y="251"/>
                    <a:pt x="1193" y="377"/>
                    <a:pt x="984" y="670"/>
                  </a:cubicBezTo>
                  <a:cubicBezTo>
                    <a:pt x="859" y="837"/>
                    <a:pt x="649" y="1130"/>
                    <a:pt x="357" y="1548"/>
                  </a:cubicBezTo>
                  <a:cubicBezTo>
                    <a:pt x="210" y="1779"/>
                    <a:pt x="105" y="1946"/>
                    <a:pt x="1" y="2051"/>
                  </a:cubicBezTo>
                  <a:lnTo>
                    <a:pt x="461" y="3620"/>
                  </a:lnTo>
                  <a:cubicBezTo>
                    <a:pt x="545" y="3745"/>
                    <a:pt x="754" y="4143"/>
                    <a:pt x="880" y="4541"/>
                  </a:cubicBezTo>
                  <a:cubicBezTo>
                    <a:pt x="880" y="4561"/>
                    <a:pt x="921" y="4603"/>
                    <a:pt x="942" y="4645"/>
                  </a:cubicBezTo>
                  <a:cubicBezTo>
                    <a:pt x="1047" y="4792"/>
                    <a:pt x="1026" y="4980"/>
                    <a:pt x="984" y="5064"/>
                  </a:cubicBezTo>
                  <a:cubicBezTo>
                    <a:pt x="963" y="5105"/>
                    <a:pt x="942" y="5210"/>
                    <a:pt x="921" y="5440"/>
                  </a:cubicBezTo>
                  <a:cubicBezTo>
                    <a:pt x="859" y="5817"/>
                    <a:pt x="733" y="5963"/>
                    <a:pt x="649" y="6068"/>
                  </a:cubicBezTo>
                  <a:cubicBezTo>
                    <a:pt x="670" y="6131"/>
                    <a:pt x="712" y="6214"/>
                    <a:pt x="754" y="6340"/>
                  </a:cubicBezTo>
                  <a:cubicBezTo>
                    <a:pt x="838" y="6486"/>
                    <a:pt x="880" y="6591"/>
                    <a:pt x="942" y="6591"/>
                  </a:cubicBezTo>
                  <a:cubicBezTo>
                    <a:pt x="1277" y="6696"/>
                    <a:pt x="1256" y="7051"/>
                    <a:pt x="1193" y="7574"/>
                  </a:cubicBezTo>
                  <a:cubicBezTo>
                    <a:pt x="1152" y="7993"/>
                    <a:pt x="1131" y="8202"/>
                    <a:pt x="1068" y="8349"/>
                  </a:cubicBezTo>
                  <a:cubicBezTo>
                    <a:pt x="1026" y="8558"/>
                    <a:pt x="984" y="8662"/>
                    <a:pt x="1026" y="9290"/>
                  </a:cubicBezTo>
                  <a:cubicBezTo>
                    <a:pt x="1047" y="10232"/>
                    <a:pt x="1047" y="10232"/>
                    <a:pt x="1152" y="10420"/>
                  </a:cubicBezTo>
                  <a:lnTo>
                    <a:pt x="1173" y="10504"/>
                  </a:lnTo>
                  <a:cubicBezTo>
                    <a:pt x="1193" y="10567"/>
                    <a:pt x="1235" y="10650"/>
                    <a:pt x="1235" y="10734"/>
                  </a:cubicBezTo>
                  <a:lnTo>
                    <a:pt x="1445" y="10713"/>
                  </a:lnTo>
                  <a:cubicBezTo>
                    <a:pt x="2198" y="10567"/>
                    <a:pt x="2449" y="10546"/>
                    <a:pt x="2616" y="10546"/>
                  </a:cubicBezTo>
                  <a:cubicBezTo>
                    <a:pt x="2763" y="10546"/>
                    <a:pt x="2805" y="10546"/>
                    <a:pt x="3349" y="10336"/>
                  </a:cubicBezTo>
                  <a:cubicBezTo>
                    <a:pt x="3872" y="10148"/>
                    <a:pt x="4081" y="10127"/>
                    <a:pt x="4186" y="10106"/>
                  </a:cubicBezTo>
                  <a:cubicBezTo>
                    <a:pt x="4269" y="10106"/>
                    <a:pt x="4269" y="10106"/>
                    <a:pt x="4520" y="9918"/>
                  </a:cubicBezTo>
                  <a:cubicBezTo>
                    <a:pt x="4813" y="9730"/>
                    <a:pt x="5064" y="9709"/>
                    <a:pt x="5274" y="9709"/>
                  </a:cubicBezTo>
                  <a:lnTo>
                    <a:pt x="5420" y="9709"/>
                  </a:lnTo>
                  <a:cubicBezTo>
                    <a:pt x="5420" y="9688"/>
                    <a:pt x="5420" y="9625"/>
                    <a:pt x="5378" y="9583"/>
                  </a:cubicBezTo>
                  <a:cubicBezTo>
                    <a:pt x="5336" y="8955"/>
                    <a:pt x="5127" y="8432"/>
                    <a:pt x="5023" y="8181"/>
                  </a:cubicBezTo>
                  <a:cubicBezTo>
                    <a:pt x="5023" y="8181"/>
                    <a:pt x="5002" y="8181"/>
                    <a:pt x="5002" y="8139"/>
                  </a:cubicBezTo>
                  <a:cubicBezTo>
                    <a:pt x="4960" y="8139"/>
                    <a:pt x="4939" y="8118"/>
                    <a:pt x="4918" y="8098"/>
                  </a:cubicBezTo>
                  <a:lnTo>
                    <a:pt x="4897" y="8077"/>
                  </a:lnTo>
                  <a:lnTo>
                    <a:pt x="4813" y="7993"/>
                  </a:lnTo>
                  <a:lnTo>
                    <a:pt x="4792" y="7951"/>
                  </a:lnTo>
                  <a:cubicBezTo>
                    <a:pt x="4750" y="7930"/>
                    <a:pt x="4709" y="7888"/>
                    <a:pt x="4688" y="7826"/>
                  </a:cubicBezTo>
                  <a:lnTo>
                    <a:pt x="4646" y="7805"/>
                  </a:lnTo>
                  <a:cubicBezTo>
                    <a:pt x="4625" y="7784"/>
                    <a:pt x="4604" y="7721"/>
                    <a:pt x="4541" y="7679"/>
                  </a:cubicBezTo>
                  <a:cubicBezTo>
                    <a:pt x="4520" y="7637"/>
                    <a:pt x="4520" y="7616"/>
                    <a:pt x="4499" y="7616"/>
                  </a:cubicBezTo>
                  <a:lnTo>
                    <a:pt x="4416" y="7470"/>
                  </a:lnTo>
                  <a:cubicBezTo>
                    <a:pt x="4395" y="7428"/>
                    <a:pt x="4395" y="7407"/>
                    <a:pt x="4374" y="7386"/>
                  </a:cubicBezTo>
                  <a:cubicBezTo>
                    <a:pt x="4311" y="7302"/>
                    <a:pt x="4290" y="7198"/>
                    <a:pt x="4227" y="7114"/>
                  </a:cubicBezTo>
                  <a:cubicBezTo>
                    <a:pt x="4081" y="6737"/>
                    <a:pt x="3976" y="6549"/>
                    <a:pt x="3872" y="6382"/>
                  </a:cubicBezTo>
                  <a:cubicBezTo>
                    <a:pt x="3683" y="6047"/>
                    <a:pt x="3579" y="5838"/>
                    <a:pt x="3286" y="4875"/>
                  </a:cubicBezTo>
                  <a:cubicBezTo>
                    <a:pt x="3244" y="4750"/>
                    <a:pt x="3223" y="4603"/>
                    <a:pt x="3181" y="4478"/>
                  </a:cubicBezTo>
                  <a:cubicBezTo>
                    <a:pt x="3160" y="4373"/>
                    <a:pt x="3139" y="4269"/>
                    <a:pt x="3118" y="4185"/>
                  </a:cubicBezTo>
                  <a:cubicBezTo>
                    <a:pt x="3077" y="4122"/>
                    <a:pt x="3056" y="4038"/>
                    <a:pt x="3056" y="3955"/>
                  </a:cubicBezTo>
                  <a:cubicBezTo>
                    <a:pt x="2972" y="3620"/>
                    <a:pt x="2951" y="3515"/>
                    <a:pt x="2909" y="3306"/>
                  </a:cubicBezTo>
                  <a:cubicBezTo>
                    <a:pt x="2867" y="3180"/>
                    <a:pt x="2846" y="3013"/>
                    <a:pt x="2763" y="2762"/>
                  </a:cubicBezTo>
                  <a:cubicBezTo>
                    <a:pt x="2658" y="2364"/>
                    <a:pt x="2637" y="2092"/>
                    <a:pt x="2616" y="1925"/>
                  </a:cubicBezTo>
                  <a:cubicBezTo>
                    <a:pt x="2595" y="1653"/>
                    <a:pt x="2595" y="1611"/>
                    <a:pt x="2386" y="1297"/>
                  </a:cubicBezTo>
                  <a:cubicBezTo>
                    <a:pt x="2282" y="1130"/>
                    <a:pt x="2177" y="983"/>
                    <a:pt x="2093" y="879"/>
                  </a:cubicBezTo>
                  <a:cubicBezTo>
                    <a:pt x="1989" y="711"/>
                    <a:pt x="1905" y="607"/>
                    <a:pt x="1800" y="460"/>
                  </a:cubicBezTo>
                  <a:lnTo>
                    <a:pt x="1717" y="377"/>
                  </a:lnTo>
                  <a:cubicBezTo>
                    <a:pt x="1717" y="377"/>
                    <a:pt x="1717" y="356"/>
                    <a:pt x="1696" y="356"/>
                  </a:cubicBezTo>
                  <a:lnTo>
                    <a:pt x="1612" y="272"/>
                  </a:lnTo>
                  <a:lnTo>
                    <a:pt x="1591" y="251"/>
                  </a:lnTo>
                  <a:cubicBezTo>
                    <a:pt x="1570" y="209"/>
                    <a:pt x="1549" y="167"/>
                    <a:pt x="1507" y="147"/>
                  </a:cubicBezTo>
                  <a:cubicBezTo>
                    <a:pt x="1486" y="105"/>
                    <a:pt x="1445" y="63"/>
                    <a:pt x="140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00"/>
            <p:cNvSpPr/>
            <p:nvPr/>
          </p:nvSpPr>
          <p:spPr>
            <a:xfrm>
              <a:off x="5455375" y="2316350"/>
              <a:ext cx="25" cy="1600"/>
            </a:xfrm>
            <a:custGeom>
              <a:avLst/>
              <a:gdLst/>
              <a:ahLst/>
              <a:cxnLst/>
              <a:rect l="l" t="t" r="r" b="b"/>
              <a:pathLst>
                <a:path w="1" h="64" extrusionOk="0">
                  <a:moveTo>
                    <a:pt x="0" y="63"/>
                  </a:moveTo>
                  <a:lnTo>
                    <a:pt x="0" y="1"/>
                  </a:lnTo>
                  <a:lnTo>
                    <a:pt x="0"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00"/>
            <p:cNvSpPr/>
            <p:nvPr/>
          </p:nvSpPr>
          <p:spPr>
            <a:xfrm>
              <a:off x="5380575" y="2780850"/>
              <a:ext cx="25" cy="8925"/>
            </a:xfrm>
            <a:custGeom>
              <a:avLst/>
              <a:gdLst/>
              <a:ahLst/>
              <a:cxnLst/>
              <a:rect l="l" t="t" r="r" b="b"/>
              <a:pathLst>
                <a:path w="1" h="357" extrusionOk="0">
                  <a:moveTo>
                    <a:pt x="0" y="1"/>
                  </a:moveTo>
                  <a:lnTo>
                    <a:pt x="0" y="1"/>
                  </a:lnTo>
                  <a:lnTo>
                    <a:pt x="0" y="356"/>
                  </a:lnTo>
                  <a:lnTo>
                    <a:pt x="0" y="356"/>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00"/>
            <p:cNvSpPr/>
            <p:nvPr/>
          </p:nvSpPr>
          <p:spPr>
            <a:xfrm>
              <a:off x="4920250" y="2108150"/>
              <a:ext cx="494875" cy="671675"/>
            </a:xfrm>
            <a:custGeom>
              <a:avLst/>
              <a:gdLst/>
              <a:ahLst/>
              <a:cxnLst/>
              <a:rect l="l" t="t" r="r" b="b"/>
              <a:pathLst>
                <a:path w="19795" h="26867" extrusionOk="0">
                  <a:moveTo>
                    <a:pt x="17158" y="1"/>
                  </a:moveTo>
                  <a:cubicBezTo>
                    <a:pt x="17116" y="1"/>
                    <a:pt x="17053" y="22"/>
                    <a:pt x="17032" y="22"/>
                  </a:cubicBezTo>
                  <a:cubicBezTo>
                    <a:pt x="16844" y="43"/>
                    <a:pt x="16279" y="147"/>
                    <a:pt x="16132" y="231"/>
                  </a:cubicBezTo>
                  <a:cubicBezTo>
                    <a:pt x="16028" y="398"/>
                    <a:pt x="15902" y="503"/>
                    <a:pt x="15463" y="650"/>
                  </a:cubicBezTo>
                  <a:cubicBezTo>
                    <a:pt x="14354" y="1068"/>
                    <a:pt x="13705" y="1298"/>
                    <a:pt x="13705" y="1298"/>
                  </a:cubicBezTo>
                  <a:cubicBezTo>
                    <a:pt x="13475" y="1382"/>
                    <a:pt x="13266" y="1382"/>
                    <a:pt x="13057" y="1382"/>
                  </a:cubicBezTo>
                  <a:cubicBezTo>
                    <a:pt x="12680" y="1403"/>
                    <a:pt x="12408" y="1403"/>
                    <a:pt x="12115" y="1717"/>
                  </a:cubicBezTo>
                  <a:cubicBezTo>
                    <a:pt x="11592" y="2303"/>
                    <a:pt x="11467" y="2449"/>
                    <a:pt x="10985" y="3139"/>
                  </a:cubicBezTo>
                  <a:cubicBezTo>
                    <a:pt x="10839" y="3349"/>
                    <a:pt x="10755" y="3495"/>
                    <a:pt x="10671" y="3600"/>
                  </a:cubicBezTo>
                  <a:cubicBezTo>
                    <a:pt x="10525" y="3851"/>
                    <a:pt x="10462" y="3955"/>
                    <a:pt x="10065" y="4374"/>
                  </a:cubicBezTo>
                  <a:cubicBezTo>
                    <a:pt x="9918" y="4541"/>
                    <a:pt x="9834" y="4646"/>
                    <a:pt x="9793" y="4709"/>
                  </a:cubicBezTo>
                  <a:cubicBezTo>
                    <a:pt x="9688" y="4834"/>
                    <a:pt x="9625" y="4897"/>
                    <a:pt x="9437" y="5002"/>
                  </a:cubicBezTo>
                  <a:cubicBezTo>
                    <a:pt x="9186" y="5671"/>
                    <a:pt x="9395" y="6278"/>
                    <a:pt x="9583" y="6801"/>
                  </a:cubicBezTo>
                  <a:cubicBezTo>
                    <a:pt x="9688" y="7136"/>
                    <a:pt x="9793" y="7408"/>
                    <a:pt x="9751" y="7680"/>
                  </a:cubicBezTo>
                  <a:lnTo>
                    <a:pt x="9751" y="7743"/>
                  </a:lnTo>
                  <a:cubicBezTo>
                    <a:pt x="9730" y="8161"/>
                    <a:pt x="9688" y="8245"/>
                    <a:pt x="9437" y="8559"/>
                  </a:cubicBezTo>
                  <a:cubicBezTo>
                    <a:pt x="9332" y="8684"/>
                    <a:pt x="9207" y="8873"/>
                    <a:pt x="8977" y="9186"/>
                  </a:cubicBezTo>
                  <a:cubicBezTo>
                    <a:pt x="8537" y="9835"/>
                    <a:pt x="8433" y="9877"/>
                    <a:pt x="8140" y="10044"/>
                  </a:cubicBezTo>
                  <a:cubicBezTo>
                    <a:pt x="8014" y="10128"/>
                    <a:pt x="7763" y="10233"/>
                    <a:pt x="7345" y="10505"/>
                  </a:cubicBezTo>
                  <a:cubicBezTo>
                    <a:pt x="7114" y="10672"/>
                    <a:pt x="6968" y="10798"/>
                    <a:pt x="6863" y="10881"/>
                  </a:cubicBezTo>
                  <a:cubicBezTo>
                    <a:pt x="6607" y="11069"/>
                    <a:pt x="6532" y="11118"/>
                    <a:pt x="6399" y="11118"/>
                  </a:cubicBezTo>
                  <a:cubicBezTo>
                    <a:pt x="6369" y="11118"/>
                    <a:pt x="6337" y="11115"/>
                    <a:pt x="6298" y="11111"/>
                  </a:cubicBezTo>
                  <a:cubicBezTo>
                    <a:pt x="6270" y="11111"/>
                    <a:pt x="6233" y="11102"/>
                    <a:pt x="6162" y="11102"/>
                  </a:cubicBezTo>
                  <a:cubicBezTo>
                    <a:pt x="6126" y="11102"/>
                    <a:pt x="6082" y="11104"/>
                    <a:pt x="6026" y="11111"/>
                  </a:cubicBezTo>
                  <a:cubicBezTo>
                    <a:pt x="5997" y="11113"/>
                    <a:pt x="5968" y="11113"/>
                    <a:pt x="5939" y="11113"/>
                  </a:cubicBezTo>
                  <a:cubicBezTo>
                    <a:pt x="5534" y="11113"/>
                    <a:pt x="5300" y="10978"/>
                    <a:pt x="5085" y="10860"/>
                  </a:cubicBezTo>
                  <a:cubicBezTo>
                    <a:pt x="4897" y="10756"/>
                    <a:pt x="4729" y="10651"/>
                    <a:pt x="4478" y="10609"/>
                  </a:cubicBezTo>
                  <a:cubicBezTo>
                    <a:pt x="4385" y="10596"/>
                    <a:pt x="4314" y="10589"/>
                    <a:pt x="4251" y="10589"/>
                  </a:cubicBezTo>
                  <a:cubicBezTo>
                    <a:pt x="4117" y="10589"/>
                    <a:pt x="4029" y="10621"/>
                    <a:pt x="3871" y="10693"/>
                  </a:cubicBezTo>
                  <a:cubicBezTo>
                    <a:pt x="3662" y="10798"/>
                    <a:pt x="3369" y="10923"/>
                    <a:pt x="2804" y="11070"/>
                  </a:cubicBezTo>
                  <a:cubicBezTo>
                    <a:pt x="2281" y="11195"/>
                    <a:pt x="2009" y="11300"/>
                    <a:pt x="1884" y="11383"/>
                  </a:cubicBezTo>
                  <a:cubicBezTo>
                    <a:pt x="1946" y="11551"/>
                    <a:pt x="1904" y="11823"/>
                    <a:pt x="1842" y="12178"/>
                  </a:cubicBezTo>
                  <a:cubicBezTo>
                    <a:pt x="1758" y="12492"/>
                    <a:pt x="1737" y="12743"/>
                    <a:pt x="1695" y="12911"/>
                  </a:cubicBezTo>
                  <a:cubicBezTo>
                    <a:pt x="1695" y="13015"/>
                    <a:pt x="1674" y="13099"/>
                    <a:pt x="1653" y="13183"/>
                  </a:cubicBezTo>
                  <a:cubicBezTo>
                    <a:pt x="1863" y="13329"/>
                    <a:pt x="1946" y="13392"/>
                    <a:pt x="1967" y="13392"/>
                  </a:cubicBezTo>
                  <a:lnTo>
                    <a:pt x="2386" y="13601"/>
                  </a:lnTo>
                  <a:lnTo>
                    <a:pt x="2072" y="13957"/>
                  </a:lnTo>
                  <a:cubicBezTo>
                    <a:pt x="2009" y="14020"/>
                    <a:pt x="1067" y="15108"/>
                    <a:pt x="586" y="15610"/>
                  </a:cubicBezTo>
                  <a:cubicBezTo>
                    <a:pt x="398" y="15798"/>
                    <a:pt x="189" y="16028"/>
                    <a:pt x="0" y="16217"/>
                  </a:cubicBezTo>
                  <a:cubicBezTo>
                    <a:pt x="210" y="16217"/>
                    <a:pt x="482" y="16217"/>
                    <a:pt x="837" y="16196"/>
                  </a:cubicBezTo>
                  <a:lnTo>
                    <a:pt x="1360" y="16196"/>
                  </a:lnTo>
                  <a:cubicBezTo>
                    <a:pt x="3118" y="16133"/>
                    <a:pt x="3641" y="16112"/>
                    <a:pt x="5294" y="15589"/>
                  </a:cubicBezTo>
                  <a:cubicBezTo>
                    <a:pt x="5985" y="15359"/>
                    <a:pt x="6194" y="15108"/>
                    <a:pt x="6361" y="14940"/>
                  </a:cubicBezTo>
                  <a:cubicBezTo>
                    <a:pt x="6508" y="14773"/>
                    <a:pt x="6675" y="14585"/>
                    <a:pt x="7010" y="14585"/>
                  </a:cubicBezTo>
                  <a:lnTo>
                    <a:pt x="7135" y="14585"/>
                  </a:lnTo>
                  <a:cubicBezTo>
                    <a:pt x="7303" y="14627"/>
                    <a:pt x="7491" y="14647"/>
                    <a:pt x="7742" y="14731"/>
                  </a:cubicBezTo>
                  <a:cubicBezTo>
                    <a:pt x="8370" y="14878"/>
                    <a:pt x="8705" y="15275"/>
                    <a:pt x="8998" y="15589"/>
                  </a:cubicBezTo>
                  <a:cubicBezTo>
                    <a:pt x="9270" y="15882"/>
                    <a:pt x="9395" y="16007"/>
                    <a:pt x="9604" y="16007"/>
                  </a:cubicBezTo>
                  <a:cubicBezTo>
                    <a:pt x="9855" y="16007"/>
                    <a:pt x="10274" y="15777"/>
                    <a:pt x="10797" y="15275"/>
                  </a:cubicBezTo>
                  <a:cubicBezTo>
                    <a:pt x="11571" y="14585"/>
                    <a:pt x="12031" y="14062"/>
                    <a:pt x="12345" y="13727"/>
                  </a:cubicBezTo>
                  <a:cubicBezTo>
                    <a:pt x="12730" y="13282"/>
                    <a:pt x="12948" y="13027"/>
                    <a:pt x="13280" y="13027"/>
                  </a:cubicBezTo>
                  <a:cubicBezTo>
                    <a:pt x="13416" y="13027"/>
                    <a:pt x="13573" y="13070"/>
                    <a:pt x="13768" y="13162"/>
                  </a:cubicBezTo>
                  <a:cubicBezTo>
                    <a:pt x="14521" y="13497"/>
                    <a:pt x="15086" y="14020"/>
                    <a:pt x="15463" y="14689"/>
                  </a:cubicBezTo>
                  <a:cubicBezTo>
                    <a:pt x="15526" y="14857"/>
                    <a:pt x="15672" y="14982"/>
                    <a:pt x="15819" y="15108"/>
                  </a:cubicBezTo>
                  <a:cubicBezTo>
                    <a:pt x="16112" y="15401"/>
                    <a:pt x="16614" y="15861"/>
                    <a:pt x="16237" y="16614"/>
                  </a:cubicBezTo>
                  <a:cubicBezTo>
                    <a:pt x="15693" y="17702"/>
                    <a:pt x="15442" y="18476"/>
                    <a:pt x="15442" y="18811"/>
                  </a:cubicBezTo>
                  <a:cubicBezTo>
                    <a:pt x="15442" y="18958"/>
                    <a:pt x="15400" y="19125"/>
                    <a:pt x="15400" y="19251"/>
                  </a:cubicBezTo>
                  <a:cubicBezTo>
                    <a:pt x="15400" y="19355"/>
                    <a:pt x="15379" y="19460"/>
                    <a:pt x="15379" y="19544"/>
                  </a:cubicBezTo>
                  <a:cubicBezTo>
                    <a:pt x="15379" y="19711"/>
                    <a:pt x="15400" y="19774"/>
                    <a:pt x="15526" y="19816"/>
                  </a:cubicBezTo>
                  <a:cubicBezTo>
                    <a:pt x="15568" y="19816"/>
                    <a:pt x="15588" y="19857"/>
                    <a:pt x="15609" y="19857"/>
                  </a:cubicBezTo>
                  <a:cubicBezTo>
                    <a:pt x="15641" y="19865"/>
                    <a:pt x="15671" y="19869"/>
                    <a:pt x="15699" y="19869"/>
                  </a:cubicBezTo>
                  <a:cubicBezTo>
                    <a:pt x="15824" y="19869"/>
                    <a:pt x="15926" y="19804"/>
                    <a:pt x="16028" y="19753"/>
                  </a:cubicBezTo>
                  <a:cubicBezTo>
                    <a:pt x="16112" y="19690"/>
                    <a:pt x="16216" y="19627"/>
                    <a:pt x="16342" y="19627"/>
                  </a:cubicBezTo>
                  <a:cubicBezTo>
                    <a:pt x="16656" y="19627"/>
                    <a:pt x="16802" y="20004"/>
                    <a:pt x="16907" y="20381"/>
                  </a:cubicBezTo>
                  <a:cubicBezTo>
                    <a:pt x="17011" y="20715"/>
                    <a:pt x="17074" y="20945"/>
                    <a:pt x="17158" y="21155"/>
                  </a:cubicBezTo>
                  <a:cubicBezTo>
                    <a:pt x="17325" y="21615"/>
                    <a:pt x="17472" y="21971"/>
                    <a:pt x="17095" y="22410"/>
                  </a:cubicBezTo>
                  <a:cubicBezTo>
                    <a:pt x="17053" y="22494"/>
                    <a:pt x="17032" y="22515"/>
                    <a:pt x="17032" y="22557"/>
                  </a:cubicBezTo>
                  <a:cubicBezTo>
                    <a:pt x="16949" y="22891"/>
                    <a:pt x="16802" y="22975"/>
                    <a:pt x="16279" y="23184"/>
                  </a:cubicBezTo>
                  <a:cubicBezTo>
                    <a:pt x="15986" y="23268"/>
                    <a:pt x="15798" y="23331"/>
                    <a:pt x="15651" y="23394"/>
                  </a:cubicBezTo>
                  <a:cubicBezTo>
                    <a:pt x="15358" y="23456"/>
                    <a:pt x="15337" y="23456"/>
                    <a:pt x="15149" y="23812"/>
                  </a:cubicBezTo>
                  <a:cubicBezTo>
                    <a:pt x="15044" y="23958"/>
                    <a:pt x="15065" y="24042"/>
                    <a:pt x="15065" y="24126"/>
                  </a:cubicBezTo>
                  <a:lnTo>
                    <a:pt x="15065" y="24168"/>
                  </a:lnTo>
                  <a:cubicBezTo>
                    <a:pt x="15086" y="24189"/>
                    <a:pt x="15086" y="24230"/>
                    <a:pt x="15128" y="24251"/>
                  </a:cubicBezTo>
                  <a:cubicBezTo>
                    <a:pt x="15149" y="24293"/>
                    <a:pt x="15170" y="24335"/>
                    <a:pt x="15191" y="24377"/>
                  </a:cubicBezTo>
                  <a:cubicBezTo>
                    <a:pt x="15233" y="24398"/>
                    <a:pt x="15233" y="24440"/>
                    <a:pt x="15254" y="24440"/>
                  </a:cubicBezTo>
                  <a:cubicBezTo>
                    <a:pt x="15358" y="24423"/>
                    <a:pt x="15457" y="24415"/>
                    <a:pt x="15554" y="24415"/>
                  </a:cubicBezTo>
                  <a:cubicBezTo>
                    <a:pt x="15826" y="24415"/>
                    <a:pt x="16074" y="24478"/>
                    <a:pt x="16321" y="24586"/>
                  </a:cubicBezTo>
                  <a:cubicBezTo>
                    <a:pt x="16907" y="24879"/>
                    <a:pt x="17137" y="25026"/>
                    <a:pt x="17221" y="25277"/>
                  </a:cubicBezTo>
                  <a:cubicBezTo>
                    <a:pt x="17283" y="25486"/>
                    <a:pt x="17221" y="25653"/>
                    <a:pt x="17179" y="25758"/>
                  </a:cubicBezTo>
                  <a:lnTo>
                    <a:pt x="17179" y="25800"/>
                  </a:lnTo>
                  <a:cubicBezTo>
                    <a:pt x="17221" y="25925"/>
                    <a:pt x="17493" y="26344"/>
                    <a:pt x="18183" y="26783"/>
                  </a:cubicBezTo>
                  <a:cubicBezTo>
                    <a:pt x="18267" y="26846"/>
                    <a:pt x="18329" y="26867"/>
                    <a:pt x="18371" y="26867"/>
                  </a:cubicBezTo>
                  <a:cubicBezTo>
                    <a:pt x="18392" y="26783"/>
                    <a:pt x="18413" y="26595"/>
                    <a:pt x="18413" y="26490"/>
                  </a:cubicBezTo>
                  <a:cubicBezTo>
                    <a:pt x="18434" y="26218"/>
                    <a:pt x="18476" y="25904"/>
                    <a:pt x="18622" y="25653"/>
                  </a:cubicBezTo>
                  <a:cubicBezTo>
                    <a:pt x="18894" y="25172"/>
                    <a:pt x="19166" y="24816"/>
                    <a:pt x="19543" y="24377"/>
                  </a:cubicBezTo>
                  <a:lnTo>
                    <a:pt x="19648" y="24251"/>
                  </a:lnTo>
                  <a:cubicBezTo>
                    <a:pt x="19794" y="24042"/>
                    <a:pt x="19773" y="23854"/>
                    <a:pt x="19690" y="23331"/>
                  </a:cubicBezTo>
                  <a:cubicBezTo>
                    <a:pt x="19648" y="23101"/>
                    <a:pt x="19585" y="22787"/>
                    <a:pt x="19564" y="22410"/>
                  </a:cubicBezTo>
                  <a:cubicBezTo>
                    <a:pt x="19480" y="21343"/>
                    <a:pt x="19229" y="20925"/>
                    <a:pt x="18999" y="20673"/>
                  </a:cubicBezTo>
                  <a:cubicBezTo>
                    <a:pt x="18622" y="20276"/>
                    <a:pt x="18371" y="19899"/>
                    <a:pt x="18371" y="19878"/>
                  </a:cubicBezTo>
                  <a:lnTo>
                    <a:pt x="18204" y="19648"/>
                  </a:lnTo>
                  <a:lnTo>
                    <a:pt x="18371" y="19418"/>
                  </a:lnTo>
                  <a:cubicBezTo>
                    <a:pt x="18622" y="19041"/>
                    <a:pt x="19355" y="18058"/>
                    <a:pt x="19543" y="17744"/>
                  </a:cubicBezTo>
                  <a:cubicBezTo>
                    <a:pt x="19585" y="17660"/>
                    <a:pt x="19585" y="17640"/>
                    <a:pt x="19564" y="17577"/>
                  </a:cubicBezTo>
                  <a:cubicBezTo>
                    <a:pt x="19564" y="17472"/>
                    <a:pt x="19522" y="17326"/>
                    <a:pt x="19438" y="17137"/>
                  </a:cubicBezTo>
                  <a:cubicBezTo>
                    <a:pt x="19376" y="17012"/>
                    <a:pt x="19334" y="16865"/>
                    <a:pt x="19271" y="16719"/>
                  </a:cubicBezTo>
                  <a:cubicBezTo>
                    <a:pt x="19062" y="16112"/>
                    <a:pt x="19062" y="15966"/>
                    <a:pt x="19062" y="15463"/>
                  </a:cubicBezTo>
                  <a:lnTo>
                    <a:pt x="19062" y="15171"/>
                  </a:lnTo>
                  <a:cubicBezTo>
                    <a:pt x="19062" y="14752"/>
                    <a:pt x="19041" y="14668"/>
                    <a:pt x="18811" y="14187"/>
                  </a:cubicBezTo>
                  <a:cubicBezTo>
                    <a:pt x="18706" y="13978"/>
                    <a:pt x="18601" y="13685"/>
                    <a:pt x="18434" y="13287"/>
                  </a:cubicBezTo>
                  <a:cubicBezTo>
                    <a:pt x="18413" y="13204"/>
                    <a:pt x="18371" y="13099"/>
                    <a:pt x="18309" y="12994"/>
                  </a:cubicBezTo>
                  <a:cubicBezTo>
                    <a:pt x="17869" y="11906"/>
                    <a:pt x="18057" y="11530"/>
                    <a:pt x="18309" y="11153"/>
                  </a:cubicBezTo>
                  <a:cubicBezTo>
                    <a:pt x="18434" y="10965"/>
                    <a:pt x="18581" y="10777"/>
                    <a:pt x="18581" y="10337"/>
                  </a:cubicBezTo>
                  <a:cubicBezTo>
                    <a:pt x="18581" y="10128"/>
                    <a:pt x="18601" y="9940"/>
                    <a:pt x="18601" y="9772"/>
                  </a:cubicBezTo>
                  <a:cubicBezTo>
                    <a:pt x="18601" y="9291"/>
                    <a:pt x="18581" y="9040"/>
                    <a:pt x="18497" y="8684"/>
                  </a:cubicBezTo>
                  <a:cubicBezTo>
                    <a:pt x="18476" y="8559"/>
                    <a:pt x="18434" y="8412"/>
                    <a:pt x="18392" y="8266"/>
                  </a:cubicBezTo>
                  <a:lnTo>
                    <a:pt x="18288" y="7889"/>
                  </a:lnTo>
                  <a:cubicBezTo>
                    <a:pt x="18183" y="7471"/>
                    <a:pt x="18120" y="7303"/>
                    <a:pt x="18099" y="7157"/>
                  </a:cubicBezTo>
                  <a:cubicBezTo>
                    <a:pt x="18057" y="6948"/>
                    <a:pt x="18057" y="6927"/>
                    <a:pt x="17765" y="6194"/>
                  </a:cubicBezTo>
                  <a:cubicBezTo>
                    <a:pt x="17534" y="5588"/>
                    <a:pt x="17472" y="5525"/>
                    <a:pt x="17388" y="5441"/>
                  </a:cubicBezTo>
                  <a:cubicBezTo>
                    <a:pt x="17283" y="5336"/>
                    <a:pt x="17221" y="5232"/>
                    <a:pt x="17053" y="4855"/>
                  </a:cubicBezTo>
                  <a:cubicBezTo>
                    <a:pt x="16697" y="4081"/>
                    <a:pt x="16656" y="3955"/>
                    <a:pt x="16530" y="3265"/>
                  </a:cubicBezTo>
                  <a:lnTo>
                    <a:pt x="16509" y="3119"/>
                  </a:lnTo>
                  <a:cubicBezTo>
                    <a:pt x="16321" y="2323"/>
                    <a:pt x="16656" y="1445"/>
                    <a:pt x="17011" y="461"/>
                  </a:cubicBezTo>
                  <a:lnTo>
                    <a:pt x="17158" y="1"/>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00"/>
            <p:cNvSpPr/>
            <p:nvPr/>
          </p:nvSpPr>
          <p:spPr>
            <a:xfrm>
              <a:off x="3580625" y="1912000"/>
              <a:ext cx="506875" cy="572275"/>
            </a:xfrm>
            <a:custGeom>
              <a:avLst/>
              <a:gdLst/>
              <a:ahLst/>
              <a:cxnLst/>
              <a:rect l="l" t="t" r="r" b="b"/>
              <a:pathLst>
                <a:path w="20275" h="22891" extrusionOk="0">
                  <a:moveTo>
                    <a:pt x="732" y="1"/>
                  </a:moveTo>
                  <a:cubicBezTo>
                    <a:pt x="670" y="440"/>
                    <a:pt x="523" y="1486"/>
                    <a:pt x="188" y="3139"/>
                  </a:cubicBezTo>
                  <a:cubicBezTo>
                    <a:pt x="0" y="3997"/>
                    <a:pt x="84" y="4164"/>
                    <a:pt x="84" y="4185"/>
                  </a:cubicBezTo>
                  <a:cubicBezTo>
                    <a:pt x="105" y="4206"/>
                    <a:pt x="146" y="4206"/>
                    <a:pt x="209" y="4248"/>
                  </a:cubicBezTo>
                  <a:cubicBezTo>
                    <a:pt x="398" y="4290"/>
                    <a:pt x="711" y="4395"/>
                    <a:pt x="921" y="4918"/>
                  </a:cubicBezTo>
                  <a:cubicBezTo>
                    <a:pt x="1193" y="5713"/>
                    <a:pt x="1172" y="6027"/>
                    <a:pt x="1088" y="6759"/>
                  </a:cubicBezTo>
                  <a:cubicBezTo>
                    <a:pt x="1067" y="7073"/>
                    <a:pt x="1046" y="7428"/>
                    <a:pt x="1025" y="7952"/>
                  </a:cubicBezTo>
                  <a:lnTo>
                    <a:pt x="983" y="8328"/>
                  </a:lnTo>
                  <a:cubicBezTo>
                    <a:pt x="900" y="9814"/>
                    <a:pt x="900" y="10169"/>
                    <a:pt x="1109" y="10902"/>
                  </a:cubicBezTo>
                  <a:cubicBezTo>
                    <a:pt x="1339" y="11613"/>
                    <a:pt x="1297" y="12513"/>
                    <a:pt x="1214" y="12973"/>
                  </a:cubicBezTo>
                  <a:cubicBezTo>
                    <a:pt x="1255" y="13141"/>
                    <a:pt x="1297" y="13664"/>
                    <a:pt x="1486" y="14438"/>
                  </a:cubicBezTo>
                  <a:cubicBezTo>
                    <a:pt x="1527" y="14710"/>
                    <a:pt x="1590" y="14961"/>
                    <a:pt x="1611" y="15003"/>
                  </a:cubicBezTo>
                  <a:lnTo>
                    <a:pt x="1632" y="15045"/>
                  </a:lnTo>
                  <a:cubicBezTo>
                    <a:pt x="1716" y="15128"/>
                    <a:pt x="1862" y="15233"/>
                    <a:pt x="2071" y="15526"/>
                  </a:cubicBezTo>
                  <a:cubicBezTo>
                    <a:pt x="2448" y="16112"/>
                    <a:pt x="2448" y="16342"/>
                    <a:pt x="2218" y="16886"/>
                  </a:cubicBezTo>
                  <a:cubicBezTo>
                    <a:pt x="2113" y="17158"/>
                    <a:pt x="1988" y="17493"/>
                    <a:pt x="1820" y="18120"/>
                  </a:cubicBezTo>
                  <a:cubicBezTo>
                    <a:pt x="1402" y="19962"/>
                    <a:pt x="1360" y="21636"/>
                    <a:pt x="1758" y="22159"/>
                  </a:cubicBezTo>
                  <a:cubicBezTo>
                    <a:pt x="1758" y="22159"/>
                    <a:pt x="1779" y="22159"/>
                    <a:pt x="1799" y="22180"/>
                  </a:cubicBezTo>
                  <a:cubicBezTo>
                    <a:pt x="1820" y="22180"/>
                    <a:pt x="1820" y="22180"/>
                    <a:pt x="1862" y="22201"/>
                  </a:cubicBezTo>
                  <a:cubicBezTo>
                    <a:pt x="1904" y="22242"/>
                    <a:pt x="1988" y="22242"/>
                    <a:pt x="2071" y="22263"/>
                  </a:cubicBezTo>
                  <a:cubicBezTo>
                    <a:pt x="2092" y="22263"/>
                    <a:pt x="2134" y="22284"/>
                    <a:pt x="2197" y="22284"/>
                  </a:cubicBezTo>
                  <a:lnTo>
                    <a:pt x="2218" y="22284"/>
                  </a:lnTo>
                  <a:cubicBezTo>
                    <a:pt x="2281" y="22284"/>
                    <a:pt x="2302" y="22305"/>
                    <a:pt x="2343" y="22305"/>
                  </a:cubicBezTo>
                  <a:lnTo>
                    <a:pt x="2385" y="22305"/>
                  </a:lnTo>
                  <a:cubicBezTo>
                    <a:pt x="2427" y="22305"/>
                    <a:pt x="2448" y="22305"/>
                    <a:pt x="2511" y="22347"/>
                  </a:cubicBezTo>
                  <a:lnTo>
                    <a:pt x="2532" y="22347"/>
                  </a:lnTo>
                  <a:cubicBezTo>
                    <a:pt x="2595" y="22347"/>
                    <a:pt x="2615" y="22347"/>
                    <a:pt x="2657" y="22368"/>
                  </a:cubicBezTo>
                  <a:lnTo>
                    <a:pt x="2699" y="22368"/>
                  </a:lnTo>
                  <a:cubicBezTo>
                    <a:pt x="2741" y="22368"/>
                    <a:pt x="2804" y="22368"/>
                    <a:pt x="2825" y="22389"/>
                  </a:cubicBezTo>
                  <a:lnTo>
                    <a:pt x="2867" y="22389"/>
                  </a:lnTo>
                  <a:cubicBezTo>
                    <a:pt x="2929" y="22389"/>
                    <a:pt x="2971" y="22389"/>
                    <a:pt x="3034" y="22410"/>
                  </a:cubicBezTo>
                  <a:lnTo>
                    <a:pt x="3076" y="22410"/>
                  </a:lnTo>
                  <a:cubicBezTo>
                    <a:pt x="3139" y="22410"/>
                    <a:pt x="3180" y="22410"/>
                    <a:pt x="3243" y="22452"/>
                  </a:cubicBezTo>
                  <a:lnTo>
                    <a:pt x="3285" y="22452"/>
                  </a:lnTo>
                  <a:cubicBezTo>
                    <a:pt x="3348" y="22452"/>
                    <a:pt x="3390" y="22452"/>
                    <a:pt x="3473" y="22473"/>
                  </a:cubicBezTo>
                  <a:lnTo>
                    <a:pt x="3536" y="22473"/>
                  </a:lnTo>
                  <a:cubicBezTo>
                    <a:pt x="3578" y="22473"/>
                    <a:pt x="3662" y="22473"/>
                    <a:pt x="3703" y="22493"/>
                  </a:cubicBezTo>
                  <a:lnTo>
                    <a:pt x="3745" y="22493"/>
                  </a:lnTo>
                  <a:cubicBezTo>
                    <a:pt x="3808" y="22493"/>
                    <a:pt x="3871" y="22493"/>
                    <a:pt x="3955" y="22514"/>
                  </a:cubicBezTo>
                  <a:lnTo>
                    <a:pt x="3975" y="22514"/>
                  </a:lnTo>
                  <a:cubicBezTo>
                    <a:pt x="4059" y="22514"/>
                    <a:pt x="4101" y="22514"/>
                    <a:pt x="4185" y="22556"/>
                  </a:cubicBezTo>
                  <a:lnTo>
                    <a:pt x="4227" y="22556"/>
                  </a:lnTo>
                  <a:cubicBezTo>
                    <a:pt x="4310" y="22556"/>
                    <a:pt x="4394" y="22556"/>
                    <a:pt x="4436" y="22577"/>
                  </a:cubicBezTo>
                  <a:lnTo>
                    <a:pt x="4478" y="22577"/>
                  </a:lnTo>
                  <a:cubicBezTo>
                    <a:pt x="4540" y="22577"/>
                    <a:pt x="4624" y="22577"/>
                    <a:pt x="4708" y="22598"/>
                  </a:cubicBezTo>
                  <a:lnTo>
                    <a:pt x="4729" y="22598"/>
                  </a:lnTo>
                  <a:cubicBezTo>
                    <a:pt x="4812" y="22598"/>
                    <a:pt x="4896" y="22598"/>
                    <a:pt x="4959" y="22619"/>
                  </a:cubicBezTo>
                  <a:lnTo>
                    <a:pt x="5001" y="22619"/>
                  </a:lnTo>
                  <a:cubicBezTo>
                    <a:pt x="5064" y="22619"/>
                    <a:pt x="5168" y="22619"/>
                    <a:pt x="5252" y="22661"/>
                  </a:cubicBezTo>
                  <a:lnTo>
                    <a:pt x="5273" y="22661"/>
                  </a:lnTo>
                  <a:cubicBezTo>
                    <a:pt x="5356" y="22661"/>
                    <a:pt x="5461" y="22661"/>
                    <a:pt x="5545" y="22682"/>
                  </a:cubicBezTo>
                  <a:lnTo>
                    <a:pt x="5566" y="22682"/>
                  </a:lnTo>
                  <a:cubicBezTo>
                    <a:pt x="7114" y="22765"/>
                    <a:pt x="8934" y="22807"/>
                    <a:pt x="10671" y="22828"/>
                  </a:cubicBezTo>
                  <a:lnTo>
                    <a:pt x="11654" y="22828"/>
                  </a:lnTo>
                  <a:cubicBezTo>
                    <a:pt x="11947" y="22828"/>
                    <a:pt x="12261" y="22828"/>
                    <a:pt x="12554" y="22870"/>
                  </a:cubicBezTo>
                  <a:lnTo>
                    <a:pt x="12889" y="22870"/>
                  </a:lnTo>
                  <a:cubicBezTo>
                    <a:pt x="13370" y="22870"/>
                    <a:pt x="13810" y="22891"/>
                    <a:pt x="14228" y="22891"/>
                  </a:cubicBezTo>
                  <a:lnTo>
                    <a:pt x="16823" y="22891"/>
                  </a:lnTo>
                  <a:cubicBezTo>
                    <a:pt x="16823" y="22891"/>
                    <a:pt x="16844" y="22891"/>
                    <a:pt x="16844" y="22870"/>
                  </a:cubicBezTo>
                  <a:lnTo>
                    <a:pt x="16864" y="22828"/>
                  </a:lnTo>
                  <a:lnTo>
                    <a:pt x="16927" y="22786"/>
                  </a:lnTo>
                  <a:lnTo>
                    <a:pt x="16948" y="22765"/>
                  </a:lnTo>
                  <a:cubicBezTo>
                    <a:pt x="16969" y="22724"/>
                    <a:pt x="16969" y="22724"/>
                    <a:pt x="16969" y="22703"/>
                  </a:cubicBezTo>
                  <a:lnTo>
                    <a:pt x="16990" y="22682"/>
                  </a:lnTo>
                  <a:cubicBezTo>
                    <a:pt x="16990" y="22661"/>
                    <a:pt x="17032" y="22619"/>
                    <a:pt x="17032" y="22598"/>
                  </a:cubicBezTo>
                  <a:cubicBezTo>
                    <a:pt x="16990" y="22242"/>
                    <a:pt x="16990" y="22242"/>
                    <a:pt x="16718" y="21301"/>
                  </a:cubicBezTo>
                  <a:cubicBezTo>
                    <a:pt x="16676" y="21154"/>
                    <a:pt x="16655" y="21092"/>
                    <a:pt x="16634" y="21029"/>
                  </a:cubicBezTo>
                  <a:cubicBezTo>
                    <a:pt x="16572" y="21029"/>
                    <a:pt x="16551" y="21050"/>
                    <a:pt x="16509" y="21050"/>
                  </a:cubicBezTo>
                  <a:cubicBezTo>
                    <a:pt x="16341" y="21050"/>
                    <a:pt x="16153" y="21008"/>
                    <a:pt x="15986" y="20840"/>
                  </a:cubicBezTo>
                  <a:cubicBezTo>
                    <a:pt x="15797" y="20715"/>
                    <a:pt x="15693" y="20631"/>
                    <a:pt x="15588" y="20589"/>
                  </a:cubicBezTo>
                  <a:cubicBezTo>
                    <a:pt x="15316" y="20401"/>
                    <a:pt x="15170" y="20317"/>
                    <a:pt x="14354" y="19585"/>
                  </a:cubicBezTo>
                  <a:cubicBezTo>
                    <a:pt x="14249" y="19480"/>
                    <a:pt x="13935" y="19229"/>
                    <a:pt x="13831" y="19167"/>
                  </a:cubicBezTo>
                  <a:cubicBezTo>
                    <a:pt x="13810" y="19167"/>
                    <a:pt x="13789" y="19167"/>
                    <a:pt x="13747" y="19208"/>
                  </a:cubicBezTo>
                  <a:lnTo>
                    <a:pt x="13684" y="19208"/>
                  </a:lnTo>
                  <a:cubicBezTo>
                    <a:pt x="13496" y="19208"/>
                    <a:pt x="13224" y="19146"/>
                    <a:pt x="12868" y="18999"/>
                  </a:cubicBezTo>
                  <a:cubicBezTo>
                    <a:pt x="12178" y="18685"/>
                    <a:pt x="12010" y="18581"/>
                    <a:pt x="11947" y="18330"/>
                  </a:cubicBezTo>
                  <a:cubicBezTo>
                    <a:pt x="11926" y="18204"/>
                    <a:pt x="11947" y="18099"/>
                    <a:pt x="12010" y="18016"/>
                  </a:cubicBezTo>
                  <a:cubicBezTo>
                    <a:pt x="11759" y="17555"/>
                    <a:pt x="11947" y="17116"/>
                    <a:pt x="12178" y="16488"/>
                  </a:cubicBezTo>
                  <a:cubicBezTo>
                    <a:pt x="12240" y="16300"/>
                    <a:pt x="12324" y="16091"/>
                    <a:pt x="12387" y="15861"/>
                  </a:cubicBezTo>
                  <a:cubicBezTo>
                    <a:pt x="12429" y="15777"/>
                    <a:pt x="12450" y="15714"/>
                    <a:pt x="12450" y="15672"/>
                  </a:cubicBezTo>
                  <a:cubicBezTo>
                    <a:pt x="12345" y="15651"/>
                    <a:pt x="12240" y="15589"/>
                    <a:pt x="12157" y="15463"/>
                  </a:cubicBezTo>
                  <a:cubicBezTo>
                    <a:pt x="11801" y="15024"/>
                    <a:pt x="11864" y="14542"/>
                    <a:pt x="11926" y="13978"/>
                  </a:cubicBezTo>
                  <a:lnTo>
                    <a:pt x="11947" y="13789"/>
                  </a:lnTo>
                  <a:cubicBezTo>
                    <a:pt x="12010" y="13266"/>
                    <a:pt x="12157" y="13057"/>
                    <a:pt x="12450" y="12994"/>
                  </a:cubicBezTo>
                  <a:lnTo>
                    <a:pt x="12470" y="12994"/>
                  </a:lnTo>
                  <a:cubicBezTo>
                    <a:pt x="12596" y="12869"/>
                    <a:pt x="12784" y="12869"/>
                    <a:pt x="12910" y="12869"/>
                  </a:cubicBezTo>
                  <a:lnTo>
                    <a:pt x="12994" y="12869"/>
                  </a:lnTo>
                  <a:cubicBezTo>
                    <a:pt x="13161" y="12869"/>
                    <a:pt x="13307" y="12869"/>
                    <a:pt x="13433" y="12764"/>
                  </a:cubicBezTo>
                  <a:cubicBezTo>
                    <a:pt x="13579" y="12659"/>
                    <a:pt x="13642" y="12408"/>
                    <a:pt x="13747" y="11948"/>
                  </a:cubicBezTo>
                  <a:cubicBezTo>
                    <a:pt x="13831" y="11676"/>
                    <a:pt x="13914" y="11362"/>
                    <a:pt x="14019" y="10985"/>
                  </a:cubicBezTo>
                  <a:cubicBezTo>
                    <a:pt x="14270" y="10211"/>
                    <a:pt x="14228" y="9897"/>
                    <a:pt x="14228" y="9897"/>
                  </a:cubicBezTo>
                  <a:lnTo>
                    <a:pt x="14228" y="9856"/>
                  </a:lnTo>
                  <a:lnTo>
                    <a:pt x="14228" y="9835"/>
                  </a:lnTo>
                  <a:cubicBezTo>
                    <a:pt x="14228" y="9814"/>
                    <a:pt x="14207" y="9646"/>
                    <a:pt x="14207" y="9416"/>
                  </a:cubicBezTo>
                  <a:lnTo>
                    <a:pt x="14228" y="8914"/>
                  </a:lnTo>
                  <a:lnTo>
                    <a:pt x="14270" y="8956"/>
                  </a:lnTo>
                  <a:cubicBezTo>
                    <a:pt x="14333" y="8809"/>
                    <a:pt x="14375" y="8705"/>
                    <a:pt x="14458" y="8600"/>
                  </a:cubicBezTo>
                  <a:cubicBezTo>
                    <a:pt x="14521" y="8558"/>
                    <a:pt x="14563" y="8475"/>
                    <a:pt x="14626" y="8433"/>
                  </a:cubicBezTo>
                  <a:cubicBezTo>
                    <a:pt x="14793" y="8224"/>
                    <a:pt x="14981" y="7972"/>
                    <a:pt x="15044" y="7742"/>
                  </a:cubicBezTo>
                  <a:cubicBezTo>
                    <a:pt x="15149" y="7198"/>
                    <a:pt x="15379" y="7115"/>
                    <a:pt x="16195" y="6801"/>
                  </a:cubicBezTo>
                  <a:lnTo>
                    <a:pt x="16509" y="6675"/>
                  </a:lnTo>
                  <a:cubicBezTo>
                    <a:pt x="17262" y="6382"/>
                    <a:pt x="17304" y="6299"/>
                    <a:pt x="17471" y="5964"/>
                  </a:cubicBezTo>
                  <a:cubicBezTo>
                    <a:pt x="17513" y="5859"/>
                    <a:pt x="17576" y="5734"/>
                    <a:pt x="17680" y="5608"/>
                  </a:cubicBezTo>
                  <a:cubicBezTo>
                    <a:pt x="17973" y="5127"/>
                    <a:pt x="18099" y="5022"/>
                    <a:pt x="18329" y="4918"/>
                  </a:cubicBezTo>
                  <a:cubicBezTo>
                    <a:pt x="18434" y="4876"/>
                    <a:pt x="18559" y="4792"/>
                    <a:pt x="18768" y="4667"/>
                  </a:cubicBezTo>
                  <a:cubicBezTo>
                    <a:pt x="19187" y="4353"/>
                    <a:pt x="19271" y="4311"/>
                    <a:pt x="19543" y="4311"/>
                  </a:cubicBezTo>
                  <a:cubicBezTo>
                    <a:pt x="19647" y="4311"/>
                    <a:pt x="19794" y="4311"/>
                    <a:pt x="20087" y="4269"/>
                  </a:cubicBezTo>
                  <a:cubicBezTo>
                    <a:pt x="20170" y="4269"/>
                    <a:pt x="20212" y="4248"/>
                    <a:pt x="20275" y="4248"/>
                  </a:cubicBezTo>
                  <a:cubicBezTo>
                    <a:pt x="20212" y="4143"/>
                    <a:pt x="20191" y="3976"/>
                    <a:pt x="20170" y="3788"/>
                  </a:cubicBezTo>
                  <a:cubicBezTo>
                    <a:pt x="20066" y="3746"/>
                    <a:pt x="19982" y="3662"/>
                    <a:pt x="19898" y="3620"/>
                  </a:cubicBezTo>
                  <a:cubicBezTo>
                    <a:pt x="19877" y="3641"/>
                    <a:pt x="19815" y="3641"/>
                    <a:pt x="19773" y="3662"/>
                  </a:cubicBezTo>
                  <a:cubicBezTo>
                    <a:pt x="19585" y="3746"/>
                    <a:pt x="19375" y="3788"/>
                    <a:pt x="19187" y="3788"/>
                  </a:cubicBezTo>
                  <a:cubicBezTo>
                    <a:pt x="18831" y="3767"/>
                    <a:pt x="18664" y="3662"/>
                    <a:pt x="18559" y="3579"/>
                  </a:cubicBezTo>
                  <a:cubicBezTo>
                    <a:pt x="18517" y="3537"/>
                    <a:pt x="18455" y="3516"/>
                    <a:pt x="18413" y="3516"/>
                  </a:cubicBezTo>
                  <a:cubicBezTo>
                    <a:pt x="18379" y="3508"/>
                    <a:pt x="18344" y="3505"/>
                    <a:pt x="18307" y="3505"/>
                  </a:cubicBezTo>
                  <a:cubicBezTo>
                    <a:pt x="18139" y="3505"/>
                    <a:pt x="17942" y="3576"/>
                    <a:pt x="17701" y="3662"/>
                  </a:cubicBezTo>
                  <a:lnTo>
                    <a:pt x="17471" y="3746"/>
                  </a:lnTo>
                  <a:cubicBezTo>
                    <a:pt x="17377" y="3767"/>
                    <a:pt x="17278" y="3777"/>
                    <a:pt x="17178" y="3777"/>
                  </a:cubicBezTo>
                  <a:cubicBezTo>
                    <a:pt x="17079" y="3777"/>
                    <a:pt x="16980" y="3767"/>
                    <a:pt x="16885" y="3746"/>
                  </a:cubicBezTo>
                  <a:cubicBezTo>
                    <a:pt x="16885" y="3767"/>
                    <a:pt x="16885" y="3767"/>
                    <a:pt x="16864" y="3788"/>
                  </a:cubicBezTo>
                  <a:cubicBezTo>
                    <a:pt x="16844" y="3871"/>
                    <a:pt x="16760" y="3997"/>
                    <a:pt x="16551" y="3997"/>
                  </a:cubicBezTo>
                  <a:cubicBezTo>
                    <a:pt x="16425" y="3997"/>
                    <a:pt x="16195" y="3934"/>
                    <a:pt x="15609" y="3746"/>
                  </a:cubicBezTo>
                  <a:cubicBezTo>
                    <a:pt x="15229" y="3600"/>
                    <a:pt x="15023" y="3566"/>
                    <a:pt x="14918" y="3566"/>
                  </a:cubicBezTo>
                  <a:cubicBezTo>
                    <a:pt x="14873" y="3566"/>
                    <a:pt x="14847" y="3572"/>
                    <a:pt x="14835" y="3579"/>
                  </a:cubicBezTo>
                  <a:cubicBezTo>
                    <a:pt x="14751" y="3725"/>
                    <a:pt x="14667" y="3788"/>
                    <a:pt x="14563" y="3788"/>
                  </a:cubicBezTo>
                  <a:cubicBezTo>
                    <a:pt x="14416" y="3788"/>
                    <a:pt x="14354" y="3746"/>
                    <a:pt x="13642" y="3014"/>
                  </a:cubicBezTo>
                  <a:cubicBezTo>
                    <a:pt x="12910" y="2281"/>
                    <a:pt x="12805" y="1758"/>
                    <a:pt x="12742" y="1465"/>
                  </a:cubicBezTo>
                  <a:cubicBezTo>
                    <a:pt x="12742" y="1444"/>
                    <a:pt x="12742" y="1423"/>
                    <a:pt x="12701" y="1423"/>
                  </a:cubicBezTo>
                  <a:lnTo>
                    <a:pt x="12638" y="1423"/>
                  </a:lnTo>
                  <a:cubicBezTo>
                    <a:pt x="12491" y="1423"/>
                    <a:pt x="12261" y="1444"/>
                    <a:pt x="11947" y="1486"/>
                  </a:cubicBezTo>
                  <a:cubicBezTo>
                    <a:pt x="11529" y="1549"/>
                    <a:pt x="11215" y="1570"/>
                    <a:pt x="10964" y="1570"/>
                  </a:cubicBezTo>
                  <a:cubicBezTo>
                    <a:pt x="10776" y="1570"/>
                    <a:pt x="10671" y="1549"/>
                    <a:pt x="10587" y="1549"/>
                  </a:cubicBezTo>
                  <a:cubicBezTo>
                    <a:pt x="10546" y="1542"/>
                    <a:pt x="10520" y="1533"/>
                    <a:pt x="10486" y="1533"/>
                  </a:cubicBezTo>
                  <a:cubicBezTo>
                    <a:pt x="10418" y="1533"/>
                    <a:pt x="10315" y="1570"/>
                    <a:pt x="9981" y="1737"/>
                  </a:cubicBezTo>
                  <a:cubicBezTo>
                    <a:pt x="9813" y="1800"/>
                    <a:pt x="9729" y="1863"/>
                    <a:pt x="9709" y="1884"/>
                  </a:cubicBezTo>
                  <a:cubicBezTo>
                    <a:pt x="9625" y="2093"/>
                    <a:pt x="9457" y="2114"/>
                    <a:pt x="9416" y="2114"/>
                  </a:cubicBezTo>
                  <a:cubicBezTo>
                    <a:pt x="9353" y="2114"/>
                    <a:pt x="9311" y="2114"/>
                    <a:pt x="9206" y="2072"/>
                  </a:cubicBezTo>
                  <a:cubicBezTo>
                    <a:pt x="9081" y="2051"/>
                    <a:pt x="8872" y="1988"/>
                    <a:pt x="8495" y="1884"/>
                  </a:cubicBezTo>
                  <a:cubicBezTo>
                    <a:pt x="7867" y="1758"/>
                    <a:pt x="7344" y="1570"/>
                    <a:pt x="6947" y="1340"/>
                  </a:cubicBezTo>
                  <a:cubicBezTo>
                    <a:pt x="6842" y="1319"/>
                    <a:pt x="6779" y="1256"/>
                    <a:pt x="6696" y="1172"/>
                  </a:cubicBezTo>
                  <a:cubicBezTo>
                    <a:pt x="6214" y="691"/>
                    <a:pt x="5147" y="294"/>
                    <a:pt x="4708" y="168"/>
                  </a:cubicBezTo>
                  <a:cubicBezTo>
                    <a:pt x="4540" y="210"/>
                    <a:pt x="4227" y="231"/>
                    <a:pt x="3452" y="231"/>
                  </a:cubicBezTo>
                  <a:cubicBezTo>
                    <a:pt x="2720" y="84"/>
                    <a:pt x="1820" y="63"/>
                    <a:pt x="7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00"/>
            <p:cNvSpPr/>
            <p:nvPr/>
          </p:nvSpPr>
          <p:spPr>
            <a:xfrm>
              <a:off x="3887675" y="2124900"/>
              <a:ext cx="402275" cy="533050"/>
            </a:xfrm>
            <a:custGeom>
              <a:avLst/>
              <a:gdLst/>
              <a:ahLst/>
              <a:cxnLst/>
              <a:rect l="l" t="t" r="r" b="b"/>
              <a:pathLst>
                <a:path w="16091" h="21322" extrusionOk="0">
                  <a:moveTo>
                    <a:pt x="4813" y="0"/>
                  </a:moveTo>
                  <a:cubicBezTo>
                    <a:pt x="4708" y="0"/>
                    <a:pt x="4562" y="42"/>
                    <a:pt x="4310" y="84"/>
                  </a:cubicBezTo>
                  <a:cubicBezTo>
                    <a:pt x="4227" y="126"/>
                    <a:pt x="4164" y="147"/>
                    <a:pt x="4164" y="147"/>
                  </a:cubicBezTo>
                  <a:cubicBezTo>
                    <a:pt x="4164" y="168"/>
                    <a:pt x="4143" y="168"/>
                    <a:pt x="4143" y="189"/>
                  </a:cubicBezTo>
                  <a:cubicBezTo>
                    <a:pt x="4080" y="314"/>
                    <a:pt x="3976" y="503"/>
                    <a:pt x="3683" y="796"/>
                  </a:cubicBezTo>
                  <a:cubicBezTo>
                    <a:pt x="3411" y="1047"/>
                    <a:pt x="3306" y="1151"/>
                    <a:pt x="3160" y="1151"/>
                  </a:cubicBezTo>
                  <a:cubicBezTo>
                    <a:pt x="3118" y="1151"/>
                    <a:pt x="3055" y="1130"/>
                    <a:pt x="3013" y="1130"/>
                  </a:cubicBezTo>
                  <a:cubicBezTo>
                    <a:pt x="3003" y="1120"/>
                    <a:pt x="2982" y="1115"/>
                    <a:pt x="2945" y="1115"/>
                  </a:cubicBezTo>
                  <a:cubicBezTo>
                    <a:pt x="2909" y="1115"/>
                    <a:pt x="2856" y="1120"/>
                    <a:pt x="2783" y="1130"/>
                  </a:cubicBezTo>
                  <a:cubicBezTo>
                    <a:pt x="2616" y="1151"/>
                    <a:pt x="2490" y="1151"/>
                    <a:pt x="2365" y="1151"/>
                  </a:cubicBezTo>
                  <a:cubicBezTo>
                    <a:pt x="2448" y="1402"/>
                    <a:pt x="2448" y="1842"/>
                    <a:pt x="2176" y="2595"/>
                  </a:cubicBezTo>
                  <a:cubicBezTo>
                    <a:pt x="2072" y="2951"/>
                    <a:pt x="1988" y="3223"/>
                    <a:pt x="1946" y="3516"/>
                  </a:cubicBezTo>
                  <a:cubicBezTo>
                    <a:pt x="1821" y="4039"/>
                    <a:pt x="1716" y="4520"/>
                    <a:pt x="1360" y="4750"/>
                  </a:cubicBezTo>
                  <a:cubicBezTo>
                    <a:pt x="1130" y="4918"/>
                    <a:pt x="879" y="4918"/>
                    <a:pt x="628" y="4918"/>
                  </a:cubicBezTo>
                  <a:lnTo>
                    <a:pt x="398" y="4918"/>
                  </a:lnTo>
                  <a:cubicBezTo>
                    <a:pt x="314" y="4980"/>
                    <a:pt x="272" y="5001"/>
                    <a:pt x="188" y="5022"/>
                  </a:cubicBezTo>
                  <a:lnTo>
                    <a:pt x="147" y="5022"/>
                  </a:lnTo>
                  <a:cubicBezTo>
                    <a:pt x="147" y="5064"/>
                    <a:pt x="105" y="5127"/>
                    <a:pt x="105" y="5231"/>
                  </a:cubicBezTo>
                  <a:lnTo>
                    <a:pt x="84" y="5420"/>
                  </a:lnTo>
                  <a:cubicBezTo>
                    <a:pt x="42" y="5901"/>
                    <a:pt x="0" y="6110"/>
                    <a:pt x="105" y="6257"/>
                  </a:cubicBezTo>
                  <a:cubicBezTo>
                    <a:pt x="147" y="6278"/>
                    <a:pt x="147" y="6319"/>
                    <a:pt x="168" y="6340"/>
                  </a:cubicBezTo>
                  <a:cubicBezTo>
                    <a:pt x="188" y="6361"/>
                    <a:pt x="188" y="6361"/>
                    <a:pt x="251" y="6361"/>
                  </a:cubicBezTo>
                  <a:lnTo>
                    <a:pt x="293" y="6361"/>
                  </a:lnTo>
                  <a:cubicBezTo>
                    <a:pt x="335" y="6361"/>
                    <a:pt x="502" y="6361"/>
                    <a:pt x="607" y="6550"/>
                  </a:cubicBezTo>
                  <a:cubicBezTo>
                    <a:pt x="712" y="6759"/>
                    <a:pt x="649" y="6989"/>
                    <a:pt x="502" y="7470"/>
                  </a:cubicBezTo>
                  <a:cubicBezTo>
                    <a:pt x="419" y="7700"/>
                    <a:pt x="335" y="7910"/>
                    <a:pt x="272" y="8119"/>
                  </a:cubicBezTo>
                  <a:cubicBezTo>
                    <a:pt x="63" y="8684"/>
                    <a:pt x="0" y="8893"/>
                    <a:pt x="84" y="9060"/>
                  </a:cubicBezTo>
                  <a:cubicBezTo>
                    <a:pt x="147" y="9165"/>
                    <a:pt x="209" y="9332"/>
                    <a:pt x="188" y="9500"/>
                  </a:cubicBezTo>
                  <a:cubicBezTo>
                    <a:pt x="293" y="9563"/>
                    <a:pt x="419" y="9625"/>
                    <a:pt x="670" y="9730"/>
                  </a:cubicBezTo>
                  <a:cubicBezTo>
                    <a:pt x="1004" y="9897"/>
                    <a:pt x="1193" y="9918"/>
                    <a:pt x="1256" y="9918"/>
                  </a:cubicBezTo>
                  <a:lnTo>
                    <a:pt x="1339" y="9918"/>
                  </a:lnTo>
                  <a:cubicBezTo>
                    <a:pt x="1360" y="9918"/>
                    <a:pt x="1423" y="9897"/>
                    <a:pt x="1465" y="9897"/>
                  </a:cubicBezTo>
                  <a:cubicBezTo>
                    <a:pt x="1632" y="9897"/>
                    <a:pt x="1779" y="10002"/>
                    <a:pt x="2302" y="10441"/>
                  </a:cubicBezTo>
                  <a:cubicBezTo>
                    <a:pt x="3097" y="11153"/>
                    <a:pt x="3222" y="11236"/>
                    <a:pt x="3494" y="11383"/>
                  </a:cubicBezTo>
                  <a:cubicBezTo>
                    <a:pt x="3599" y="11467"/>
                    <a:pt x="3725" y="11550"/>
                    <a:pt x="3913" y="11676"/>
                  </a:cubicBezTo>
                  <a:cubicBezTo>
                    <a:pt x="4017" y="11760"/>
                    <a:pt x="4080" y="11780"/>
                    <a:pt x="4164" y="11780"/>
                  </a:cubicBezTo>
                  <a:cubicBezTo>
                    <a:pt x="4185" y="11780"/>
                    <a:pt x="4227" y="11780"/>
                    <a:pt x="4248" y="11760"/>
                  </a:cubicBezTo>
                  <a:cubicBezTo>
                    <a:pt x="4269" y="11760"/>
                    <a:pt x="4331" y="11718"/>
                    <a:pt x="4373" y="11718"/>
                  </a:cubicBezTo>
                  <a:cubicBezTo>
                    <a:pt x="4666" y="11718"/>
                    <a:pt x="4771" y="12094"/>
                    <a:pt x="4875" y="12450"/>
                  </a:cubicBezTo>
                  <a:cubicBezTo>
                    <a:pt x="5168" y="13454"/>
                    <a:pt x="5168" y="13475"/>
                    <a:pt x="5210" y="13915"/>
                  </a:cubicBezTo>
                  <a:cubicBezTo>
                    <a:pt x="5231" y="14270"/>
                    <a:pt x="5106" y="14521"/>
                    <a:pt x="4959" y="14710"/>
                  </a:cubicBezTo>
                  <a:lnTo>
                    <a:pt x="4959" y="14731"/>
                  </a:lnTo>
                  <a:cubicBezTo>
                    <a:pt x="5001" y="14814"/>
                    <a:pt x="5022" y="14877"/>
                    <a:pt x="5085" y="14961"/>
                  </a:cubicBezTo>
                  <a:cubicBezTo>
                    <a:pt x="5085" y="14961"/>
                    <a:pt x="5085" y="15003"/>
                    <a:pt x="5106" y="15003"/>
                  </a:cubicBezTo>
                  <a:cubicBezTo>
                    <a:pt x="5168" y="15086"/>
                    <a:pt x="5189" y="15191"/>
                    <a:pt x="5231" y="15296"/>
                  </a:cubicBezTo>
                  <a:cubicBezTo>
                    <a:pt x="5336" y="15526"/>
                    <a:pt x="5378" y="15714"/>
                    <a:pt x="5398" y="15944"/>
                  </a:cubicBezTo>
                  <a:cubicBezTo>
                    <a:pt x="5440" y="16195"/>
                    <a:pt x="5503" y="16572"/>
                    <a:pt x="5650" y="17242"/>
                  </a:cubicBezTo>
                  <a:cubicBezTo>
                    <a:pt x="5796" y="17827"/>
                    <a:pt x="5817" y="17827"/>
                    <a:pt x="6005" y="17848"/>
                  </a:cubicBezTo>
                  <a:cubicBezTo>
                    <a:pt x="6173" y="17869"/>
                    <a:pt x="6486" y="17911"/>
                    <a:pt x="6947" y="18246"/>
                  </a:cubicBezTo>
                  <a:cubicBezTo>
                    <a:pt x="7282" y="18497"/>
                    <a:pt x="7491" y="18643"/>
                    <a:pt x="7637" y="18748"/>
                  </a:cubicBezTo>
                  <a:cubicBezTo>
                    <a:pt x="7742" y="18811"/>
                    <a:pt x="7826" y="18874"/>
                    <a:pt x="7909" y="18915"/>
                  </a:cubicBezTo>
                  <a:cubicBezTo>
                    <a:pt x="8035" y="19020"/>
                    <a:pt x="8160" y="19125"/>
                    <a:pt x="8432" y="19397"/>
                  </a:cubicBezTo>
                  <a:lnTo>
                    <a:pt x="8453" y="19418"/>
                  </a:lnTo>
                  <a:lnTo>
                    <a:pt x="8579" y="19543"/>
                  </a:lnTo>
                  <a:lnTo>
                    <a:pt x="8642" y="19606"/>
                  </a:lnTo>
                  <a:cubicBezTo>
                    <a:pt x="8663" y="19627"/>
                    <a:pt x="8683" y="19690"/>
                    <a:pt x="8725" y="19711"/>
                  </a:cubicBezTo>
                  <a:cubicBezTo>
                    <a:pt x="8746" y="19731"/>
                    <a:pt x="8746" y="19752"/>
                    <a:pt x="8767" y="19752"/>
                  </a:cubicBezTo>
                  <a:cubicBezTo>
                    <a:pt x="8788" y="19794"/>
                    <a:pt x="8830" y="19815"/>
                    <a:pt x="8830" y="19836"/>
                  </a:cubicBezTo>
                  <a:cubicBezTo>
                    <a:pt x="8830" y="19857"/>
                    <a:pt x="8851" y="19899"/>
                    <a:pt x="8851" y="19899"/>
                  </a:cubicBezTo>
                  <a:cubicBezTo>
                    <a:pt x="8872" y="19920"/>
                    <a:pt x="8872" y="19941"/>
                    <a:pt x="8872" y="19962"/>
                  </a:cubicBezTo>
                  <a:cubicBezTo>
                    <a:pt x="8872" y="20003"/>
                    <a:pt x="8893" y="20024"/>
                    <a:pt x="8893" y="20045"/>
                  </a:cubicBezTo>
                  <a:cubicBezTo>
                    <a:pt x="8893" y="20066"/>
                    <a:pt x="8935" y="20108"/>
                    <a:pt x="8935" y="20129"/>
                  </a:cubicBezTo>
                  <a:lnTo>
                    <a:pt x="8935" y="20213"/>
                  </a:lnTo>
                  <a:lnTo>
                    <a:pt x="8935" y="20317"/>
                  </a:lnTo>
                  <a:lnTo>
                    <a:pt x="8935" y="20380"/>
                  </a:lnTo>
                  <a:lnTo>
                    <a:pt x="8935" y="20485"/>
                  </a:lnTo>
                  <a:lnTo>
                    <a:pt x="8935" y="20568"/>
                  </a:lnTo>
                  <a:lnTo>
                    <a:pt x="8935" y="20589"/>
                  </a:lnTo>
                  <a:cubicBezTo>
                    <a:pt x="8955" y="20631"/>
                    <a:pt x="8955" y="20652"/>
                    <a:pt x="8976" y="20652"/>
                  </a:cubicBezTo>
                  <a:lnTo>
                    <a:pt x="9060" y="20736"/>
                  </a:lnTo>
                  <a:cubicBezTo>
                    <a:pt x="9081" y="20757"/>
                    <a:pt x="9102" y="20778"/>
                    <a:pt x="9144" y="20840"/>
                  </a:cubicBezTo>
                  <a:lnTo>
                    <a:pt x="9207" y="20903"/>
                  </a:lnTo>
                  <a:cubicBezTo>
                    <a:pt x="9248" y="20945"/>
                    <a:pt x="9269" y="20966"/>
                    <a:pt x="9311" y="20987"/>
                  </a:cubicBezTo>
                  <a:cubicBezTo>
                    <a:pt x="9353" y="21008"/>
                    <a:pt x="9374" y="21050"/>
                    <a:pt x="9395" y="21050"/>
                  </a:cubicBezTo>
                  <a:cubicBezTo>
                    <a:pt x="9416" y="21071"/>
                    <a:pt x="9479" y="21091"/>
                    <a:pt x="9499" y="21091"/>
                  </a:cubicBezTo>
                  <a:cubicBezTo>
                    <a:pt x="9520" y="21112"/>
                    <a:pt x="9562" y="21112"/>
                    <a:pt x="9583" y="21154"/>
                  </a:cubicBezTo>
                  <a:cubicBezTo>
                    <a:pt x="9604" y="21175"/>
                    <a:pt x="9667" y="21175"/>
                    <a:pt x="9688" y="21196"/>
                  </a:cubicBezTo>
                  <a:cubicBezTo>
                    <a:pt x="9709" y="21196"/>
                    <a:pt x="9730" y="21217"/>
                    <a:pt x="9771" y="21217"/>
                  </a:cubicBezTo>
                  <a:cubicBezTo>
                    <a:pt x="9813" y="21259"/>
                    <a:pt x="9834" y="21259"/>
                    <a:pt x="9897" y="21259"/>
                  </a:cubicBezTo>
                  <a:cubicBezTo>
                    <a:pt x="9918" y="21259"/>
                    <a:pt x="9939" y="21280"/>
                    <a:pt x="9981" y="21280"/>
                  </a:cubicBezTo>
                  <a:cubicBezTo>
                    <a:pt x="10023" y="21280"/>
                    <a:pt x="10085" y="21301"/>
                    <a:pt x="10106" y="21301"/>
                  </a:cubicBezTo>
                  <a:cubicBezTo>
                    <a:pt x="10127" y="21301"/>
                    <a:pt x="10148" y="21301"/>
                    <a:pt x="10190" y="21322"/>
                  </a:cubicBezTo>
                  <a:lnTo>
                    <a:pt x="10420" y="21322"/>
                  </a:lnTo>
                  <a:cubicBezTo>
                    <a:pt x="10546" y="21322"/>
                    <a:pt x="10650" y="21322"/>
                    <a:pt x="10776" y="21301"/>
                  </a:cubicBezTo>
                  <a:lnTo>
                    <a:pt x="10839" y="21301"/>
                  </a:lnTo>
                  <a:cubicBezTo>
                    <a:pt x="10943" y="21280"/>
                    <a:pt x="11069" y="21259"/>
                    <a:pt x="11173" y="21217"/>
                  </a:cubicBezTo>
                  <a:cubicBezTo>
                    <a:pt x="11194" y="21217"/>
                    <a:pt x="11194" y="21217"/>
                    <a:pt x="11236" y="21196"/>
                  </a:cubicBezTo>
                  <a:cubicBezTo>
                    <a:pt x="11341" y="21175"/>
                    <a:pt x="11466" y="21112"/>
                    <a:pt x="11571" y="21071"/>
                  </a:cubicBezTo>
                  <a:cubicBezTo>
                    <a:pt x="11592" y="21071"/>
                    <a:pt x="11592" y="21050"/>
                    <a:pt x="11613" y="21050"/>
                  </a:cubicBezTo>
                  <a:cubicBezTo>
                    <a:pt x="11759" y="20987"/>
                    <a:pt x="11864" y="20945"/>
                    <a:pt x="11989" y="20882"/>
                  </a:cubicBezTo>
                  <a:cubicBezTo>
                    <a:pt x="11989" y="20882"/>
                    <a:pt x="12010" y="20882"/>
                    <a:pt x="12010" y="20861"/>
                  </a:cubicBezTo>
                  <a:cubicBezTo>
                    <a:pt x="12282" y="20715"/>
                    <a:pt x="12533" y="20568"/>
                    <a:pt x="12764" y="20380"/>
                  </a:cubicBezTo>
                  <a:cubicBezTo>
                    <a:pt x="12910" y="20296"/>
                    <a:pt x="13015" y="20192"/>
                    <a:pt x="13140" y="20129"/>
                  </a:cubicBezTo>
                  <a:cubicBezTo>
                    <a:pt x="13266" y="20024"/>
                    <a:pt x="13370" y="19941"/>
                    <a:pt x="13496" y="19836"/>
                  </a:cubicBezTo>
                  <a:cubicBezTo>
                    <a:pt x="14437" y="19041"/>
                    <a:pt x="15212" y="18183"/>
                    <a:pt x="15442" y="17890"/>
                  </a:cubicBezTo>
                  <a:cubicBezTo>
                    <a:pt x="15442" y="17555"/>
                    <a:pt x="15421" y="16760"/>
                    <a:pt x="15358" y="16321"/>
                  </a:cubicBezTo>
                  <a:cubicBezTo>
                    <a:pt x="15337" y="16091"/>
                    <a:pt x="15316" y="16049"/>
                    <a:pt x="15274" y="15986"/>
                  </a:cubicBezTo>
                  <a:cubicBezTo>
                    <a:pt x="15233" y="15902"/>
                    <a:pt x="15212" y="15798"/>
                    <a:pt x="15149" y="15630"/>
                  </a:cubicBezTo>
                  <a:cubicBezTo>
                    <a:pt x="15107" y="15254"/>
                    <a:pt x="15253" y="15003"/>
                    <a:pt x="15421" y="14731"/>
                  </a:cubicBezTo>
                  <a:cubicBezTo>
                    <a:pt x="15525" y="14584"/>
                    <a:pt x="15630" y="14396"/>
                    <a:pt x="15756" y="14145"/>
                  </a:cubicBezTo>
                  <a:cubicBezTo>
                    <a:pt x="15965" y="13705"/>
                    <a:pt x="15902" y="13622"/>
                    <a:pt x="15756" y="13036"/>
                  </a:cubicBezTo>
                  <a:cubicBezTo>
                    <a:pt x="15672" y="12806"/>
                    <a:pt x="15588" y="12513"/>
                    <a:pt x="15525" y="12157"/>
                  </a:cubicBezTo>
                  <a:cubicBezTo>
                    <a:pt x="15274" y="11132"/>
                    <a:pt x="15274" y="10923"/>
                    <a:pt x="15442" y="10420"/>
                  </a:cubicBezTo>
                  <a:cubicBezTo>
                    <a:pt x="15463" y="10316"/>
                    <a:pt x="15525" y="10190"/>
                    <a:pt x="15567" y="10002"/>
                  </a:cubicBezTo>
                  <a:cubicBezTo>
                    <a:pt x="15735" y="9353"/>
                    <a:pt x="15797" y="9165"/>
                    <a:pt x="15944" y="8935"/>
                  </a:cubicBezTo>
                  <a:cubicBezTo>
                    <a:pt x="15965" y="8851"/>
                    <a:pt x="16007" y="8767"/>
                    <a:pt x="16070" y="8663"/>
                  </a:cubicBezTo>
                  <a:cubicBezTo>
                    <a:pt x="16090" y="8579"/>
                    <a:pt x="16090" y="8558"/>
                    <a:pt x="16090" y="8558"/>
                  </a:cubicBezTo>
                  <a:cubicBezTo>
                    <a:pt x="16070" y="8516"/>
                    <a:pt x="15944" y="8433"/>
                    <a:pt x="15839" y="8370"/>
                  </a:cubicBezTo>
                  <a:cubicBezTo>
                    <a:pt x="15777" y="8579"/>
                    <a:pt x="15672" y="8872"/>
                    <a:pt x="15421" y="9270"/>
                  </a:cubicBezTo>
                  <a:cubicBezTo>
                    <a:pt x="15128" y="9709"/>
                    <a:pt x="15002" y="9897"/>
                    <a:pt x="14793" y="9897"/>
                  </a:cubicBezTo>
                  <a:cubicBezTo>
                    <a:pt x="14626" y="9897"/>
                    <a:pt x="14521" y="9772"/>
                    <a:pt x="14479" y="9688"/>
                  </a:cubicBezTo>
                  <a:cubicBezTo>
                    <a:pt x="14417" y="9625"/>
                    <a:pt x="14396" y="9583"/>
                    <a:pt x="14312" y="9563"/>
                  </a:cubicBezTo>
                  <a:cubicBezTo>
                    <a:pt x="14103" y="9458"/>
                    <a:pt x="14061" y="9291"/>
                    <a:pt x="14019" y="9165"/>
                  </a:cubicBezTo>
                  <a:cubicBezTo>
                    <a:pt x="13977" y="8851"/>
                    <a:pt x="14165" y="8621"/>
                    <a:pt x="14333" y="8328"/>
                  </a:cubicBezTo>
                  <a:cubicBezTo>
                    <a:pt x="14437" y="8161"/>
                    <a:pt x="14584" y="8014"/>
                    <a:pt x="14647" y="7826"/>
                  </a:cubicBezTo>
                  <a:lnTo>
                    <a:pt x="14751" y="7617"/>
                  </a:lnTo>
                  <a:cubicBezTo>
                    <a:pt x="14793" y="7575"/>
                    <a:pt x="14793" y="7533"/>
                    <a:pt x="14814" y="7512"/>
                  </a:cubicBezTo>
                  <a:lnTo>
                    <a:pt x="14856" y="7366"/>
                  </a:lnTo>
                  <a:cubicBezTo>
                    <a:pt x="14856" y="7303"/>
                    <a:pt x="14898" y="7219"/>
                    <a:pt x="14898" y="7094"/>
                  </a:cubicBezTo>
                  <a:cubicBezTo>
                    <a:pt x="14898" y="7052"/>
                    <a:pt x="14919" y="7010"/>
                    <a:pt x="14919" y="6968"/>
                  </a:cubicBezTo>
                  <a:cubicBezTo>
                    <a:pt x="14919" y="6947"/>
                    <a:pt x="14919" y="6884"/>
                    <a:pt x="14940" y="6863"/>
                  </a:cubicBezTo>
                  <a:cubicBezTo>
                    <a:pt x="14835" y="6801"/>
                    <a:pt x="14689" y="6738"/>
                    <a:pt x="14479" y="6550"/>
                  </a:cubicBezTo>
                  <a:cubicBezTo>
                    <a:pt x="13852" y="6006"/>
                    <a:pt x="13998" y="5441"/>
                    <a:pt x="14165" y="4792"/>
                  </a:cubicBezTo>
                  <a:cubicBezTo>
                    <a:pt x="14186" y="4666"/>
                    <a:pt x="14228" y="4541"/>
                    <a:pt x="14270" y="4374"/>
                  </a:cubicBezTo>
                  <a:cubicBezTo>
                    <a:pt x="14291" y="4290"/>
                    <a:pt x="14312" y="4122"/>
                    <a:pt x="14333" y="4018"/>
                  </a:cubicBezTo>
                  <a:cubicBezTo>
                    <a:pt x="14228" y="3871"/>
                    <a:pt x="14124" y="3704"/>
                    <a:pt x="14019" y="3306"/>
                  </a:cubicBezTo>
                  <a:cubicBezTo>
                    <a:pt x="13956" y="3076"/>
                    <a:pt x="13914" y="3013"/>
                    <a:pt x="13914" y="3013"/>
                  </a:cubicBezTo>
                  <a:lnTo>
                    <a:pt x="13852" y="3013"/>
                  </a:lnTo>
                  <a:cubicBezTo>
                    <a:pt x="13789" y="3013"/>
                    <a:pt x="13705" y="3013"/>
                    <a:pt x="13663" y="3055"/>
                  </a:cubicBezTo>
                  <a:cubicBezTo>
                    <a:pt x="13538" y="3055"/>
                    <a:pt x="13391" y="3076"/>
                    <a:pt x="13182" y="3076"/>
                  </a:cubicBezTo>
                  <a:cubicBezTo>
                    <a:pt x="12847" y="3076"/>
                    <a:pt x="12450" y="3013"/>
                    <a:pt x="12073" y="2909"/>
                  </a:cubicBezTo>
                  <a:cubicBezTo>
                    <a:pt x="11383" y="2741"/>
                    <a:pt x="11152" y="2679"/>
                    <a:pt x="10985" y="2679"/>
                  </a:cubicBezTo>
                  <a:cubicBezTo>
                    <a:pt x="10943" y="2679"/>
                    <a:pt x="10880" y="2679"/>
                    <a:pt x="10818" y="2700"/>
                  </a:cubicBezTo>
                  <a:cubicBezTo>
                    <a:pt x="10650" y="2762"/>
                    <a:pt x="10399" y="2846"/>
                    <a:pt x="9813" y="2867"/>
                  </a:cubicBezTo>
                  <a:cubicBezTo>
                    <a:pt x="9458" y="2888"/>
                    <a:pt x="9248" y="2888"/>
                    <a:pt x="9081" y="2888"/>
                  </a:cubicBezTo>
                  <a:cubicBezTo>
                    <a:pt x="8830" y="2888"/>
                    <a:pt x="8725" y="2846"/>
                    <a:pt x="8579" y="2741"/>
                  </a:cubicBezTo>
                  <a:cubicBezTo>
                    <a:pt x="8474" y="2658"/>
                    <a:pt x="8328" y="2532"/>
                    <a:pt x="7721" y="2344"/>
                  </a:cubicBezTo>
                  <a:cubicBezTo>
                    <a:pt x="6968" y="2114"/>
                    <a:pt x="6779" y="2009"/>
                    <a:pt x="6738" y="1716"/>
                  </a:cubicBezTo>
                  <a:lnTo>
                    <a:pt x="6738" y="1549"/>
                  </a:lnTo>
                  <a:cubicBezTo>
                    <a:pt x="6591" y="1486"/>
                    <a:pt x="6549" y="1486"/>
                    <a:pt x="6486" y="1486"/>
                  </a:cubicBezTo>
                  <a:cubicBezTo>
                    <a:pt x="6445" y="1486"/>
                    <a:pt x="6382" y="1486"/>
                    <a:pt x="6340" y="1507"/>
                  </a:cubicBezTo>
                  <a:cubicBezTo>
                    <a:pt x="6236" y="1520"/>
                    <a:pt x="6107" y="1549"/>
                    <a:pt x="5964" y="1549"/>
                  </a:cubicBezTo>
                  <a:cubicBezTo>
                    <a:pt x="5878" y="1549"/>
                    <a:pt x="5786" y="1539"/>
                    <a:pt x="5691" y="1507"/>
                  </a:cubicBezTo>
                  <a:cubicBezTo>
                    <a:pt x="5419" y="1444"/>
                    <a:pt x="5273" y="1402"/>
                    <a:pt x="5168" y="1214"/>
                  </a:cubicBezTo>
                  <a:cubicBezTo>
                    <a:pt x="5085" y="1068"/>
                    <a:pt x="5106" y="900"/>
                    <a:pt x="5126" y="796"/>
                  </a:cubicBezTo>
                  <a:cubicBezTo>
                    <a:pt x="5168" y="712"/>
                    <a:pt x="5168" y="649"/>
                    <a:pt x="5106" y="461"/>
                  </a:cubicBezTo>
                  <a:lnTo>
                    <a:pt x="5085" y="377"/>
                  </a:lnTo>
                  <a:cubicBezTo>
                    <a:pt x="5022" y="252"/>
                    <a:pt x="5001" y="147"/>
                    <a:pt x="4980" y="84"/>
                  </a:cubicBezTo>
                  <a:cubicBezTo>
                    <a:pt x="4938" y="63"/>
                    <a:pt x="4917" y="63"/>
                    <a:pt x="4896" y="42"/>
                  </a:cubicBezTo>
                  <a:cubicBezTo>
                    <a:pt x="4896" y="42"/>
                    <a:pt x="4875" y="0"/>
                    <a:pt x="481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00"/>
            <p:cNvSpPr/>
            <p:nvPr/>
          </p:nvSpPr>
          <p:spPr>
            <a:xfrm>
              <a:off x="3598925" y="2486875"/>
              <a:ext cx="498000" cy="316575"/>
            </a:xfrm>
            <a:custGeom>
              <a:avLst/>
              <a:gdLst/>
              <a:ahLst/>
              <a:cxnLst/>
              <a:rect l="l" t="t" r="r" b="b"/>
              <a:pathLst>
                <a:path w="19920" h="12663" extrusionOk="0">
                  <a:moveTo>
                    <a:pt x="1172" y="1"/>
                  </a:moveTo>
                  <a:cubicBezTo>
                    <a:pt x="1088" y="754"/>
                    <a:pt x="942" y="1695"/>
                    <a:pt x="775" y="2198"/>
                  </a:cubicBezTo>
                  <a:cubicBezTo>
                    <a:pt x="649" y="2637"/>
                    <a:pt x="314" y="3181"/>
                    <a:pt x="0" y="3537"/>
                  </a:cubicBezTo>
                  <a:cubicBezTo>
                    <a:pt x="1402" y="5043"/>
                    <a:pt x="2637" y="10086"/>
                    <a:pt x="2490" y="11739"/>
                  </a:cubicBezTo>
                  <a:cubicBezTo>
                    <a:pt x="2448" y="12011"/>
                    <a:pt x="2490" y="12262"/>
                    <a:pt x="2532" y="12576"/>
                  </a:cubicBezTo>
                  <a:cubicBezTo>
                    <a:pt x="4060" y="12534"/>
                    <a:pt x="10023" y="12325"/>
                    <a:pt x="12492" y="12220"/>
                  </a:cubicBezTo>
                  <a:lnTo>
                    <a:pt x="13580" y="12220"/>
                  </a:lnTo>
                  <a:cubicBezTo>
                    <a:pt x="13705" y="12178"/>
                    <a:pt x="13852" y="12178"/>
                    <a:pt x="14040" y="12178"/>
                  </a:cubicBezTo>
                  <a:cubicBezTo>
                    <a:pt x="14751" y="12178"/>
                    <a:pt x="15693" y="12346"/>
                    <a:pt x="16112" y="12450"/>
                  </a:cubicBezTo>
                  <a:lnTo>
                    <a:pt x="16425" y="12534"/>
                  </a:lnTo>
                  <a:cubicBezTo>
                    <a:pt x="16631" y="12590"/>
                    <a:pt x="16870" y="12663"/>
                    <a:pt x="17023" y="12663"/>
                  </a:cubicBezTo>
                  <a:cubicBezTo>
                    <a:pt x="17041" y="12663"/>
                    <a:pt x="17058" y="12662"/>
                    <a:pt x="17074" y="12659"/>
                  </a:cubicBezTo>
                  <a:cubicBezTo>
                    <a:pt x="17095" y="12659"/>
                    <a:pt x="17137" y="12659"/>
                    <a:pt x="17158" y="12638"/>
                  </a:cubicBezTo>
                  <a:lnTo>
                    <a:pt x="17158" y="12597"/>
                  </a:lnTo>
                  <a:cubicBezTo>
                    <a:pt x="17241" y="12366"/>
                    <a:pt x="17367" y="12241"/>
                    <a:pt x="17451" y="12157"/>
                  </a:cubicBezTo>
                  <a:cubicBezTo>
                    <a:pt x="17513" y="12074"/>
                    <a:pt x="17576" y="12032"/>
                    <a:pt x="17492" y="11550"/>
                  </a:cubicBezTo>
                  <a:cubicBezTo>
                    <a:pt x="17388" y="10860"/>
                    <a:pt x="17262" y="10483"/>
                    <a:pt x="17179" y="10190"/>
                  </a:cubicBezTo>
                  <a:cubicBezTo>
                    <a:pt x="17137" y="10065"/>
                    <a:pt x="17095" y="9939"/>
                    <a:pt x="17053" y="9814"/>
                  </a:cubicBezTo>
                  <a:lnTo>
                    <a:pt x="17032" y="9751"/>
                  </a:lnTo>
                  <a:cubicBezTo>
                    <a:pt x="16948" y="9458"/>
                    <a:pt x="16865" y="9123"/>
                    <a:pt x="16990" y="8809"/>
                  </a:cubicBezTo>
                  <a:cubicBezTo>
                    <a:pt x="17095" y="8579"/>
                    <a:pt x="17262" y="8454"/>
                    <a:pt x="17576" y="8328"/>
                  </a:cubicBezTo>
                  <a:cubicBezTo>
                    <a:pt x="17932" y="8203"/>
                    <a:pt x="18016" y="8161"/>
                    <a:pt x="18308" y="8056"/>
                  </a:cubicBezTo>
                  <a:cubicBezTo>
                    <a:pt x="18455" y="7973"/>
                    <a:pt x="18664" y="7889"/>
                    <a:pt x="18978" y="7742"/>
                  </a:cubicBezTo>
                  <a:cubicBezTo>
                    <a:pt x="19166" y="7659"/>
                    <a:pt x="19355" y="7596"/>
                    <a:pt x="19564" y="7596"/>
                  </a:cubicBezTo>
                  <a:cubicBezTo>
                    <a:pt x="19710" y="7596"/>
                    <a:pt x="19857" y="7638"/>
                    <a:pt x="19920" y="7659"/>
                  </a:cubicBezTo>
                  <a:cubicBezTo>
                    <a:pt x="19920" y="7575"/>
                    <a:pt x="19920" y="7470"/>
                    <a:pt x="19899" y="7282"/>
                  </a:cubicBezTo>
                  <a:cubicBezTo>
                    <a:pt x="19899" y="7073"/>
                    <a:pt x="19878" y="6864"/>
                    <a:pt x="19878" y="6717"/>
                  </a:cubicBezTo>
                  <a:lnTo>
                    <a:pt x="19878" y="6299"/>
                  </a:lnTo>
                  <a:cubicBezTo>
                    <a:pt x="19899" y="5817"/>
                    <a:pt x="19899" y="5776"/>
                    <a:pt x="19564" y="5462"/>
                  </a:cubicBezTo>
                  <a:cubicBezTo>
                    <a:pt x="19459" y="5357"/>
                    <a:pt x="19376" y="5294"/>
                    <a:pt x="19334" y="5232"/>
                  </a:cubicBezTo>
                  <a:cubicBezTo>
                    <a:pt x="19125" y="5043"/>
                    <a:pt x="19041" y="5001"/>
                    <a:pt x="18853" y="4855"/>
                  </a:cubicBezTo>
                  <a:cubicBezTo>
                    <a:pt x="18685" y="4750"/>
                    <a:pt x="18497" y="4625"/>
                    <a:pt x="18141" y="4374"/>
                  </a:cubicBezTo>
                  <a:cubicBezTo>
                    <a:pt x="17806" y="4102"/>
                    <a:pt x="17597" y="4081"/>
                    <a:pt x="17451" y="4081"/>
                  </a:cubicBezTo>
                  <a:cubicBezTo>
                    <a:pt x="17032" y="4018"/>
                    <a:pt x="16865" y="3871"/>
                    <a:pt x="16635" y="3014"/>
                  </a:cubicBezTo>
                  <a:cubicBezTo>
                    <a:pt x="16446" y="2302"/>
                    <a:pt x="16404" y="1905"/>
                    <a:pt x="16342" y="1654"/>
                  </a:cubicBezTo>
                  <a:cubicBezTo>
                    <a:pt x="16321" y="1403"/>
                    <a:pt x="16300" y="1298"/>
                    <a:pt x="16237" y="1151"/>
                  </a:cubicBezTo>
                  <a:cubicBezTo>
                    <a:pt x="16132" y="921"/>
                    <a:pt x="16007" y="670"/>
                    <a:pt x="15923" y="566"/>
                  </a:cubicBezTo>
                  <a:cubicBezTo>
                    <a:pt x="14563" y="566"/>
                    <a:pt x="3578" y="503"/>
                    <a:pt x="117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00"/>
            <p:cNvSpPr/>
            <p:nvPr/>
          </p:nvSpPr>
          <p:spPr>
            <a:xfrm>
              <a:off x="4020000" y="2594100"/>
              <a:ext cx="318600" cy="567075"/>
            </a:xfrm>
            <a:custGeom>
              <a:avLst/>
              <a:gdLst/>
              <a:ahLst/>
              <a:cxnLst/>
              <a:rect l="l" t="t" r="r" b="b"/>
              <a:pathLst>
                <a:path w="12744" h="22683" extrusionOk="0">
                  <a:moveTo>
                    <a:pt x="10232" y="1"/>
                  </a:moveTo>
                  <a:cubicBezTo>
                    <a:pt x="9333" y="984"/>
                    <a:pt x="7094" y="3265"/>
                    <a:pt x="5127" y="3265"/>
                  </a:cubicBezTo>
                  <a:cubicBezTo>
                    <a:pt x="4541" y="3265"/>
                    <a:pt x="4060" y="3077"/>
                    <a:pt x="3600" y="2700"/>
                  </a:cubicBezTo>
                  <a:lnTo>
                    <a:pt x="3600" y="2909"/>
                  </a:lnTo>
                  <a:cubicBezTo>
                    <a:pt x="3642" y="3453"/>
                    <a:pt x="3642" y="3704"/>
                    <a:pt x="3495" y="3872"/>
                  </a:cubicBezTo>
                  <a:cubicBezTo>
                    <a:pt x="3453" y="3956"/>
                    <a:pt x="3370" y="4018"/>
                    <a:pt x="3223" y="4018"/>
                  </a:cubicBezTo>
                  <a:cubicBezTo>
                    <a:pt x="3139" y="4018"/>
                    <a:pt x="3077" y="3997"/>
                    <a:pt x="3014" y="3997"/>
                  </a:cubicBezTo>
                  <a:cubicBezTo>
                    <a:pt x="2913" y="3975"/>
                    <a:pt x="2801" y="3953"/>
                    <a:pt x="2676" y="3953"/>
                  </a:cubicBezTo>
                  <a:cubicBezTo>
                    <a:pt x="2568" y="3953"/>
                    <a:pt x="2450" y="3970"/>
                    <a:pt x="2323" y="4018"/>
                  </a:cubicBezTo>
                  <a:cubicBezTo>
                    <a:pt x="1989" y="4186"/>
                    <a:pt x="1800" y="4269"/>
                    <a:pt x="1633" y="4332"/>
                  </a:cubicBezTo>
                  <a:cubicBezTo>
                    <a:pt x="1361" y="4479"/>
                    <a:pt x="1256" y="4520"/>
                    <a:pt x="880" y="4646"/>
                  </a:cubicBezTo>
                  <a:cubicBezTo>
                    <a:pt x="670" y="4730"/>
                    <a:pt x="649" y="4792"/>
                    <a:pt x="649" y="4792"/>
                  </a:cubicBezTo>
                  <a:cubicBezTo>
                    <a:pt x="629" y="4834"/>
                    <a:pt x="670" y="5044"/>
                    <a:pt x="733" y="5169"/>
                  </a:cubicBezTo>
                  <a:lnTo>
                    <a:pt x="754" y="5232"/>
                  </a:lnTo>
                  <a:cubicBezTo>
                    <a:pt x="775" y="5357"/>
                    <a:pt x="838" y="5462"/>
                    <a:pt x="859" y="5588"/>
                  </a:cubicBezTo>
                  <a:cubicBezTo>
                    <a:pt x="963" y="5901"/>
                    <a:pt x="1089" y="6299"/>
                    <a:pt x="1193" y="7094"/>
                  </a:cubicBezTo>
                  <a:cubicBezTo>
                    <a:pt x="1340" y="7847"/>
                    <a:pt x="1193" y="8098"/>
                    <a:pt x="942" y="8370"/>
                  </a:cubicBezTo>
                  <a:cubicBezTo>
                    <a:pt x="859" y="8412"/>
                    <a:pt x="838" y="8475"/>
                    <a:pt x="817" y="8517"/>
                  </a:cubicBezTo>
                  <a:cubicBezTo>
                    <a:pt x="754" y="8684"/>
                    <a:pt x="629" y="8873"/>
                    <a:pt x="398" y="8935"/>
                  </a:cubicBezTo>
                  <a:lnTo>
                    <a:pt x="357" y="8977"/>
                  </a:lnTo>
                  <a:lnTo>
                    <a:pt x="336" y="8998"/>
                  </a:lnTo>
                  <a:lnTo>
                    <a:pt x="273" y="9040"/>
                  </a:lnTo>
                  <a:cubicBezTo>
                    <a:pt x="273" y="9082"/>
                    <a:pt x="252" y="9082"/>
                    <a:pt x="252" y="9103"/>
                  </a:cubicBezTo>
                  <a:cubicBezTo>
                    <a:pt x="252" y="9124"/>
                    <a:pt x="231" y="9124"/>
                    <a:pt x="231" y="9145"/>
                  </a:cubicBezTo>
                  <a:cubicBezTo>
                    <a:pt x="231" y="9186"/>
                    <a:pt x="210" y="9186"/>
                    <a:pt x="210" y="9207"/>
                  </a:cubicBezTo>
                  <a:cubicBezTo>
                    <a:pt x="210" y="9228"/>
                    <a:pt x="168" y="9228"/>
                    <a:pt x="168" y="9249"/>
                  </a:cubicBezTo>
                  <a:lnTo>
                    <a:pt x="147" y="9291"/>
                  </a:lnTo>
                  <a:cubicBezTo>
                    <a:pt x="147" y="9312"/>
                    <a:pt x="126" y="9312"/>
                    <a:pt x="126" y="9333"/>
                  </a:cubicBezTo>
                  <a:lnTo>
                    <a:pt x="105" y="9354"/>
                  </a:lnTo>
                  <a:cubicBezTo>
                    <a:pt x="105" y="9396"/>
                    <a:pt x="64" y="9396"/>
                    <a:pt x="64" y="9417"/>
                  </a:cubicBezTo>
                  <a:cubicBezTo>
                    <a:pt x="64" y="9417"/>
                    <a:pt x="64" y="9438"/>
                    <a:pt x="43" y="9438"/>
                  </a:cubicBezTo>
                  <a:cubicBezTo>
                    <a:pt x="43" y="9458"/>
                    <a:pt x="43" y="9458"/>
                    <a:pt x="22" y="9500"/>
                  </a:cubicBezTo>
                  <a:lnTo>
                    <a:pt x="22" y="9521"/>
                  </a:lnTo>
                  <a:lnTo>
                    <a:pt x="22" y="9563"/>
                  </a:lnTo>
                  <a:lnTo>
                    <a:pt x="22" y="9961"/>
                  </a:lnTo>
                  <a:cubicBezTo>
                    <a:pt x="22" y="10254"/>
                    <a:pt x="43" y="10546"/>
                    <a:pt x="22" y="10860"/>
                  </a:cubicBezTo>
                  <a:cubicBezTo>
                    <a:pt x="1" y="11216"/>
                    <a:pt x="357" y="12681"/>
                    <a:pt x="733" y="12869"/>
                  </a:cubicBezTo>
                  <a:cubicBezTo>
                    <a:pt x="942" y="12953"/>
                    <a:pt x="1068" y="12974"/>
                    <a:pt x="1214" y="12995"/>
                  </a:cubicBezTo>
                  <a:cubicBezTo>
                    <a:pt x="1465" y="13015"/>
                    <a:pt x="1696" y="13078"/>
                    <a:pt x="1947" y="13392"/>
                  </a:cubicBezTo>
                  <a:cubicBezTo>
                    <a:pt x="2010" y="13434"/>
                    <a:pt x="2030" y="13497"/>
                    <a:pt x="2093" y="13539"/>
                  </a:cubicBezTo>
                  <a:cubicBezTo>
                    <a:pt x="2365" y="13915"/>
                    <a:pt x="2574" y="14229"/>
                    <a:pt x="2637" y="14585"/>
                  </a:cubicBezTo>
                  <a:cubicBezTo>
                    <a:pt x="2658" y="14794"/>
                    <a:pt x="2616" y="14982"/>
                    <a:pt x="2554" y="15087"/>
                  </a:cubicBezTo>
                  <a:cubicBezTo>
                    <a:pt x="2554" y="15108"/>
                    <a:pt x="2533" y="15171"/>
                    <a:pt x="2533" y="15192"/>
                  </a:cubicBezTo>
                  <a:lnTo>
                    <a:pt x="2554" y="15212"/>
                  </a:lnTo>
                  <a:lnTo>
                    <a:pt x="2574" y="15275"/>
                  </a:lnTo>
                  <a:cubicBezTo>
                    <a:pt x="2637" y="15317"/>
                    <a:pt x="2658" y="15380"/>
                    <a:pt x="2679" y="15380"/>
                  </a:cubicBezTo>
                  <a:lnTo>
                    <a:pt x="2846" y="15380"/>
                  </a:lnTo>
                  <a:cubicBezTo>
                    <a:pt x="2930" y="15380"/>
                    <a:pt x="3035" y="15380"/>
                    <a:pt x="3160" y="15338"/>
                  </a:cubicBezTo>
                  <a:cubicBezTo>
                    <a:pt x="3390" y="15317"/>
                    <a:pt x="3495" y="15254"/>
                    <a:pt x="3600" y="15192"/>
                  </a:cubicBezTo>
                  <a:cubicBezTo>
                    <a:pt x="3683" y="15129"/>
                    <a:pt x="3767" y="15087"/>
                    <a:pt x="3872" y="15087"/>
                  </a:cubicBezTo>
                  <a:cubicBezTo>
                    <a:pt x="4123" y="15087"/>
                    <a:pt x="4248" y="15380"/>
                    <a:pt x="4311" y="15547"/>
                  </a:cubicBezTo>
                  <a:cubicBezTo>
                    <a:pt x="4395" y="15715"/>
                    <a:pt x="4437" y="15819"/>
                    <a:pt x="4520" y="15924"/>
                  </a:cubicBezTo>
                  <a:cubicBezTo>
                    <a:pt x="4667" y="16154"/>
                    <a:pt x="4834" y="16426"/>
                    <a:pt x="4520" y="16886"/>
                  </a:cubicBezTo>
                  <a:cubicBezTo>
                    <a:pt x="4416" y="17054"/>
                    <a:pt x="4290" y="17158"/>
                    <a:pt x="4206" y="17221"/>
                  </a:cubicBezTo>
                  <a:cubicBezTo>
                    <a:pt x="4018" y="17388"/>
                    <a:pt x="3976" y="17430"/>
                    <a:pt x="3997" y="17891"/>
                  </a:cubicBezTo>
                  <a:cubicBezTo>
                    <a:pt x="4018" y="18205"/>
                    <a:pt x="3997" y="18456"/>
                    <a:pt x="3976" y="18665"/>
                  </a:cubicBezTo>
                  <a:cubicBezTo>
                    <a:pt x="3976" y="18749"/>
                    <a:pt x="3934" y="18832"/>
                    <a:pt x="3934" y="18874"/>
                  </a:cubicBezTo>
                  <a:lnTo>
                    <a:pt x="3997" y="18874"/>
                  </a:lnTo>
                  <a:cubicBezTo>
                    <a:pt x="4144" y="18853"/>
                    <a:pt x="4290" y="18832"/>
                    <a:pt x="4416" y="18769"/>
                  </a:cubicBezTo>
                  <a:cubicBezTo>
                    <a:pt x="4604" y="18728"/>
                    <a:pt x="4730" y="18665"/>
                    <a:pt x="4876" y="18665"/>
                  </a:cubicBezTo>
                  <a:cubicBezTo>
                    <a:pt x="5127" y="18665"/>
                    <a:pt x="5295" y="18769"/>
                    <a:pt x="5462" y="18958"/>
                  </a:cubicBezTo>
                  <a:cubicBezTo>
                    <a:pt x="5818" y="19397"/>
                    <a:pt x="5964" y="19690"/>
                    <a:pt x="6111" y="20171"/>
                  </a:cubicBezTo>
                  <a:cubicBezTo>
                    <a:pt x="6131" y="20276"/>
                    <a:pt x="6173" y="20276"/>
                    <a:pt x="6236" y="20318"/>
                  </a:cubicBezTo>
                  <a:cubicBezTo>
                    <a:pt x="6341" y="20381"/>
                    <a:pt x="6508" y="20443"/>
                    <a:pt x="6655" y="20653"/>
                  </a:cubicBezTo>
                  <a:cubicBezTo>
                    <a:pt x="6696" y="20694"/>
                    <a:pt x="6717" y="20715"/>
                    <a:pt x="6738" y="20757"/>
                  </a:cubicBezTo>
                  <a:cubicBezTo>
                    <a:pt x="7073" y="21322"/>
                    <a:pt x="7157" y="21908"/>
                    <a:pt x="7219" y="22515"/>
                  </a:cubicBezTo>
                  <a:cubicBezTo>
                    <a:pt x="7219" y="22536"/>
                    <a:pt x="7219" y="22578"/>
                    <a:pt x="7240" y="22598"/>
                  </a:cubicBezTo>
                  <a:cubicBezTo>
                    <a:pt x="7240" y="22598"/>
                    <a:pt x="7240" y="22619"/>
                    <a:pt x="7261" y="22619"/>
                  </a:cubicBezTo>
                  <a:cubicBezTo>
                    <a:pt x="7261" y="22640"/>
                    <a:pt x="7282" y="22682"/>
                    <a:pt x="7282" y="22682"/>
                  </a:cubicBezTo>
                  <a:lnTo>
                    <a:pt x="7324" y="22640"/>
                  </a:lnTo>
                  <a:lnTo>
                    <a:pt x="7345" y="22619"/>
                  </a:lnTo>
                  <a:cubicBezTo>
                    <a:pt x="7450" y="22578"/>
                    <a:pt x="7575" y="22494"/>
                    <a:pt x="7743" y="22410"/>
                  </a:cubicBezTo>
                  <a:cubicBezTo>
                    <a:pt x="7764" y="22410"/>
                    <a:pt x="7764" y="22389"/>
                    <a:pt x="7784" y="22389"/>
                  </a:cubicBezTo>
                  <a:cubicBezTo>
                    <a:pt x="7952" y="22306"/>
                    <a:pt x="8119" y="22264"/>
                    <a:pt x="8328" y="22201"/>
                  </a:cubicBezTo>
                  <a:cubicBezTo>
                    <a:pt x="8370" y="22201"/>
                    <a:pt x="8391" y="22201"/>
                    <a:pt x="8412" y="22180"/>
                  </a:cubicBezTo>
                  <a:cubicBezTo>
                    <a:pt x="8517" y="22138"/>
                    <a:pt x="8621" y="22117"/>
                    <a:pt x="8726" y="22117"/>
                  </a:cubicBezTo>
                  <a:cubicBezTo>
                    <a:pt x="9019" y="22096"/>
                    <a:pt x="9124" y="22075"/>
                    <a:pt x="9165" y="22075"/>
                  </a:cubicBezTo>
                  <a:cubicBezTo>
                    <a:pt x="9270" y="22075"/>
                    <a:pt x="9354" y="22117"/>
                    <a:pt x="9375" y="22180"/>
                  </a:cubicBezTo>
                  <a:cubicBezTo>
                    <a:pt x="9416" y="22075"/>
                    <a:pt x="9437" y="21950"/>
                    <a:pt x="9479" y="21803"/>
                  </a:cubicBezTo>
                  <a:cubicBezTo>
                    <a:pt x="9647" y="21448"/>
                    <a:pt x="9751" y="21134"/>
                    <a:pt x="10107" y="21134"/>
                  </a:cubicBezTo>
                  <a:lnTo>
                    <a:pt x="10274" y="21134"/>
                  </a:lnTo>
                  <a:cubicBezTo>
                    <a:pt x="10358" y="21134"/>
                    <a:pt x="10463" y="21155"/>
                    <a:pt x="10609" y="21155"/>
                  </a:cubicBezTo>
                  <a:cubicBezTo>
                    <a:pt x="10630" y="21155"/>
                    <a:pt x="10693" y="21155"/>
                    <a:pt x="10714" y="21134"/>
                  </a:cubicBezTo>
                  <a:lnTo>
                    <a:pt x="10735" y="21134"/>
                  </a:lnTo>
                  <a:cubicBezTo>
                    <a:pt x="10777" y="21092"/>
                    <a:pt x="10818" y="21071"/>
                    <a:pt x="10881" y="21050"/>
                  </a:cubicBezTo>
                  <a:cubicBezTo>
                    <a:pt x="10881" y="21050"/>
                    <a:pt x="10902" y="21050"/>
                    <a:pt x="10902" y="21029"/>
                  </a:cubicBezTo>
                  <a:cubicBezTo>
                    <a:pt x="10944" y="20987"/>
                    <a:pt x="11007" y="20946"/>
                    <a:pt x="11028" y="20925"/>
                  </a:cubicBezTo>
                  <a:lnTo>
                    <a:pt x="11195" y="20757"/>
                  </a:lnTo>
                  <a:lnTo>
                    <a:pt x="11216" y="20736"/>
                  </a:lnTo>
                  <a:lnTo>
                    <a:pt x="11383" y="20569"/>
                  </a:lnTo>
                  <a:lnTo>
                    <a:pt x="11404" y="20548"/>
                  </a:lnTo>
                  <a:cubicBezTo>
                    <a:pt x="11446" y="20506"/>
                    <a:pt x="11509" y="20422"/>
                    <a:pt x="11551" y="20360"/>
                  </a:cubicBezTo>
                  <a:cubicBezTo>
                    <a:pt x="11613" y="20297"/>
                    <a:pt x="11655" y="20234"/>
                    <a:pt x="11718" y="20150"/>
                  </a:cubicBezTo>
                  <a:cubicBezTo>
                    <a:pt x="11718" y="20150"/>
                    <a:pt x="11718" y="20129"/>
                    <a:pt x="11739" y="20129"/>
                  </a:cubicBezTo>
                  <a:cubicBezTo>
                    <a:pt x="11802" y="20046"/>
                    <a:pt x="11844" y="20004"/>
                    <a:pt x="11906" y="19920"/>
                  </a:cubicBezTo>
                  <a:lnTo>
                    <a:pt x="11823" y="19837"/>
                  </a:lnTo>
                  <a:lnTo>
                    <a:pt x="11760" y="19795"/>
                  </a:lnTo>
                  <a:cubicBezTo>
                    <a:pt x="11718" y="19732"/>
                    <a:pt x="11697" y="19690"/>
                    <a:pt x="11634" y="19627"/>
                  </a:cubicBezTo>
                  <a:cubicBezTo>
                    <a:pt x="11300" y="19062"/>
                    <a:pt x="11216" y="18121"/>
                    <a:pt x="11425" y="17054"/>
                  </a:cubicBezTo>
                  <a:cubicBezTo>
                    <a:pt x="11551" y="16363"/>
                    <a:pt x="11739" y="16175"/>
                    <a:pt x="11927" y="16008"/>
                  </a:cubicBezTo>
                  <a:cubicBezTo>
                    <a:pt x="11969" y="15945"/>
                    <a:pt x="12011" y="15924"/>
                    <a:pt x="12053" y="15840"/>
                  </a:cubicBezTo>
                  <a:cubicBezTo>
                    <a:pt x="12137" y="15694"/>
                    <a:pt x="12220" y="15380"/>
                    <a:pt x="12283" y="15066"/>
                  </a:cubicBezTo>
                  <a:cubicBezTo>
                    <a:pt x="12388" y="14647"/>
                    <a:pt x="12534" y="14166"/>
                    <a:pt x="12681" y="13727"/>
                  </a:cubicBezTo>
                  <a:cubicBezTo>
                    <a:pt x="12701" y="13643"/>
                    <a:pt x="12743" y="13559"/>
                    <a:pt x="12743" y="13539"/>
                  </a:cubicBezTo>
                  <a:cubicBezTo>
                    <a:pt x="12639" y="13455"/>
                    <a:pt x="12429" y="13350"/>
                    <a:pt x="12325" y="13015"/>
                  </a:cubicBezTo>
                  <a:cubicBezTo>
                    <a:pt x="12220" y="12764"/>
                    <a:pt x="12157" y="12304"/>
                    <a:pt x="12116" y="11718"/>
                  </a:cubicBezTo>
                  <a:cubicBezTo>
                    <a:pt x="12032" y="10923"/>
                    <a:pt x="11927" y="9856"/>
                    <a:pt x="11613" y="8726"/>
                  </a:cubicBezTo>
                  <a:cubicBezTo>
                    <a:pt x="11593" y="8621"/>
                    <a:pt x="11551" y="8496"/>
                    <a:pt x="11530" y="8391"/>
                  </a:cubicBezTo>
                  <a:cubicBezTo>
                    <a:pt x="11530" y="8329"/>
                    <a:pt x="11530" y="8308"/>
                    <a:pt x="11509" y="8266"/>
                  </a:cubicBezTo>
                  <a:cubicBezTo>
                    <a:pt x="11488" y="8182"/>
                    <a:pt x="11488" y="8098"/>
                    <a:pt x="11488" y="7994"/>
                  </a:cubicBezTo>
                  <a:cubicBezTo>
                    <a:pt x="11488" y="7952"/>
                    <a:pt x="11488" y="7889"/>
                    <a:pt x="11446" y="7847"/>
                  </a:cubicBezTo>
                  <a:cubicBezTo>
                    <a:pt x="11446" y="7764"/>
                    <a:pt x="11425" y="7680"/>
                    <a:pt x="11425" y="7575"/>
                  </a:cubicBezTo>
                  <a:lnTo>
                    <a:pt x="11425" y="7387"/>
                  </a:lnTo>
                  <a:lnTo>
                    <a:pt x="11425" y="7136"/>
                  </a:lnTo>
                  <a:lnTo>
                    <a:pt x="11425" y="6948"/>
                  </a:lnTo>
                  <a:lnTo>
                    <a:pt x="11425" y="6697"/>
                  </a:lnTo>
                  <a:lnTo>
                    <a:pt x="11425" y="6508"/>
                  </a:lnTo>
                  <a:lnTo>
                    <a:pt x="11425" y="6215"/>
                  </a:lnTo>
                  <a:lnTo>
                    <a:pt x="11425" y="6069"/>
                  </a:lnTo>
                  <a:cubicBezTo>
                    <a:pt x="11425" y="5964"/>
                    <a:pt x="11425" y="5860"/>
                    <a:pt x="11446" y="5755"/>
                  </a:cubicBezTo>
                  <a:lnTo>
                    <a:pt x="11446" y="5608"/>
                  </a:lnTo>
                  <a:cubicBezTo>
                    <a:pt x="11446" y="5483"/>
                    <a:pt x="11488" y="5336"/>
                    <a:pt x="11488" y="5190"/>
                  </a:cubicBezTo>
                  <a:lnTo>
                    <a:pt x="11488" y="5169"/>
                  </a:lnTo>
                  <a:cubicBezTo>
                    <a:pt x="11509" y="5044"/>
                    <a:pt x="11509" y="4876"/>
                    <a:pt x="11530" y="4751"/>
                  </a:cubicBezTo>
                  <a:cubicBezTo>
                    <a:pt x="11530" y="4709"/>
                    <a:pt x="11530" y="4667"/>
                    <a:pt x="11551" y="4625"/>
                  </a:cubicBezTo>
                  <a:cubicBezTo>
                    <a:pt x="11551" y="4541"/>
                    <a:pt x="11593" y="4437"/>
                    <a:pt x="11593" y="4353"/>
                  </a:cubicBezTo>
                  <a:cubicBezTo>
                    <a:pt x="11593" y="4311"/>
                    <a:pt x="11613" y="4248"/>
                    <a:pt x="11613" y="4207"/>
                  </a:cubicBezTo>
                  <a:cubicBezTo>
                    <a:pt x="11613" y="4123"/>
                    <a:pt x="11634" y="4039"/>
                    <a:pt x="11634" y="3976"/>
                  </a:cubicBezTo>
                  <a:cubicBezTo>
                    <a:pt x="11634" y="3914"/>
                    <a:pt x="11655" y="3872"/>
                    <a:pt x="11655" y="3809"/>
                  </a:cubicBezTo>
                  <a:cubicBezTo>
                    <a:pt x="11655" y="3725"/>
                    <a:pt x="11697" y="3684"/>
                    <a:pt x="11697" y="3621"/>
                  </a:cubicBezTo>
                  <a:cubicBezTo>
                    <a:pt x="11697" y="3579"/>
                    <a:pt x="11718" y="3558"/>
                    <a:pt x="11718" y="3495"/>
                  </a:cubicBezTo>
                  <a:cubicBezTo>
                    <a:pt x="11718" y="3453"/>
                    <a:pt x="11739" y="3391"/>
                    <a:pt x="11739" y="3349"/>
                  </a:cubicBezTo>
                  <a:cubicBezTo>
                    <a:pt x="11739" y="3286"/>
                    <a:pt x="11760" y="3265"/>
                    <a:pt x="11760" y="3244"/>
                  </a:cubicBezTo>
                  <a:cubicBezTo>
                    <a:pt x="11760" y="3181"/>
                    <a:pt x="11802" y="3140"/>
                    <a:pt x="11802" y="3098"/>
                  </a:cubicBezTo>
                  <a:cubicBezTo>
                    <a:pt x="11802" y="3077"/>
                    <a:pt x="11823" y="3035"/>
                    <a:pt x="11823" y="2993"/>
                  </a:cubicBezTo>
                  <a:lnTo>
                    <a:pt x="11823" y="2972"/>
                  </a:lnTo>
                  <a:cubicBezTo>
                    <a:pt x="10756" y="1989"/>
                    <a:pt x="10358" y="754"/>
                    <a:pt x="1023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00"/>
            <p:cNvSpPr/>
            <p:nvPr/>
          </p:nvSpPr>
          <p:spPr>
            <a:xfrm>
              <a:off x="3665875" y="2807000"/>
              <a:ext cx="548750" cy="480750"/>
            </a:xfrm>
            <a:custGeom>
              <a:avLst/>
              <a:gdLst/>
              <a:ahLst/>
              <a:cxnLst/>
              <a:rect l="l" t="t" r="r" b="b"/>
              <a:pathLst>
                <a:path w="21950" h="19230" extrusionOk="0">
                  <a:moveTo>
                    <a:pt x="11362" y="1"/>
                  </a:moveTo>
                  <a:cubicBezTo>
                    <a:pt x="11195" y="1"/>
                    <a:pt x="11048" y="1"/>
                    <a:pt x="10944" y="43"/>
                  </a:cubicBezTo>
                  <a:cubicBezTo>
                    <a:pt x="10337" y="147"/>
                    <a:pt x="1946" y="398"/>
                    <a:pt x="1" y="482"/>
                  </a:cubicBezTo>
                  <a:cubicBezTo>
                    <a:pt x="314" y="1361"/>
                    <a:pt x="837" y="2093"/>
                    <a:pt x="984" y="2302"/>
                  </a:cubicBezTo>
                  <a:lnTo>
                    <a:pt x="2490" y="3181"/>
                  </a:lnTo>
                  <a:lnTo>
                    <a:pt x="1863" y="4709"/>
                  </a:lnTo>
                  <a:cubicBezTo>
                    <a:pt x="1946" y="4897"/>
                    <a:pt x="2072" y="5106"/>
                    <a:pt x="2177" y="5127"/>
                  </a:cubicBezTo>
                  <a:cubicBezTo>
                    <a:pt x="2407" y="5211"/>
                    <a:pt x="3139" y="5483"/>
                    <a:pt x="3306" y="6027"/>
                  </a:cubicBezTo>
                  <a:cubicBezTo>
                    <a:pt x="3327" y="6131"/>
                    <a:pt x="3558" y="6445"/>
                    <a:pt x="3767" y="6634"/>
                  </a:cubicBezTo>
                  <a:lnTo>
                    <a:pt x="3871" y="6738"/>
                  </a:lnTo>
                  <a:lnTo>
                    <a:pt x="3662" y="14857"/>
                  </a:lnTo>
                  <a:lnTo>
                    <a:pt x="3327" y="15066"/>
                  </a:lnTo>
                  <a:lnTo>
                    <a:pt x="4060" y="17577"/>
                  </a:lnTo>
                  <a:cubicBezTo>
                    <a:pt x="4541" y="17472"/>
                    <a:pt x="5755" y="17200"/>
                    <a:pt x="7073" y="16844"/>
                  </a:cubicBezTo>
                  <a:cubicBezTo>
                    <a:pt x="7638" y="16698"/>
                    <a:pt x="7952" y="16614"/>
                    <a:pt x="8161" y="16614"/>
                  </a:cubicBezTo>
                  <a:cubicBezTo>
                    <a:pt x="8475" y="16614"/>
                    <a:pt x="8642" y="16782"/>
                    <a:pt x="8872" y="16991"/>
                  </a:cubicBezTo>
                  <a:cubicBezTo>
                    <a:pt x="9060" y="17137"/>
                    <a:pt x="9291" y="17367"/>
                    <a:pt x="9793" y="17681"/>
                  </a:cubicBezTo>
                  <a:cubicBezTo>
                    <a:pt x="10044" y="17870"/>
                    <a:pt x="10567" y="18183"/>
                    <a:pt x="10672" y="18183"/>
                  </a:cubicBezTo>
                  <a:lnTo>
                    <a:pt x="10734" y="18142"/>
                  </a:lnTo>
                  <a:lnTo>
                    <a:pt x="10776" y="18079"/>
                  </a:lnTo>
                  <a:cubicBezTo>
                    <a:pt x="10923" y="17953"/>
                    <a:pt x="11132" y="17786"/>
                    <a:pt x="11550" y="17660"/>
                  </a:cubicBezTo>
                  <a:cubicBezTo>
                    <a:pt x="11927" y="17535"/>
                    <a:pt x="12534" y="17472"/>
                    <a:pt x="13454" y="17472"/>
                  </a:cubicBezTo>
                  <a:cubicBezTo>
                    <a:pt x="13915" y="17472"/>
                    <a:pt x="14417" y="17514"/>
                    <a:pt x="14898" y="17514"/>
                  </a:cubicBezTo>
                  <a:cubicBezTo>
                    <a:pt x="15338" y="17514"/>
                    <a:pt x="15756" y="17535"/>
                    <a:pt x="16154" y="17535"/>
                  </a:cubicBezTo>
                  <a:cubicBezTo>
                    <a:pt x="16530" y="17535"/>
                    <a:pt x="16802" y="17535"/>
                    <a:pt x="17011" y="17514"/>
                  </a:cubicBezTo>
                  <a:cubicBezTo>
                    <a:pt x="17221" y="17472"/>
                    <a:pt x="17367" y="17451"/>
                    <a:pt x="17535" y="17430"/>
                  </a:cubicBezTo>
                  <a:cubicBezTo>
                    <a:pt x="17869" y="17367"/>
                    <a:pt x="18079" y="17347"/>
                    <a:pt x="18288" y="17347"/>
                  </a:cubicBezTo>
                  <a:cubicBezTo>
                    <a:pt x="18560" y="17347"/>
                    <a:pt x="18769" y="17430"/>
                    <a:pt x="18999" y="17577"/>
                  </a:cubicBezTo>
                  <a:cubicBezTo>
                    <a:pt x="19250" y="17765"/>
                    <a:pt x="19334" y="17932"/>
                    <a:pt x="19418" y="18100"/>
                  </a:cubicBezTo>
                  <a:cubicBezTo>
                    <a:pt x="19460" y="18204"/>
                    <a:pt x="19543" y="18351"/>
                    <a:pt x="19711" y="18560"/>
                  </a:cubicBezTo>
                  <a:cubicBezTo>
                    <a:pt x="19878" y="18769"/>
                    <a:pt x="20171" y="19020"/>
                    <a:pt x="20443" y="19146"/>
                  </a:cubicBezTo>
                  <a:cubicBezTo>
                    <a:pt x="20568" y="19230"/>
                    <a:pt x="20652" y="19230"/>
                    <a:pt x="20673" y="19230"/>
                  </a:cubicBezTo>
                  <a:cubicBezTo>
                    <a:pt x="20715" y="19230"/>
                    <a:pt x="20715" y="19230"/>
                    <a:pt x="20715" y="19209"/>
                  </a:cubicBezTo>
                  <a:lnTo>
                    <a:pt x="20715" y="19188"/>
                  </a:lnTo>
                  <a:cubicBezTo>
                    <a:pt x="20820" y="18874"/>
                    <a:pt x="20778" y="18602"/>
                    <a:pt x="20715" y="18351"/>
                  </a:cubicBezTo>
                  <a:cubicBezTo>
                    <a:pt x="20694" y="18163"/>
                    <a:pt x="20652" y="17995"/>
                    <a:pt x="20673" y="17828"/>
                  </a:cubicBezTo>
                  <a:cubicBezTo>
                    <a:pt x="20715" y="17347"/>
                    <a:pt x="21175" y="16698"/>
                    <a:pt x="21803" y="16217"/>
                  </a:cubicBezTo>
                  <a:cubicBezTo>
                    <a:pt x="21845" y="16196"/>
                    <a:pt x="21866" y="16175"/>
                    <a:pt x="21908" y="16154"/>
                  </a:cubicBezTo>
                  <a:lnTo>
                    <a:pt x="21949" y="16091"/>
                  </a:lnTo>
                  <a:cubicBezTo>
                    <a:pt x="21866" y="16007"/>
                    <a:pt x="21803" y="15882"/>
                    <a:pt x="21719" y="15735"/>
                  </a:cubicBezTo>
                  <a:cubicBezTo>
                    <a:pt x="21656" y="15589"/>
                    <a:pt x="21510" y="15422"/>
                    <a:pt x="21343" y="15254"/>
                  </a:cubicBezTo>
                  <a:lnTo>
                    <a:pt x="21029" y="14857"/>
                  </a:lnTo>
                  <a:lnTo>
                    <a:pt x="20820" y="14585"/>
                  </a:lnTo>
                  <a:lnTo>
                    <a:pt x="20861" y="14543"/>
                  </a:lnTo>
                  <a:cubicBezTo>
                    <a:pt x="20778" y="14417"/>
                    <a:pt x="20715" y="14229"/>
                    <a:pt x="20715" y="14062"/>
                  </a:cubicBezTo>
                  <a:cubicBezTo>
                    <a:pt x="20673" y="13497"/>
                    <a:pt x="20610" y="13057"/>
                    <a:pt x="20380" y="12660"/>
                  </a:cubicBezTo>
                  <a:cubicBezTo>
                    <a:pt x="20296" y="12534"/>
                    <a:pt x="20234" y="12492"/>
                    <a:pt x="20150" y="12450"/>
                  </a:cubicBezTo>
                  <a:cubicBezTo>
                    <a:pt x="20024" y="12409"/>
                    <a:pt x="19836" y="12304"/>
                    <a:pt x="19711" y="11927"/>
                  </a:cubicBezTo>
                  <a:cubicBezTo>
                    <a:pt x="19543" y="11509"/>
                    <a:pt x="19439" y="11279"/>
                    <a:pt x="19146" y="10944"/>
                  </a:cubicBezTo>
                  <a:cubicBezTo>
                    <a:pt x="19083" y="10860"/>
                    <a:pt x="19020" y="10839"/>
                    <a:pt x="18936" y="10839"/>
                  </a:cubicBezTo>
                  <a:cubicBezTo>
                    <a:pt x="18832" y="10839"/>
                    <a:pt x="18727" y="10860"/>
                    <a:pt x="18581" y="10923"/>
                  </a:cubicBezTo>
                  <a:cubicBezTo>
                    <a:pt x="18455" y="10944"/>
                    <a:pt x="18288" y="10986"/>
                    <a:pt x="18099" y="11007"/>
                  </a:cubicBezTo>
                  <a:cubicBezTo>
                    <a:pt x="18058" y="11007"/>
                    <a:pt x="17974" y="11049"/>
                    <a:pt x="17932" y="11049"/>
                  </a:cubicBezTo>
                  <a:cubicBezTo>
                    <a:pt x="17744" y="11049"/>
                    <a:pt x="17618" y="10986"/>
                    <a:pt x="17535" y="10860"/>
                  </a:cubicBezTo>
                  <a:cubicBezTo>
                    <a:pt x="17409" y="10672"/>
                    <a:pt x="17409" y="10442"/>
                    <a:pt x="17430" y="10170"/>
                  </a:cubicBezTo>
                  <a:lnTo>
                    <a:pt x="17430" y="10086"/>
                  </a:lnTo>
                  <a:cubicBezTo>
                    <a:pt x="17451" y="9877"/>
                    <a:pt x="17472" y="9647"/>
                    <a:pt x="17451" y="9396"/>
                  </a:cubicBezTo>
                  <a:cubicBezTo>
                    <a:pt x="17430" y="8600"/>
                    <a:pt x="17639" y="8370"/>
                    <a:pt x="17932" y="8140"/>
                  </a:cubicBezTo>
                  <a:cubicBezTo>
                    <a:pt x="18016" y="8077"/>
                    <a:pt x="18079" y="8015"/>
                    <a:pt x="18141" y="7931"/>
                  </a:cubicBezTo>
                  <a:lnTo>
                    <a:pt x="18162" y="7910"/>
                  </a:lnTo>
                  <a:lnTo>
                    <a:pt x="18141" y="7868"/>
                  </a:lnTo>
                  <a:cubicBezTo>
                    <a:pt x="18058" y="7764"/>
                    <a:pt x="17953" y="7617"/>
                    <a:pt x="17848" y="7387"/>
                  </a:cubicBezTo>
                  <a:cubicBezTo>
                    <a:pt x="17848" y="7345"/>
                    <a:pt x="17827" y="7345"/>
                    <a:pt x="17827" y="7324"/>
                  </a:cubicBezTo>
                  <a:cubicBezTo>
                    <a:pt x="17681" y="7408"/>
                    <a:pt x="17514" y="7512"/>
                    <a:pt x="17221" y="7533"/>
                  </a:cubicBezTo>
                  <a:cubicBezTo>
                    <a:pt x="17011" y="7554"/>
                    <a:pt x="16886" y="7554"/>
                    <a:pt x="16802" y="7554"/>
                  </a:cubicBezTo>
                  <a:lnTo>
                    <a:pt x="16698" y="7554"/>
                  </a:lnTo>
                  <a:cubicBezTo>
                    <a:pt x="16467" y="7533"/>
                    <a:pt x="16363" y="7429"/>
                    <a:pt x="16216" y="7261"/>
                  </a:cubicBezTo>
                  <a:lnTo>
                    <a:pt x="16195" y="7199"/>
                  </a:lnTo>
                  <a:cubicBezTo>
                    <a:pt x="15902" y="6864"/>
                    <a:pt x="16049" y="6487"/>
                    <a:pt x="16091" y="6341"/>
                  </a:cubicBezTo>
                  <a:cubicBezTo>
                    <a:pt x="16112" y="6278"/>
                    <a:pt x="16112" y="6236"/>
                    <a:pt x="16112" y="6215"/>
                  </a:cubicBezTo>
                  <a:cubicBezTo>
                    <a:pt x="16091" y="5985"/>
                    <a:pt x="15861" y="5713"/>
                    <a:pt x="15589" y="5378"/>
                  </a:cubicBezTo>
                  <a:cubicBezTo>
                    <a:pt x="15463" y="5211"/>
                    <a:pt x="15379" y="5190"/>
                    <a:pt x="15170" y="5169"/>
                  </a:cubicBezTo>
                  <a:cubicBezTo>
                    <a:pt x="15024" y="5127"/>
                    <a:pt x="14814" y="5106"/>
                    <a:pt x="14584" y="4981"/>
                  </a:cubicBezTo>
                  <a:cubicBezTo>
                    <a:pt x="13852" y="4646"/>
                    <a:pt x="13454" y="2784"/>
                    <a:pt x="13496" y="2261"/>
                  </a:cubicBezTo>
                  <a:cubicBezTo>
                    <a:pt x="13538" y="1989"/>
                    <a:pt x="13538" y="1738"/>
                    <a:pt x="13496" y="1466"/>
                  </a:cubicBezTo>
                  <a:lnTo>
                    <a:pt x="13496" y="1047"/>
                  </a:lnTo>
                  <a:cubicBezTo>
                    <a:pt x="13622" y="775"/>
                    <a:pt x="13685" y="566"/>
                    <a:pt x="13831" y="378"/>
                  </a:cubicBezTo>
                  <a:cubicBezTo>
                    <a:pt x="13747" y="357"/>
                    <a:pt x="13685" y="357"/>
                    <a:pt x="13622" y="315"/>
                  </a:cubicBezTo>
                  <a:cubicBezTo>
                    <a:pt x="13517" y="294"/>
                    <a:pt x="13434" y="273"/>
                    <a:pt x="13329" y="252"/>
                  </a:cubicBezTo>
                  <a:cubicBezTo>
                    <a:pt x="12931" y="147"/>
                    <a:pt x="12053" y="1"/>
                    <a:pt x="11362"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00"/>
            <p:cNvSpPr/>
            <p:nvPr/>
          </p:nvSpPr>
          <p:spPr>
            <a:xfrm>
              <a:off x="4482425" y="2146875"/>
              <a:ext cx="29825" cy="13625"/>
            </a:xfrm>
            <a:custGeom>
              <a:avLst/>
              <a:gdLst/>
              <a:ahLst/>
              <a:cxnLst/>
              <a:rect l="l" t="t" r="r" b="b"/>
              <a:pathLst>
                <a:path w="1193" h="545" extrusionOk="0">
                  <a:moveTo>
                    <a:pt x="0" y="0"/>
                  </a:moveTo>
                  <a:lnTo>
                    <a:pt x="0" y="0"/>
                  </a:lnTo>
                  <a:cubicBezTo>
                    <a:pt x="42" y="21"/>
                    <a:pt x="63" y="84"/>
                    <a:pt x="126" y="105"/>
                  </a:cubicBezTo>
                  <a:cubicBezTo>
                    <a:pt x="210" y="168"/>
                    <a:pt x="335" y="314"/>
                    <a:pt x="733" y="440"/>
                  </a:cubicBezTo>
                  <a:cubicBezTo>
                    <a:pt x="900" y="482"/>
                    <a:pt x="1067" y="523"/>
                    <a:pt x="1193" y="544"/>
                  </a:cubicBezTo>
                  <a:cubicBezTo>
                    <a:pt x="1172" y="523"/>
                    <a:pt x="1172" y="482"/>
                    <a:pt x="1151" y="461"/>
                  </a:cubicBezTo>
                  <a:cubicBezTo>
                    <a:pt x="1005" y="272"/>
                    <a:pt x="900" y="105"/>
                    <a:pt x="523" y="42"/>
                  </a:cubicBezTo>
                  <a:cubicBezTo>
                    <a:pt x="356" y="42"/>
                    <a:pt x="251" y="21"/>
                    <a:pt x="168" y="21"/>
                  </a:cubicBezTo>
                  <a:cubicBezTo>
                    <a:pt x="126" y="21"/>
                    <a:pt x="63" y="21"/>
                    <a:pt x="0"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00"/>
            <p:cNvSpPr/>
            <p:nvPr/>
          </p:nvSpPr>
          <p:spPr>
            <a:xfrm>
              <a:off x="4070750" y="2054275"/>
              <a:ext cx="400175" cy="248500"/>
            </a:xfrm>
            <a:custGeom>
              <a:avLst/>
              <a:gdLst/>
              <a:ahLst/>
              <a:cxnLst/>
              <a:rect l="l" t="t" r="r" b="b"/>
              <a:pathLst>
                <a:path w="16007" h="9940" extrusionOk="0">
                  <a:moveTo>
                    <a:pt x="5880" y="1"/>
                  </a:moveTo>
                  <a:lnTo>
                    <a:pt x="5880" y="1"/>
                  </a:lnTo>
                  <a:cubicBezTo>
                    <a:pt x="5713" y="43"/>
                    <a:pt x="5336" y="147"/>
                    <a:pt x="4792" y="398"/>
                  </a:cubicBezTo>
                  <a:cubicBezTo>
                    <a:pt x="4562" y="503"/>
                    <a:pt x="4478" y="566"/>
                    <a:pt x="4478" y="566"/>
                  </a:cubicBezTo>
                  <a:cubicBezTo>
                    <a:pt x="4415" y="670"/>
                    <a:pt x="4353" y="775"/>
                    <a:pt x="4101" y="942"/>
                  </a:cubicBezTo>
                  <a:cubicBezTo>
                    <a:pt x="3850" y="1152"/>
                    <a:pt x="3683" y="1403"/>
                    <a:pt x="3516" y="1675"/>
                  </a:cubicBezTo>
                  <a:cubicBezTo>
                    <a:pt x="3348" y="1926"/>
                    <a:pt x="3202" y="2156"/>
                    <a:pt x="2930" y="2407"/>
                  </a:cubicBezTo>
                  <a:cubicBezTo>
                    <a:pt x="2616" y="2784"/>
                    <a:pt x="2365" y="2867"/>
                    <a:pt x="2093" y="2972"/>
                  </a:cubicBezTo>
                  <a:cubicBezTo>
                    <a:pt x="1884" y="3035"/>
                    <a:pt x="1674" y="3118"/>
                    <a:pt x="1381" y="3328"/>
                  </a:cubicBezTo>
                  <a:cubicBezTo>
                    <a:pt x="942" y="3642"/>
                    <a:pt x="921" y="3662"/>
                    <a:pt x="816" y="3704"/>
                  </a:cubicBezTo>
                  <a:cubicBezTo>
                    <a:pt x="775" y="3704"/>
                    <a:pt x="712" y="3725"/>
                    <a:pt x="482" y="3851"/>
                  </a:cubicBezTo>
                  <a:cubicBezTo>
                    <a:pt x="272" y="3955"/>
                    <a:pt x="105" y="4060"/>
                    <a:pt x="0" y="4123"/>
                  </a:cubicBezTo>
                  <a:cubicBezTo>
                    <a:pt x="63" y="4269"/>
                    <a:pt x="63" y="4269"/>
                    <a:pt x="63" y="4311"/>
                  </a:cubicBezTo>
                  <a:lnTo>
                    <a:pt x="63" y="4353"/>
                  </a:lnTo>
                  <a:cubicBezTo>
                    <a:pt x="168" y="4395"/>
                    <a:pt x="314" y="4458"/>
                    <a:pt x="524" y="4520"/>
                  </a:cubicBezTo>
                  <a:lnTo>
                    <a:pt x="775" y="4583"/>
                  </a:lnTo>
                  <a:cubicBezTo>
                    <a:pt x="1235" y="4771"/>
                    <a:pt x="1423" y="4876"/>
                    <a:pt x="1528" y="4960"/>
                  </a:cubicBezTo>
                  <a:cubicBezTo>
                    <a:pt x="1570" y="5002"/>
                    <a:pt x="1612" y="5002"/>
                    <a:pt x="1653" y="5002"/>
                  </a:cubicBezTo>
                  <a:lnTo>
                    <a:pt x="1737" y="5002"/>
                  </a:lnTo>
                  <a:cubicBezTo>
                    <a:pt x="1863" y="5002"/>
                    <a:pt x="2072" y="5002"/>
                    <a:pt x="2407" y="4981"/>
                  </a:cubicBezTo>
                  <a:cubicBezTo>
                    <a:pt x="2490" y="4981"/>
                    <a:pt x="2553" y="4981"/>
                    <a:pt x="2595" y="4960"/>
                  </a:cubicBezTo>
                  <a:cubicBezTo>
                    <a:pt x="3013" y="4918"/>
                    <a:pt x="3202" y="4855"/>
                    <a:pt x="3306" y="4813"/>
                  </a:cubicBezTo>
                  <a:cubicBezTo>
                    <a:pt x="3411" y="4792"/>
                    <a:pt x="3474" y="4771"/>
                    <a:pt x="3620" y="4771"/>
                  </a:cubicBezTo>
                  <a:cubicBezTo>
                    <a:pt x="3788" y="4771"/>
                    <a:pt x="4060" y="4813"/>
                    <a:pt x="4792" y="5002"/>
                  </a:cubicBezTo>
                  <a:cubicBezTo>
                    <a:pt x="5148" y="5106"/>
                    <a:pt x="5503" y="5127"/>
                    <a:pt x="5817" y="5127"/>
                  </a:cubicBezTo>
                  <a:cubicBezTo>
                    <a:pt x="5964" y="5127"/>
                    <a:pt x="6131" y="5106"/>
                    <a:pt x="6236" y="5106"/>
                  </a:cubicBezTo>
                  <a:cubicBezTo>
                    <a:pt x="6319" y="5106"/>
                    <a:pt x="6382" y="5085"/>
                    <a:pt x="6466" y="5085"/>
                  </a:cubicBezTo>
                  <a:cubicBezTo>
                    <a:pt x="6863" y="5085"/>
                    <a:pt x="7031" y="5378"/>
                    <a:pt x="7177" y="5818"/>
                  </a:cubicBezTo>
                  <a:cubicBezTo>
                    <a:pt x="7282" y="6152"/>
                    <a:pt x="7324" y="6236"/>
                    <a:pt x="7386" y="6320"/>
                  </a:cubicBezTo>
                  <a:cubicBezTo>
                    <a:pt x="7596" y="6571"/>
                    <a:pt x="7533" y="6801"/>
                    <a:pt x="7407" y="7324"/>
                  </a:cubicBezTo>
                  <a:cubicBezTo>
                    <a:pt x="7386" y="7491"/>
                    <a:pt x="7324" y="7617"/>
                    <a:pt x="7303" y="7743"/>
                  </a:cubicBezTo>
                  <a:cubicBezTo>
                    <a:pt x="7135" y="8370"/>
                    <a:pt x="7114" y="8454"/>
                    <a:pt x="7407" y="8726"/>
                  </a:cubicBezTo>
                  <a:cubicBezTo>
                    <a:pt x="7596" y="8872"/>
                    <a:pt x="7700" y="8935"/>
                    <a:pt x="7805" y="8956"/>
                  </a:cubicBezTo>
                  <a:cubicBezTo>
                    <a:pt x="8182" y="9144"/>
                    <a:pt x="8161" y="9416"/>
                    <a:pt x="8098" y="9814"/>
                  </a:cubicBezTo>
                  <a:cubicBezTo>
                    <a:pt x="8098" y="9877"/>
                    <a:pt x="8056" y="9898"/>
                    <a:pt x="8056" y="9940"/>
                  </a:cubicBezTo>
                  <a:cubicBezTo>
                    <a:pt x="8182" y="9877"/>
                    <a:pt x="8286" y="9793"/>
                    <a:pt x="8328" y="9730"/>
                  </a:cubicBezTo>
                  <a:cubicBezTo>
                    <a:pt x="8265" y="9626"/>
                    <a:pt x="8161" y="9458"/>
                    <a:pt x="8140" y="9144"/>
                  </a:cubicBezTo>
                  <a:cubicBezTo>
                    <a:pt x="8119" y="8663"/>
                    <a:pt x="8244" y="8517"/>
                    <a:pt x="8474" y="8307"/>
                  </a:cubicBezTo>
                  <a:cubicBezTo>
                    <a:pt x="8579" y="8203"/>
                    <a:pt x="8747" y="8056"/>
                    <a:pt x="8956" y="7805"/>
                  </a:cubicBezTo>
                  <a:cubicBezTo>
                    <a:pt x="9186" y="7512"/>
                    <a:pt x="9207" y="7429"/>
                    <a:pt x="9207" y="7408"/>
                  </a:cubicBezTo>
                  <a:cubicBezTo>
                    <a:pt x="9249" y="7261"/>
                    <a:pt x="9270" y="7094"/>
                    <a:pt x="9416" y="6843"/>
                  </a:cubicBezTo>
                  <a:cubicBezTo>
                    <a:pt x="9479" y="6738"/>
                    <a:pt x="9521" y="6655"/>
                    <a:pt x="9563" y="6592"/>
                  </a:cubicBezTo>
                  <a:cubicBezTo>
                    <a:pt x="9688" y="6362"/>
                    <a:pt x="9709" y="6341"/>
                    <a:pt x="9897" y="6173"/>
                  </a:cubicBezTo>
                  <a:lnTo>
                    <a:pt x="10086" y="6006"/>
                  </a:lnTo>
                  <a:cubicBezTo>
                    <a:pt x="10337" y="5734"/>
                    <a:pt x="10337" y="5734"/>
                    <a:pt x="10441" y="5734"/>
                  </a:cubicBezTo>
                  <a:lnTo>
                    <a:pt x="10630" y="5734"/>
                  </a:lnTo>
                  <a:lnTo>
                    <a:pt x="10713" y="5943"/>
                  </a:lnTo>
                  <a:cubicBezTo>
                    <a:pt x="10734" y="6048"/>
                    <a:pt x="10734" y="6152"/>
                    <a:pt x="10713" y="6236"/>
                  </a:cubicBezTo>
                  <a:cubicBezTo>
                    <a:pt x="10776" y="6341"/>
                    <a:pt x="10881" y="6466"/>
                    <a:pt x="11069" y="6655"/>
                  </a:cubicBezTo>
                  <a:cubicBezTo>
                    <a:pt x="11090" y="6571"/>
                    <a:pt x="11111" y="6466"/>
                    <a:pt x="11153" y="6382"/>
                  </a:cubicBezTo>
                  <a:cubicBezTo>
                    <a:pt x="11236" y="6215"/>
                    <a:pt x="11236" y="6173"/>
                    <a:pt x="11153" y="6069"/>
                  </a:cubicBezTo>
                  <a:cubicBezTo>
                    <a:pt x="11090" y="5964"/>
                    <a:pt x="11027" y="5838"/>
                    <a:pt x="11027" y="5650"/>
                  </a:cubicBezTo>
                  <a:cubicBezTo>
                    <a:pt x="11027" y="5085"/>
                    <a:pt x="11404" y="4960"/>
                    <a:pt x="12283" y="4667"/>
                  </a:cubicBezTo>
                  <a:cubicBezTo>
                    <a:pt x="12578" y="4568"/>
                    <a:pt x="12782" y="4538"/>
                    <a:pt x="12939" y="4538"/>
                  </a:cubicBezTo>
                  <a:cubicBezTo>
                    <a:pt x="13083" y="4538"/>
                    <a:pt x="13187" y="4563"/>
                    <a:pt x="13287" y="4583"/>
                  </a:cubicBezTo>
                  <a:cubicBezTo>
                    <a:pt x="13377" y="4601"/>
                    <a:pt x="13482" y="4650"/>
                    <a:pt x="13683" y="4650"/>
                  </a:cubicBezTo>
                  <a:cubicBezTo>
                    <a:pt x="13716" y="4650"/>
                    <a:pt x="13751" y="4649"/>
                    <a:pt x="13789" y="4646"/>
                  </a:cubicBezTo>
                  <a:cubicBezTo>
                    <a:pt x="14103" y="4604"/>
                    <a:pt x="14124" y="4583"/>
                    <a:pt x="14228" y="4478"/>
                  </a:cubicBezTo>
                  <a:cubicBezTo>
                    <a:pt x="14396" y="4353"/>
                    <a:pt x="14605" y="4123"/>
                    <a:pt x="15275" y="3830"/>
                  </a:cubicBezTo>
                  <a:cubicBezTo>
                    <a:pt x="15672" y="3662"/>
                    <a:pt x="15881" y="3600"/>
                    <a:pt x="16007" y="3558"/>
                  </a:cubicBezTo>
                  <a:cubicBezTo>
                    <a:pt x="15798" y="3516"/>
                    <a:pt x="15484" y="3390"/>
                    <a:pt x="14961" y="3139"/>
                  </a:cubicBezTo>
                  <a:cubicBezTo>
                    <a:pt x="14291" y="2825"/>
                    <a:pt x="14228" y="2805"/>
                    <a:pt x="14103" y="2679"/>
                  </a:cubicBezTo>
                  <a:cubicBezTo>
                    <a:pt x="14040" y="2616"/>
                    <a:pt x="13977" y="2553"/>
                    <a:pt x="13392" y="2198"/>
                  </a:cubicBezTo>
                  <a:cubicBezTo>
                    <a:pt x="13099" y="2030"/>
                    <a:pt x="12973" y="1968"/>
                    <a:pt x="12889" y="1968"/>
                  </a:cubicBezTo>
                  <a:cubicBezTo>
                    <a:pt x="12889" y="1989"/>
                    <a:pt x="12868" y="2030"/>
                    <a:pt x="12868" y="2030"/>
                  </a:cubicBezTo>
                  <a:cubicBezTo>
                    <a:pt x="12680" y="2365"/>
                    <a:pt x="12450" y="2763"/>
                    <a:pt x="11634" y="3014"/>
                  </a:cubicBezTo>
                  <a:cubicBezTo>
                    <a:pt x="11404" y="3097"/>
                    <a:pt x="10943" y="3244"/>
                    <a:pt x="10797" y="3328"/>
                  </a:cubicBezTo>
                  <a:cubicBezTo>
                    <a:pt x="10734" y="3453"/>
                    <a:pt x="10630" y="3600"/>
                    <a:pt x="10148" y="3851"/>
                  </a:cubicBezTo>
                  <a:cubicBezTo>
                    <a:pt x="9793" y="4060"/>
                    <a:pt x="9583" y="4144"/>
                    <a:pt x="9416" y="4144"/>
                  </a:cubicBezTo>
                  <a:cubicBezTo>
                    <a:pt x="9186" y="4144"/>
                    <a:pt x="9081" y="3955"/>
                    <a:pt x="9019" y="3872"/>
                  </a:cubicBezTo>
                  <a:cubicBezTo>
                    <a:pt x="8977" y="3809"/>
                    <a:pt x="8956" y="3746"/>
                    <a:pt x="8705" y="3725"/>
                  </a:cubicBezTo>
                  <a:cubicBezTo>
                    <a:pt x="8223" y="3662"/>
                    <a:pt x="8223" y="3662"/>
                    <a:pt x="8140" y="3558"/>
                  </a:cubicBezTo>
                  <a:cubicBezTo>
                    <a:pt x="8140" y="3558"/>
                    <a:pt x="8056" y="3516"/>
                    <a:pt x="7658" y="3411"/>
                  </a:cubicBezTo>
                  <a:lnTo>
                    <a:pt x="7596" y="3390"/>
                  </a:lnTo>
                  <a:cubicBezTo>
                    <a:pt x="7073" y="3223"/>
                    <a:pt x="6884" y="3181"/>
                    <a:pt x="6863" y="2763"/>
                  </a:cubicBezTo>
                  <a:cubicBezTo>
                    <a:pt x="6863" y="2679"/>
                    <a:pt x="6863" y="2491"/>
                    <a:pt x="6654" y="2135"/>
                  </a:cubicBezTo>
                  <a:cubicBezTo>
                    <a:pt x="6591" y="2177"/>
                    <a:pt x="6550" y="2198"/>
                    <a:pt x="6466" y="2198"/>
                  </a:cubicBezTo>
                  <a:cubicBezTo>
                    <a:pt x="6298" y="2240"/>
                    <a:pt x="6278" y="2240"/>
                    <a:pt x="6068" y="2281"/>
                  </a:cubicBezTo>
                  <a:cubicBezTo>
                    <a:pt x="5943" y="2302"/>
                    <a:pt x="5713" y="2344"/>
                    <a:pt x="5252" y="2407"/>
                  </a:cubicBezTo>
                  <a:cubicBezTo>
                    <a:pt x="5137" y="2425"/>
                    <a:pt x="5033" y="2435"/>
                    <a:pt x="4938" y="2435"/>
                  </a:cubicBezTo>
                  <a:cubicBezTo>
                    <a:pt x="4599" y="2435"/>
                    <a:pt x="4383" y="2317"/>
                    <a:pt x="4269" y="2072"/>
                  </a:cubicBezTo>
                  <a:cubicBezTo>
                    <a:pt x="4101" y="1737"/>
                    <a:pt x="4248" y="1361"/>
                    <a:pt x="4269" y="1319"/>
                  </a:cubicBezTo>
                  <a:lnTo>
                    <a:pt x="4311" y="1214"/>
                  </a:lnTo>
                  <a:lnTo>
                    <a:pt x="4394" y="1152"/>
                  </a:lnTo>
                  <a:cubicBezTo>
                    <a:pt x="4708" y="942"/>
                    <a:pt x="5545" y="398"/>
                    <a:pt x="5817" y="105"/>
                  </a:cubicBezTo>
                  <a:cubicBezTo>
                    <a:pt x="5838" y="84"/>
                    <a:pt x="5859" y="43"/>
                    <a:pt x="5880"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00"/>
            <p:cNvSpPr/>
            <p:nvPr/>
          </p:nvSpPr>
          <p:spPr>
            <a:xfrm>
              <a:off x="4544150" y="2573200"/>
              <a:ext cx="326425" cy="384475"/>
            </a:xfrm>
            <a:custGeom>
              <a:avLst/>
              <a:gdLst/>
              <a:ahLst/>
              <a:cxnLst/>
              <a:rect l="l" t="t" r="r" b="b"/>
              <a:pathLst>
                <a:path w="13057" h="15379" extrusionOk="0">
                  <a:moveTo>
                    <a:pt x="12387" y="0"/>
                  </a:moveTo>
                  <a:cubicBezTo>
                    <a:pt x="12220" y="21"/>
                    <a:pt x="11969" y="126"/>
                    <a:pt x="11718" y="209"/>
                  </a:cubicBezTo>
                  <a:cubicBezTo>
                    <a:pt x="11487" y="272"/>
                    <a:pt x="11257" y="377"/>
                    <a:pt x="11048" y="439"/>
                  </a:cubicBezTo>
                  <a:cubicBezTo>
                    <a:pt x="11027" y="439"/>
                    <a:pt x="10985" y="460"/>
                    <a:pt x="10964" y="460"/>
                  </a:cubicBezTo>
                  <a:lnTo>
                    <a:pt x="10964" y="481"/>
                  </a:lnTo>
                  <a:cubicBezTo>
                    <a:pt x="10964" y="670"/>
                    <a:pt x="10985" y="983"/>
                    <a:pt x="10860" y="1423"/>
                  </a:cubicBezTo>
                  <a:cubicBezTo>
                    <a:pt x="10609" y="2343"/>
                    <a:pt x="10085" y="2636"/>
                    <a:pt x="9081" y="3159"/>
                  </a:cubicBezTo>
                  <a:cubicBezTo>
                    <a:pt x="8893" y="3243"/>
                    <a:pt x="8725" y="3348"/>
                    <a:pt x="8537" y="3452"/>
                  </a:cubicBezTo>
                  <a:cubicBezTo>
                    <a:pt x="7909" y="3787"/>
                    <a:pt x="7575" y="3913"/>
                    <a:pt x="7282" y="3913"/>
                  </a:cubicBezTo>
                  <a:cubicBezTo>
                    <a:pt x="7230" y="3919"/>
                    <a:pt x="7181" y="3922"/>
                    <a:pt x="7134" y="3922"/>
                  </a:cubicBezTo>
                  <a:cubicBezTo>
                    <a:pt x="6880" y="3922"/>
                    <a:pt x="6692" y="3834"/>
                    <a:pt x="6445" y="3745"/>
                  </a:cubicBezTo>
                  <a:cubicBezTo>
                    <a:pt x="6256" y="3662"/>
                    <a:pt x="6026" y="3578"/>
                    <a:pt x="5733" y="3473"/>
                  </a:cubicBezTo>
                  <a:cubicBezTo>
                    <a:pt x="4603" y="3139"/>
                    <a:pt x="3725" y="2343"/>
                    <a:pt x="3369" y="2009"/>
                  </a:cubicBezTo>
                  <a:lnTo>
                    <a:pt x="3348" y="1988"/>
                  </a:lnTo>
                  <a:cubicBezTo>
                    <a:pt x="2825" y="1925"/>
                    <a:pt x="2260" y="1883"/>
                    <a:pt x="1674" y="1883"/>
                  </a:cubicBezTo>
                  <a:lnTo>
                    <a:pt x="795" y="1883"/>
                  </a:lnTo>
                  <a:cubicBezTo>
                    <a:pt x="670" y="1883"/>
                    <a:pt x="565" y="1883"/>
                    <a:pt x="419" y="1904"/>
                  </a:cubicBezTo>
                  <a:cubicBezTo>
                    <a:pt x="293" y="1904"/>
                    <a:pt x="147" y="1904"/>
                    <a:pt x="0" y="1925"/>
                  </a:cubicBezTo>
                  <a:lnTo>
                    <a:pt x="0" y="2134"/>
                  </a:lnTo>
                  <a:lnTo>
                    <a:pt x="0" y="2176"/>
                  </a:lnTo>
                  <a:lnTo>
                    <a:pt x="0" y="2343"/>
                  </a:lnTo>
                  <a:lnTo>
                    <a:pt x="0" y="2532"/>
                  </a:lnTo>
                  <a:lnTo>
                    <a:pt x="0" y="2657"/>
                  </a:lnTo>
                  <a:lnTo>
                    <a:pt x="0" y="2846"/>
                  </a:lnTo>
                  <a:lnTo>
                    <a:pt x="0" y="2929"/>
                  </a:lnTo>
                  <a:cubicBezTo>
                    <a:pt x="0" y="3055"/>
                    <a:pt x="42" y="3222"/>
                    <a:pt x="42" y="3390"/>
                  </a:cubicBezTo>
                  <a:lnTo>
                    <a:pt x="42" y="3431"/>
                  </a:lnTo>
                  <a:cubicBezTo>
                    <a:pt x="42" y="3494"/>
                    <a:pt x="42" y="3599"/>
                    <a:pt x="63" y="3703"/>
                  </a:cubicBezTo>
                  <a:lnTo>
                    <a:pt x="63" y="3808"/>
                  </a:lnTo>
                  <a:cubicBezTo>
                    <a:pt x="63" y="3976"/>
                    <a:pt x="84" y="4101"/>
                    <a:pt x="84" y="4268"/>
                  </a:cubicBezTo>
                  <a:cubicBezTo>
                    <a:pt x="84" y="4331"/>
                    <a:pt x="84" y="4415"/>
                    <a:pt x="105" y="4499"/>
                  </a:cubicBezTo>
                  <a:cubicBezTo>
                    <a:pt x="105" y="4582"/>
                    <a:pt x="105" y="4645"/>
                    <a:pt x="147" y="4708"/>
                  </a:cubicBezTo>
                  <a:cubicBezTo>
                    <a:pt x="147" y="4854"/>
                    <a:pt x="168" y="5022"/>
                    <a:pt x="168" y="5210"/>
                  </a:cubicBezTo>
                  <a:cubicBezTo>
                    <a:pt x="210" y="5942"/>
                    <a:pt x="251" y="6298"/>
                    <a:pt x="272" y="6465"/>
                  </a:cubicBezTo>
                  <a:cubicBezTo>
                    <a:pt x="377" y="6591"/>
                    <a:pt x="398" y="6821"/>
                    <a:pt x="419" y="7030"/>
                  </a:cubicBezTo>
                  <a:cubicBezTo>
                    <a:pt x="482" y="7512"/>
                    <a:pt x="482" y="7658"/>
                    <a:pt x="461" y="7888"/>
                  </a:cubicBezTo>
                  <a:cubicBezTo>
                    <a:pt x="419" y="8097"/>
                    <a:pt x="377" y="8495"/>
                    <a:pt x="419" y="9771"/>
                  </a:cubicBezTo>
                  <a:cubicBezTo>
                    <a:pt x="419" y="10043"/>
                    <a:pt x="482" y="10818"/>
                    <a:pt x="523" y="10964"/>
                  </a:cubicBezTo>
                  <a:cubicBezTo>
                    <a:pt x="523" y="10964"/>
                    <a:pt x="565" y="10985"/>
                    <a:pt x="586" y="10985"/>
                  </a:cubicBezTo>
                  <a:cubicBezTo>
                    <a:pt x="816" y="11131"/>
                    <a:pt x="1088" y="11403"/>
                    <a:pt x="1444" y="12387"/>
                  </a:cubicBezTo>
                  <a:cubicBezTo>
                    <a:pt x="1465" y="12491"/>
                    <a:pt x="1528" y="12575"/>
                    <a:pt x="1549" y="12659"/>
                  </a:cubicBezTo>
                  <a:cubicBezTo>
                    <a:pt x="1549" y="12680"/>
                    <a:pt x="1570" y="12701"/>
                    <a:pt x="1570" y="12743"/>
                  </a:cubicBezTo>
                  <a:cubicBezTo>
                    <a:pt x="1611" y="12784"/>
                    <a:pt x="1632" y="12847"/>
                    <a:pt x="1632" y="12889"/>
                  </a:cubicBezTo>
                  <a:cubicBezTo>
                    <a:pt x="1632" y="12910"/>
                    <a:pt x="1653" y="12952"/>
                    <a:pt x="1653" y="12973"/>
                  </a:cubicBezTo>
                  <a:cubicBezTo>
                    <a:pt x="1674" y="12994"/>
                    <a:pt x="1674" y="13056"/>
                    <a:pt x="1716" y="13077"/>
                  </a:cubicBezTo>
                  <a:cubicBezTo>
                    <a:pt x="1716" y="13098"/>
                    <a:pt x="1737" y="13119"/>
                    <a:pt x="1737" y="13161"/>
                  </a:cubicBezTo>
                  <a:cubicBezTo>
                    <a:pt x="1737" y="13182"/>
                    <a:pt x="1758" y="13203"/>
                    <a:pt x="1758" y="13224"/>
                  </a:cubicBezTo>
                  <a:cubicBezTo>
                    <a:pt x="1758" y="13266"/>
                    <a:pt x="1758" y="13287"/>
                    <a:pt x="1779" y="13287"/>
                  </a:cubicBezTo>
                  <a:cubicBezTo>
                    <a:pt x="1779" y="13307"/>
                    <a:pt x="1821" y="13328"/>
                    <a:pt x="1821" y="13370"/>
                  </a:cubicBezTo>
                  <a:cubicBezTo>
                    <a:pt x="1821" y="13391"/>
                    <a:pt x="1821" y="13391"/>
                    <a:pt x="1842" y="13412"/>
                  </a:cubicBezTo>
                  <a:cubicBezTo>
                    <a:pt x="1842" y="13433"/>
                    <a:pt x="1842" y="13475"/>
                    <a:pt x="1863" y="13475"/>
                  </a:cubicBezTo>
                  <a:lnTo>
                    <a:pt x="1863" y="13517"/>
                  </a:lnTo>
                  <a:lnTo>
                    <a:pt x="1863" y="13579"/>
                  </a:lnTo>
                  <a:lnTo>
                    <a:pt x="1863" y="13600"/>
                  </a:lnTo>
                  <a:cubicBezTo>
                    <a:pt x="1863" y="13600"/>
                    <a:pt x="1883" y="13600"/>
                    <a:pt x="1883" y="13621"/>
                  </a:cubicBezTo>
                  <a:lnTo>
                    <a:pt x="1925" y="13621"/>
                  </a:lnTo>
                  <a:cubicBezTo>
                    <a:pt x="1946" y="13621"/>
                    <a:pt x="1967" y="13642"/>
                    <a:pt x="1967" y="13642"/>
                  </a:cubicBezTo>
                  <a:lnTo>
                    <a:pt x="1988" y="13642"/>
                  </a:lnTo>
                  <a:cubicBezTo>
                    <a:pt x="2030" y="13642"/>
                    <a:pt x="2051" y="13684"/>
                    <a:pt x="2051" y="13684"/>
                  </a:cubicBezTo>
                  <a:lnTo>
                    <a:pt x="2072" y="13684"/>
                  </a:lnTo>
                  <a:cubicBezTo>
                    <a:pt x="2093" y="13705"/>
                    <a:pt x="2155" y="13705"/>
                    <a:pt x="2176" y="13726"/>
                  </a:cubicBezTo>
                  <a:cubicBezTo>
                    <a:pt x="2490" y="13831"/>
                    <a:pt x="2762" y="13914"/>
                    <a:pt x="2992" y="13998"/>
                  </a:cubicBezTo>
                  <a:cubicBezTo>
                    <a:pt x="3243" y="14061"/>
                    <a:pt x="3411" y="14123"/>
                    <a:pt x="3515" y="14165"/>
                  </a:cubicBezTo>
                  <a:cubicBezTo>
                    <a:pt x="3515" y="14144"/>
                    <a:pt x="3536" y="14144"/>
                    <a:pt x="3557" y="14123"/>
                  </a:cubicBezTo>
                  <a:cubicBezTo>
                    <a:pt x="3725" y="13956"/>
                    <a:pt x="3955" y="13726"/>
                    <a:pt x="4227" y="13726"/>
                  </a:cubicBezTo>
                  <a:cubicBezTo>
                    <a:pt x="4290" y="13726"/>
                    <a:pt x="4373" y="13747"/>
                    <a:pt x="4457" y="13789"/>
                  </a:cubicBezTo>
                  <a:cubicBezTo>
                    <a:pt x="4750" y="13935"/>
                    <a:pt x="4750" y="14228"/>
                    <a:pt x="4771" y="14333"/>
                  </a:cubicBezTo>
                  <a:cubicBezTo>
                    <a:pt x="4792" y="14354"/>
                    <a:pt x="4896" y="14416"/>
                    <a:pt x="5168" y="14437"/>
                  </a:cubicBezTo>
                  <a:cubicBezTo>
                    <a:pt x="5440" y="14479"/>
                    <a:pt x="5608" y="14563"/>
                    <a:pt x="5733" y="14667"/>
                  </a:cubicBezTo>
                  <a:lnTo>
                    <a:pt x="5901" y="14584"/>
                  </a:lnTo>
                  <a:cubicBezTo>
                    <a:pt x="5922" y="14584"/>
                    <a:pt x="5943" y="14563"/>
                    <a:pt x="5964" y="14563"/>
                  </a:cubicBezTo>
                  <a:lnTo>
                    <a:pt x="6256" y="14437"/>
                  </a:lnTo>
                  <a:cubicBezTo>
                    <a:pt x="6842" y="14165"/>
                    <a:pt x="7156" y="13956"/>
                    <a:pt x="7324" y="13810"/>
                  </a:cubicBezTo>
                  <a:cubicBezTo>
                    <a:pt x="7491" y="13684"/>
                    <a:pt x="7616" y="13579"/>
                    <a:pt x="7805" y="13579"/>
                  </a:cubicBezTo>
                  <a:cubicBezTo>
                    <a:pt x="7909" y="13579"/>
                    <a:pt x="8014" y="13600"/>
                    <a:pt x="8119" y="13684"/>
                  </a:cubicBezTo>
                  <a:cubicBezTo>
                    <a:pt x="8202" y="13726"/>
                    <a:pt x="8265" y="13726"/>
                    <a:pt x="8349" y="13747"/>
                  </a:cubicBezTo>
                  <a:cubicBezTo>
                    <a:pt x="8474" y="13789"/>
                    <a:pt x="8642" y="13789"/>
                    <a:pt x="8746" y="13998"/>
                  </a:cubicBezTo>
                  <a:cubicBezTo>
                    <a:pt x="8872" y="14207"/>
                    <a:pt x="8851" y="14479"/>
                    <a:pt x="8788" y="14751"/>
                  </a:cubicBezTo>
                  <a:cubicBezTo>
                    <a:pt x="8767" y="14835"/>
                    <a:pt x="8767" y="14939"/>
                    <a:pt x="8746" y="14981"/>
                  </a:cubicBezTo>
                  <a:cubicBezTo>
                    <a:pt x="8746" y="15002"/>
                    <a:pt x="8725" y="15044"/>
                    <a:pt x="8725" y="15065"/>
                  </a:cubicBezTo>
                  <a:cubicBezTo>
                    <a:pt x="8684" y="15107"/>
                    <a:pt x="8684" y="15170"/>
                    <a:pt x="8663" y="15191"/>
                  </a:cubicBezTo>
                  <a:cubicBezTo>
                    <a:pt x="8663" y="15211"/>
                    <a:pt x="8642" y="15253"/>
                    <a:pt x="8642" y="15253"/>
                  </a:cubicBezTo>
                  <a:cubicBezTo>
                    <a:pt x="8621" y="15295"/>
                    <a:pt x="8579" y="15316"/>
                    <a:pt x="8579" y="15337"/>
                  </a:cubicBezTo>
                  <a:lnTo>
                    <a:pt x="8558" y="15379"/>
                  </a:lnTo>
                  <a:cubicBezTo>
                    <a:pt x="8579" y="15379"/>
                    <a:pt x="8621" y="15337"/>
                    <a:pt x="8621" y="15337"/>
                  </a:cubicBezTo>
                  <a:cubicBezTo>
                    <a:pt x="8642" y="15316"/>
                    <a:pt x="8663" y="15316"/>
                    <a:pt x="8684" y="15295"/>
                  </a:cubicBezTo>
                  <a:cubicBezTo>
                    <a:pt x="8746" y="15274"/>
                    <a:pt x="8788" y="15253"/>
                    <a:pt x="8830" y="15211"/>
                  </a:cubicBezTo>
                  <a:cubicBezTo>
                    <a:pt x="8851" y="15211"/>
                    <a:pt x="8851" y="15191"/>
                    <a:pt x="8872" y="15191"/>
                  </a:cubicBezTo>
                  <a:cubicBezTo>
                    <a:pt x="8935" y="15128"/>
                    <a:pt x="8977" y="15107"/>
                    <a:pt x="9039" y="15065"/>
                  </a:cubicBezTo>
                  <a:lnTo>
                    <a:pt x="9060" y="15065"/>
                  </a:lnTo>
                  <a:cubicBezTo>
                    <a:pt x="9102" y="15023"/>
                    <a:pt x="9144" y="14981"/>
                    <a:pt x="9165" y="14960"/>
                  </a:cubicBezTo>
                  <a:lnTo>
                    <a:pt x="9186" y="14919"/>
                  </a:lnTo>
                  <a:cubicBezTo>
                    <a:pt x="9207" y="14898"/>
                    <a:pt x="9249" y="14877"/>
                    <a:pt x="9249" y="14856"/>
                  </a:cubicBezTo>
                  <a:lnTo>
                    <a:pt x="9269" y="14814"/>
                  </a:lnTo>
                  <a:cubicBezTo>
                    <a:pt x="9290" y="14793"/>
                    <a:pt x="9290" y="14772"/>
                    <a:pt x="9311" y="14772"/>
                  </a:cubicBezTo>
                  <a:cubicBezTo>
                    <a:pt x="9311" y="14772"/>
                    <a:pt x="9311" y="14751"/>
                    <a:pt x="9353" y="14751"/>
                  </a:cubicBezTo>
                  <a:cubicBezTo>
                    <a:pt x="9353" y="14709"/>
                    <a:pt x="9374" y="14688"/>
                    <a:pt x="9374" y="14688"/>
                  </a:cubicBezTo>
                  <a:lnTo>
                    <a:pt x="9353" y="14563"/>
                  </a:lnTo>
                  <a:cubicBezTo>
                    <a:pt x="9249" y="13935"/>
                    <a:pt x="9060" y="12910"/>
                    <a:pt x="9562" y="12094"/>
                  </a:cubicBezTo>
                  <a:cubicBezTo>
                    <a:pt x="9939" y="11445"/>
                    <a:pt x="10839" y="11027"/>
                    <a:pt x="11194" y="10880"/>
                  </a:cubicBezTo>
                  <a:cubicBezTo>
                    <a:pt x="11466" y="9625"/>
                    <a:pt x="12178" y="9227"/>
                    <a:pt x="12554" y="9018"/>
                  </a:cubicBezTo>
                  <a:cubicBezTo>
                    <a:pt x="12617" y="8997"/>
                    <a:pt x="12701" y="8934"/>
                    <a:pt x="12743" y="8913"/>
                  </a:cubicBezTo>
                  <a:cubicBezTo>
                    <a:pt x="12722" y="8830"/>
                    <a:pt x="12722" y="8746"/>
                    <a:pt x="12701" y="8683"/>
                  </a:cubicBezTo>
                  <a:lnTo>
                    <a:pt x="12638" y="8495"/>
                  </a:lnTo>
                  <a:lnTo>
                    <a:pt x="12492" y="7888"/>
                  </a:lnTo>
                  <a:lnTo>
                    <a:pt x="12554" y="7930"/>
                  </a:lnTo>
                  <a:cubicBezTo>
                    <a:pt x="12554" y="7784"/>
                    <a:pt x="12554" y="7658"/>
                    <a:pt x="12596" y="7470"/>
                  </a:cubicBezTo>
                  <a:cubicBezTo>
                    <a:pt x="12638" y="7156"/>
                    <a:pt x="12722" y="6884"/>
                    <a:pt x="12764" y="6612"/>
                  </a:cubicBezTo>
                  <a:cubicBezTo>
                    <a:pt x="12868" y="6214"/>
                    <a:pt x="13015" y="5838"/>
                    <a:pt x="13036" y="5210"/>
                  </a:cubicBezTo>
                  <a:cubicBezTo>
                    <a:pt x="13057" y="4582"/>
                    <a:pt x="13015" y="4227"/>
                    <a:pt x="12931" y="3808"/>
                  </a:cubicBezTo>
                  <a:cubicBezTo>
                    <a:pt x="12868" y="3536"/>
                    <a:pt x="12826" y="3222"/>
                    <a:pt x="12764" y="2762"/>
                  </a:cubicBezTo>
                  <a:cubicBezTo>
                    <a:pt x="12764" y="2720"/>
                    <a:pt x="12764" y="2636"/>
                    <a:pt x="12743" y="2595"/>
                  </a:cubicBezTo>
                  <a:lnTo>
                    <a:pt x="12743" y="2532"/>
                  </a:lnTo>
                  <a:cubicBezTo>
                    <a:pt x="12743" y="2490"/>
                    <a:pt x="12743" y="2427"/>
                    <a:pt x="12722" y="2385"/>
                  </a:cubicBezTo>
                  <a:lnTo>
                    <a:pt x="12722" y="2323"/>
                  </a:lnTo>
                  <a:cubicBezTo>
                    <a:pt x="12722" y="2281"/>
                    <a:pt x="12701" y="2218"/>
                    <a:pt x="12701" y="2176"/>
                  </a:cubicBezTo>
                  <a:lnTo>
                    <a:pt x="12701" y="2113"/>
                  </a:lnTo>
                  <a:cubicBezTo>
                    <a:pt x="12701" y="2071"/>
                    <a:pt x="12659" y="2009"/>
                    <a:pt x="12659" y="1967"/>
                  </a:cubicBezTo>
                  <a:lnTo>
                    <a:pt x="12659" y="1904"/>
                  </a:lnTo>
                  <a:cubicBezTo>
                    <a:pt x="12659" y="1862"/>
                    <a:pt x="12638" y="1799"/>
                    <a:pt x="12638" y="1737"/>
                  </a:cubicBezTo>
                  <a:lnTo>
                    <a:pt x="12638" y="1695"/>
                  </a:lnTo>
                  <a:cubicBezTo>
                    <a:pt x="12638" y="1653"/>
                    <a:pt x="12617" y="1590"/>
                    <a:pt x="12617" y="1507"/>
                  </a:cubicBezTo>
                  <a:lnTo>
                    <a:pt x="12617" y="1486"/>
                  </a:lnTo>
                  <a:cubicBezTo>
                    <a:pt x="12617" y="1444"/>
                    <a:pt x="12596" y="1360"/>
                    <a:pt x="12596" y="1297"/>
                  </a:cubicBezTo>
                  <a:lnTo>
                    <a:pt x="12596" y="1276"/>
                  </a:lnTo>
                  <a:cubicBezTo>
                    <a:pt x="12596" y="1214"/>
                    <a:pt x="12554" y="1172"/>
                    <a:pt x="12554" y="1088"/>
                  </a:cubicBezTo>
                  <a:lnTo>
                    <a:pt x="12554" y="1067"/>
                  </a:lnTo>
                  <a:cubicBezTo>
                    <a:pt x="12554" y="1004"/>
                    <a:pt x="12534" y="963"/>
                    <a:pt x="12534" y="900"/>
                  </a:cubicBezTo>
                  <a:lnTo>
                    <a:pt x="12534" y="879"/>
                  </a:lnTo>
                  <a:cubicBezTo>
                    <a:pt x="12534" y="837"/>
                    <a:pt x="12513" y="774"/>
                    <a:pt x="12513" y="732"/>
                  </a:cubicBezTo>
                  <a:lnTo>
                    <a:pt x="12513" y="690"/>
                  </a:lnTo>
                  <a:cubicBezTo>
                    <a:pt x="12513" y="649"/>
                    <a:pt x="12492" y="586"/>
                    <a:pt x="12492" y="544"/>
                  </a:cubicBezTo>
                  <a:lnTo>
                    <a:pt x="12492" y="523"/>
                  </a:lnTo>
                  <a:cubicBezTo>
                    <a:pt x="12492" y="460"/>
                    <a:pt x="12450" y="439"/>
                    <a:pt x="12450" y="377"/>
                  </a:cubicBezTo>
                  <a:lnTo>
                    <a:pt x="12450" y="356"/>
                  </a:lnTo>
                  <a:cubicBezTo>
                    <a:pt x="12450" y="314"/>
                    <a:pt x="12429" y="272"/>
                    <a:pt x="12429" y="251"/>
                  </a:cubicBezTo>
                  <a:lnTo>
                    <a:pt x="12429" y="230"/>
                  </a:lnTo>
                  <a:cubicBezTo>
                    <a:pt x="12429" y="209"/>
                    <a:pt x="12408" y="146"/>
                    <a:pt x="12408" y="126"/>
                  </a:cubicBezTo>
                  <a:lnTo>
                    <a:pt x="12408" y="105"/>
                  </a:lnTo>
                  <a:cubicBezTo>
                    <a:pt x="12408" y="63"/>
                    <a:pt x="12387" y="42"/>
                    <a:pt x="12387" y="21"/>
                  </a:cubicBezTo>
                  <a:lnTo>
                    <a:pt x="12387" y="0"/>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00"/>
            <p:cNvSpPr/>
            <p:nvPr/>
          </p:nvSpPr>
          <p:spPr>
            <a:xfrm>
              <a:off x="5480475" y="1759250"/>
              <a:ext cx="302900" cy="466625"/>
            </a:xfrm>
            <a:custGeom>
              <a:avLst/>
              <a:gdLst/>
              <a:ahLst/>
              <a:cxnLst/>
              <a:rect l="l" t="t" r="r" b="b"/>
              <a:pathLst>
                <a:path w="12116" h="18665" extrusionOk="0">
                  <a:moveTo>
                    <a:pt x="4897" y="1"/>
                  </a:moveTo>
                  <a:cubicBezTo>
                    <a:pt x="4855" y="210"/>
                    <a:pt x="4708" y="482"/>
                    <a:pt x="4374" y="482"/>
                  </a:cubicBezTo>
                  <a:lnTo>
                    <a:pt x="4269" y="482"/>
                  </a:lnTo>
                  <a:lnTo>
                    <a:pt x="4227" y="545"/>
                  </a:lnTo>
                  <a:lnTo>
                    <a:pt x="4227" y="482"/>
                  </a:lnTo>
                  <a:cubicBezTo>
                    <a:pt x="4143" y="461"/>
                    <a:pt x="4039" y="440"/>
                    <a:pt x="3913" y="419"/>
                  </a:cubicBezTo>
                  <a:cubicBezTo>
                    <a:pt x="3620" y="315"/>
                    <a:pt x="3202" y="210"/>
                    <a:pt x="2574" y="147"/>
                  </a:cubicBezTo>
                  <a:cubicBezTo>
                    <a:pt x="2490" y="147"/>
                    <a:pt x="2407" y="147"/>
                    <a:pt x="2365" y="126"/>
                  </a:cubicBezTo>
                  <a:cubicBezTo>
                    <a:pt x="2344" y="315"/>
                    <a:pt x="2239" y="461"/>
                    <a:pt x="2051" y="629"/>
                  </a:cubicBezTo>
                  <a:cubicBezTo>
                    <a:pt x="1779" y="838"/>
                    <a:pt x="1779" y="901"/>
                    <a:pt x="1758" y="1382"/>
                  </a:cubicBezTo>
                  <a:cubicBezTo>
                    <a:pt x="1737" y="1800"/>
                    <a:pt x="1695" y="2428"/>
                    <a:pt x="1465" y="3391"/>
                  </a:cubicBezTo>
                  <a:lnTo>
                    <a:pt x="1277" y="4123"/>
                  </a:lnTo>
                  <a:cubicBezTo>
                    <a:pt x="1151" y="4667"/>
                    <a:pt x="1151" y="4667"/>
                    <a:pt x="1130" y="4813"/>
                  </a:cubicBezTo>
                  <a:cubicBezTo>
                    <a:pt x="1110" y="4939"/>
                    <a:pt x="1068" y="5169"/>
                    <a:pt x="942" y="5901"/>
                  </a:cubicBezTo>
                  <a:cubicBezTo>
                    <a:pt x="796" y="6801"/>
                    <a:pt x="796" y="7010"/>
                    <a:pt x="817" y="7052"/>
                  </a:cubicBezTo>
                  <a:cubicBezTo>
                    <a:pt x="900" y="7178"/>
                    <a:pt x="963" y="7345"/>
                    <a:pt x="963" y="7680"/>
                  </a:cubicBezTo>
                  <a:cubicBezTo>
                    <a:pt x="963" y="8224"/>
                    <a:pt x="858" y="8433"/>
                    <a:pt x="691" y="8852"/>
                  </a:cubicBezTo>
                  <a:cubicBezTo>
                    <a:pt x="545" y="9124"/>
                    <a:pt x="398" y="9458"/>
                    <a:pt x="189" y="10086"/>
                  </a:cubicBezTo>
                  <a:lnTo>
                    <a:pt x="126" y="10212"/>
                  </a:lnTo>
                  <a:cubicBezTo>
                    <a:pt x="84" y="10379"/>
                    <a:pt x="21" y="10484"/>
                    <a:pt x="1" y="10588"/>
                  </a:cubicBezTo>
                  <a:cubicBezTo>
                    <a:pt x="63" y="10609"/>
                    <a:pt x="84" y="10630"/>
                    <a:pt x="105" y="10693"/>
                  </a:cubicBezTo>
                  <a:cubicBezTo>
                    <a:pt x="231" y="10839"/>
                    <a:pt x="335" y="10965"/>
                    <a:pt x="419" y="11069"/>
                  </a:cubicBezTo>
                  <a:cubicBezTo>
                    <a:pt x="586" y="11258"/>
                    <a:pt x="691" y="11425"/>
                    <a:pt x="796" y="11634"/>
                  </a:cubicBezTo>
                  <a:cubicBezTo>
                    <a:pt x="858" y="11739"/>
                    <a:pt x="942" y="11885"/>
                    <a:pt x="1068" y="12053"/>
                  </a:cubicBezTo>
                  <a:cubicBezTo>
                    <a:pt x="1361" y="12492"/>
                    <a:pt x="1423" y="12681"/>
                    <a:pt x="1444" y="13015"/>
                  </a:cubicBezTo>
                  <a:cubicBezTo>
                    <a:pt x="1465" y="13183"/>
                    <a:pt x="1486" y="13413"/>
                    <a:pt x="1570" y="13748"/>
                  </a:cubicBezTo>
                  <a:cubicBezTo>
                    <a:pt x="1633" y="14020"/>
                    <a:pt x="1674" y="14187"/>
                    <a:pt x="1695" y="14313"/>
                  </a:cubicBezTo>
                  <a:cubicBezTo>
                    <a:pt x="1779" y="14606"/>
                    <a:pt x="1779" y="14710"/>
                    <a:pt x="2009" y="15463"/>
                  </a:cubicBezTo>
                  <a:cubicBezTo>
                    <a:pt x="2051" y="15568"/>
                    <a:pt x="2093" y="15715"/>
                    <a:pt x="2114" y="15840"/>
                  </a:cubicBezTo>
                  <a:cubicBezTo>
                    <a:pt x="2386" y="16782"/>
                    <a:pt x="2490" y="16928"/>
                    <a:pt x="2616" y="17200"/>
                  </a:cubicBezTo>
                  <a:cubicBezTo>
                    <a:pt x="2721" y="17388"/>
                    <a:pt x="2825" y="17598"/>
                    <a:pt x="3014" y="18016"/>
                  </a:cubicBezTo>
                  <a:cubicBezTo>
                    <a:pt x="3160" y="18351"/>
                    <a:pt x="3307" y="18560"/>
                    <a:pt x="3411" y="18665"/>
                  </a:cubicBezTo>
                  <a:cubicBezTo>
                    <a:pt x="3411" y="18225"/>
                    <a:pt x="3516" y="17430"/>
                    <a:pt x="3767" y="16447"/>
                  </a:cubicBezTo>
                  <a:cubicBezTo>
                    <a:pt x="3976" y="15652"/>
                    <a:pt x="4039" y="15505"/>
                    <a:pt x="4143" y="15338"/>
                  </a:cubicBezTo>
                  <a:cubicBezTo>
                    <a:pt x="4185" y="15254"/>
                    <a:pt x="4248" y="15191"/>
                    <a:pt x="4353" y="14836"/>
                  </a:cubicBezTo>
                  <a:cubicBezTo>
                    <a:pt x="4415" y="14606"/>
                    <a:pt x="4520" y="14313"/>
                    <a:pt x="4771" y="14313"/>
                  </a:cubicBezTo>
                  <a:cubicBezTo>
                    <a:pt x="4980" y="14313"/>
                    <a:pt x="5085" y="14564"/>
                    <a:pt x="5190" y="14815"/>
                  </a:cubicBezTo>
                  <a:cubicBezTo>
                    <a:pt x="5294" y="15108"/>
                    <a:pt x="5462" y="15526"/>
                    <a:pt x="5817" y="16028"/>
                  </a:cubicBezTo>
                  <a:cubicBezTo>
                    <a:pt x="5817" y="15924"/>
                    <a:pt x="5838" y="15819"/>
                    <a:pt x="5859" y="15735"/>
                  </a:cubicBezTo>
                  <a:cubicBezTo>
                    <a:pt x="6047" y="15359"/>
                    <a:pt x="6173" y="15296"/>
                    <a:pt x="6550" y="15087"/>
                  </a:cubicBezTo>
                  <a:cubicBezTo>
                    <a:pt x="6612" y="15024"/>
                    <a:pt x="6717" y="14982"/>
                    <a:pt x="6864" y="14898"/>
                  </a:cubicBezTo>
                  <a:cubicBezTo>
                    <a:pt x="7073" y="14773"/>
                    <a:pt x="7136" y="14710"/>
                    <a:pt x="7177" y="14689"/>
                  </a:cubicBezTo>
                  <a:cubicBezTo>
                    <a:pt x="7198" y="14585"/>
                    <a:pt x="7219" y="14501"/>
                    <a:pt x="7303" y="14375"/>
                  </a:cubicBezTo>
                  <a:cubicBezTo>
                    <a:pt x="7324" y="14313"/>
                    <a:pt x="7324" y="14292"/>
                    <a:pt x="7324" y="14292"/>
                  </a:cubicBezTo>
                  <a:cubicBezTo>
                    <a:pt x="7324" y="14292"/>
                    <a:pt x="7324" y="14271"/>
                    <a:pt x="7303" y="14250"/>
                  </a:cubicBezTo>
                  <a:cubicBezTo>
                    <a:pt x="7282" y="14166"/>
                    <a:pt x="7219" y="14041"/>
                    <a:pt x="7219" y="13873"/>
                  </a:cubicBezTo>
                  <a:cubicBezTo>
                    <a:pt x="7219" y="13580"/>
                    <a:pt x="7303" y="13434"/>
                    <a:pt x="7387" y="13225"/>
                  </a:cubicBezTo>
                  <a:cubicBezTo>
                    <a:pt x="7408" y="13183"/>
                    <a:pt x="7428" y="13099"/>
                    <a:pt x="7491" y="12994"/>
                  </a:cubicBezTo>
                  <a:cubicBezTo>
                    <a:pt x="7680" y="12576"/>
                    <a:pt x="7805" y="12492"/>
                    <a:pt x="8077" y="12388"/>
                  </a:cubicBezTo>
                  <a:cubicBezTo>
                    <a:pt x="8161" y="12367"/>
                    <a:pt x="8244" y="12346"/>
                    <a:pt x="8349" y="12283"/>
                  </a:cubicBezTo>
                  <a:cubicBezTo>
                    <a:pt x="8496" y="12199"/>
                    <a:pt x="8600" y="12178"/>
                    <a:pt x="8684" y="12178"/>
                  </a:cubicBezTo>
                  <a:cubicBezTo>
                    <a:pt x="8851" y="12178"/>
                    <a:pt x="8956" y="12283"/>
                    <a:pt x="8998" y="12367"/>
                  </a:cubicBezTo>
                  <a:cubicBezTo>
                    <a:pt x="9060" y="12409"/>
                    <a:pt x="9123" y="12513"/>
                    <a:pt x="9333" y="12660"/>
                  </a:cubicBezTo>
                  <a:cubicBezTo>
                    <a:pt x="9333" y="12555"/>
                    <a:pt x="9374" y="12450"/>
                    <a:pt x="9395" y="12346"/>
                  </a:cubicBezTo>
                  <a:cubicBezTo>
                    <a:pt x="9416" y="12283"/>
                    <a:pt x="9416" y="12241"/>
                    <a:pt x="9458" y="12178"/>
                  </a:cubicBezTo>
                  <a:cubicBezTo>
                    <a:pt x="9605" y="11655"/>
                    <a:pt x="9772" y="11111"/>
                    <a:pt x="10881" y="10253"/>
                  </a:cubicBezTo>
                  <a:cubicBezTo>
                    <a:pt x="11362" y="9877"/>
                    <a:pt x="11509" y="9751"/>
                    <a:pt x="11613" y="9689"/>
                  </a:cubicBezTo>
                  <a:lnTo>
                    <a:pt x="11718" y="9584"/>
                  </a:lnTo>
                  <a:cubicBezTo>
                    <a:pt x="11948" y="9375"/>
                    <a:pt x="11990" y="9312"/>
                    <a:pt x="12011" y="9144"/>
                  </a:cubicBezTo>
                  <a:cubicBezTo>
                    <a:pt x="12032" y="9061"/>
                    <a:pt x="12032" y="8998"/>
                    <a:pt x="12073" y="8893"/>
                  </a:cubicBezTo>
                  <a:cubicBezTo>
                    <a:pt x="12115" y="8747"/>
                    <a:pt x="11969" y="8412"/>
                    <a:pt x="11781" y="8098"/>
                  </a:cubicBezTo>
                  <a:lnTo>
                    <a:pt x="11676" y="8098"/>
                  </a:lnTo>
                  <a:cubicBezTo>
                    <a:pt x="11592" y="8098"/>
                    <a:pt x="11467" y="8098"/>
                    <a:pt x="11048" y="8224"/>
                  </a:cubicBezTo>
                  <a:cubicBezTo>
                    <a:pt x="10651" y="8328"/>
                    <a:pt x="10525" y="8412"/>
                    <a:pt x="10504" y="8412"/>
                  </a:cubicBezTo>
                  <a:lnTo>
                    <a:pt x="9060" y="9165"/>
                  </a:lnTo>
                  <a:lnTo>
                    <a:pt x="9060" y="9165"/>
                  </a:lnTo>
                  <a:lnTo>
                    <a:pt x="10107" y="7973"/>
                  </a:lnTo>
                  <a:cubicBezTo>
                    <a:pt x="10002" y="7764"/>
                    <a:pt x="10002" y="7554"/>
                    <a:pt x="10002" y="7345"/>
                  </a:cubicBezTo>
                  <a:cubicBezTo>
                    <a:pt x="10002" y="7115"/>
                    <a:pt x="10002" y="6759"/>
                    <a:pt x="9877" y="6236"/>
                  </a:cubicBezTo>
                  <a:cubicBezTo>
                    <a:pt x="9772" y="6383"/>
                    <a:pt x="9584" y="6508"/>
                    <a:pt x="9374" y="6508"/>
                  </a:cubicBezTo>
                  <a:cubicBezTo>
                    <a:pt x="9291" y="6508"/>
                    <a:pt x="9249" y="6508"/>
                    <a:pt x="9165" y="6466"/>
                  </a:cubicBezTo>
                  <a:cubicBezTo>
                    <a:pt x="8788" y="6341"/>
                    <a:pt x="8684" y="6299"/>
                    <a:pt x="8537" y="6173"/>
                  </a:cubicBezTo>
                  <a:cubicBezTo>
                    <a:pt x="8433" y="6090"/>
                    <a:pt x="8307" y="5985"/>
                    <a:pt x="7952" y="5797"/>
                  </a:cubicBezTo>
                  <a:cubicBezTo>
                    <a:pt x="7512" y="5567"/>
                    <a:pt x="7324" y="5420"/>
                    <a:pt x="7303" y="5043"/>
                  </a:cubicBezTo>
                  <a:cubicBezTo>
                    <a:pt x="7303" y="4981"/>
                    <a:pt x="7303" y="4897"/>
                    <a:pt x="7177" y="4730"/>
                  </a:cubicBezTo>
                  <a:cubicBezTo>
                    <a:pt x="6738" y="4102"/>
                    <a:pt x="6696" y="3621"/>
                    <a:pt x="6654" y="2763"/>
                  </a:cubicBezTo>
                  <a:cubicBezTo>
                    <a:pt x="6654" y="2554"/>
                    <a:pt x="6633" y="2344"/>
                    <a:pt x="6633" y="2093"/>
                  </a:cubicBezTo>
                  <a:cubicBezTo>
                    <a:pt x="6592" y="1779"/>
                    <a:pt x="6592" y="1528"/>
                    <a:pt x="6592" y="1382"/>
                  </a:cubicBezTo>
                  <a:cubicBezTo>
                    <a:pt x="6571" y="1005"/>
                    <a:pt x="6571" y="1005"/>
                    <a:pt x="6529" y="880"/>
                  </a:cubicBezTo>
                  <a:lnTo>
                    <a:pt x="6445" y="733"/>
                  </a:lnTo>
                  <a:cubicBezTo>
                    <a:pt x="6340" y="524"/>
                    <a:pt x="6131" y="440"/>
                    <a:pt x="5817" y="315"/>
                  </a:cubicBezTo>
                  <a:cubicBezTo>
                    <a:pt x="5650" y="252"/>
                    <a:pt x="5483" y="168"/>
                    <a:pt x="5294" y="64"/>
                  </a:cubicBezTo>
                  <a:cubicBezTo>
                    <a:pt x="5231" y="43"/>
                    <a:pt x="5211" y="22"/>
                    <a:pt x="5169" y="22"/>
                  </a:cubicBezTo>
                  <a:cubicBezTo>
                    <a:pt x="5127" y="22"/>
                    <a:pt x="5085" y="1"/>
                    <a:pt x="5064"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00"/>
            <p:cNvSpPr/>
            <p:nvPr/>
          </p:nvSpPr>
          <p:spPr>
            <a:xfrm>
              <a:off x="5568875" y="2227950"/>
              <a:ext cx="25" cy="8400"/>
            </a:xfrm>
            <a:custGeom>
              <a:avLst/>
              <a:gdLst/>
              <a:ahLst/>
              <a:cxnLst/>
              <a:rect l="l" t="t" r="r" b="b"/>
              <a:pathLst>
                <a:path w="1" h="336" extrusionOk="0">
                  <a:moveTo>
                    <a:pt x="1" y="0"/>
                  </a:moveTo>
                  <a:lnTo>
                    <a:pt x="1" y="0"/>
                  </a:lnTo>
                  <a:lnTo>
                    <a:pt x="1" y="335"/>
                  </a:lnTo>
                  <a:lnTo>
                    <a:pt x="1" y="335"/>
                  </a:ln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00"/>
            <p:cNvSpPr/>
            <p:nvPr/>
          </p:nvSpPr>
          <p:spPr>
            <a:xfrm>
              <a:off x="5589800" y="1565200"/>
              <a:ext cx="635575" cy="527825"/>
            </a:xfrm>
            <a:custGeom>
              <a:avLst/>
              <a:gdLst/>
              <a:ahLst/>
              <a:cxnLst/>
              <a:rect l="l" t="t" r="r" b="b"/>
              <a:pathLst>
                <a:path w="25423" h="21113" extrusionOk="0">
                  <a:moveTo>
                    <a:pt x="25339" y="2155"/>
                  </a:moveTo>
                  <a:cubicBezTo>
                    <a:pt x="25300" y="2222"/>
                    <a:pt x="25259" y="2294"/>
                    <a:pt x="25219" y="2369"/>
                  </a:cubicBezTo>
                  <a:lnTo>
                    <a:pt x="25219" y="2369"/>
                  </a:lnTo>
                  <a:cubicBezTo>
                    <a:pt x="25275" y="2332"/>
                    <a:pt x="25336" y="2295"/>
                    <a:pt x="25402" y="2260"/>
                  </a:cubicBezTo>
                  <a:cubicBezTo>
                    <a:pt x="25423" y="2239"/>
                    <a:pt x="25423" y="2239"/>
                    <a:pt x="25339" y="2155"/>
                  </a:cubicBezTo>
                  <a:close/>
                  <a:moveTo>
                    <a:pt x="21949" y="0"/>
                  </a:moveTo>
                  <a:cubicBezTo>
                    <a:pt x="21761" y="251"/>
                    <a:pt x="21615" y="356"/>
                    <a:pt x="21489" y="419"/>
                  </a:cubicBezTo>
                  <a:cubicBezTo>
                    <a:pt x="21447" y="461"/>
                    <a:pt x="21385" y="502"/>
                    <a:pt x="21385" y="523"/>
                  </a:cubicBezTo>
                  <a:cubicBezTo>
                    <a:pt x="21385" y="565"/>
                    <a:pt x="21364" y="670"/>
                    <a:pt x="21489" y="1277"/>
                  </a:cubicBezTo>
                  <a:cubicBezTo>
                    <a:pt x="21636" y="1821"/>
                    <a:pt x="21761" y="2134"/>
                    <a:pt x="21845" y="2365"/>
                  </a:cubicBezTo>
                  <a:cubicBezTo>
                    <a:pt x="22012" y="2804"/>
                    <a:pt x="22117" y="3097"/>
                    <a:pt x="22012" y="3955"/>
                  </a:cubicBezTo>
                  <a:cubicBezTo>
                    <a:pt x="21949" y="4687"/>
                    <a:pt x="21845" y="5106"/>
                    <a:pt x="21698" y="5399"/>
                  </a:cubicBezTo>
                  <a:lnTo>
                    <a:pt x="21740" y="5399"/>
                  </a:lnTo>
                  <a:lnTo>
                    <a:pt x="21803" y="5650"/>
                  </a:lnTo>
                  <a:cubicBezTo>
                    <a:pt x="21887" y="5963"/>
                    <a:pt x="21740" y="6110"/>
                    <a:pt x="20966" y="6759"/>
                  </a:cubicBezTo>
                  <a:cubicBezTo>
                    <a:pt x="20401" y="7261"/>
                    <a:pt x="20066" y="7595"/>
                    <a:pt x="19857" y="7805"/>
                  </a:cubicBezTo>
                  <a:cubicBezTo>
                    <a:pt x="19585" y="8098"/>
                    <a:pt x="19439" y="8244"/>
                    <a:pt x="19167" y="8244"/>
                  </a:cubicBezTo>
                  <a:cubicBezTo>
                    <a:pt x="19125" y="8244"/>
                    <a:pt x="19041" y="8244"/>
                    <a:pt x="18957" y="8223"/>
                  </a:cubicBezTo>
                  <a:cubicBezTo>
                    <a:pt x="18769" y="8160"/>
                    <a:pt x="18644" y="8098"/>
                    <a:pt x="18602" y="7930"/>
                  </a:cubicBezTo>
                  <a:cubicBezTo>
                    <a:pt x="18539" y="7951"/>
                    <a:pt x="18455" y="7993"/>
                    <a:pt x="18392" y="8035"/>
                  </a:cubicBezTo>
                  <a:cubicBezTo>
                    <a:pt x="18079" y="8202"/>
                    <a:pt x="17911" y="8412"/>
                    <a:pt x="17765" y="8558"/>
                  </a:cubicBezTo>
                  <a:cubicBezTo>
                    <a:pt x="17576" y="8767"/>
                    <a:pt x="17388" y="8976"/>
                    <a:pt x="17053" y="8976"/>
                  </a:cubicBezTo>
                  <a:cubicBezTo>
                    <a:pt x="16949" y="8976"/>
                    <a:pt x="16823" y="8956"/>
                    <a:pt x="16677" y="8893"/>
                  </a:cubicBezTo>
                  <a:cubicBezTo>
                    <a:pt x="16426" y="8788"/>
                    <a:pt x="16300" y="8767"/>
                    <a:pt x="16195" y="8746"/>
                  </a:cubicBezTo>
                  <a:cubicBezTo>
                    <a:pt x="15986" y="8684"/>
                    <a:pt x="15903" y="8663"/>
                    <a:pt x="15610" y="8412"/>
                  </a:cubicBezTo>
                  <a:cubicBezTo>
                    <a:pt x="15505" y="8307"/>
                    <a:pt x="15379" y="8140"/>
                    <a:pt x="15400" y="7847"/>
                  </a:cubicBezTo>
                  <a:cubicBezTo>
                    <a:pt x="15275" y="7847"/>
                    <a:pt x="15149" y="7888"/>
                    <a:pt x="14940" y="7930"/>
                  </a:cubicBezTo>
                  <a:cubicBezTo>
                    <a:pt x="14208" y="8056"/>
                    <a:pt x="13810" y="8244"/>
                    <a:pt x="13559" y="8349"/>
                  </a:cubicBezTo>
                  <a:cubicBezTo>
                    <a:pt x="13381" y="8432"/>
                    <a:pt x="13235" y="8485"/>
                    <a:pt x="13094" y="8485"/>
                  </a:cubicBezTo>
                  <a:cubicBezTo>
                    <a:pt x="12952" y="8485"/>
                    <a:pt x="12816" y="8432"/>
                    <a:pt x="12659" y="8307"/>
                  </a:cubicBezTo>
                  <a:cubicBezTo>
                    <a:pt x="12450" y="8119"/>
                    <a:pt x="12366" y="7930"/>
                    <a:pt x="12408" y="7700"/>
                  </a:cubicBezTo>
                  <a:cubicBezTo>
                    <a:pt x="12346" y="7637"/>
                    <a:pt x="12199" y="7512"/>
                    <a:pt x="11822" y="7282"/>
                  </a:cubicBezTo>
                  <a:cubicBezTo>
                    <a:pt x="10944" y="6738"/>
                    <a:pt x="10672" y="6466"/>
                    <a:pt x="10441" y="6235"/>
                  </a:cubicBezTo>
                  <a:cubicBezTo>
                    <a:pt x="10337" y="6131"/>
                    <a:pt x="10253" y="6026"/>
                    <a:pt x="10107" y="5901"/>
                  </a:cubicBezTo>
                  <a:cubicBezTo>
                    <a:pt x="10065" y="5859"/>
                    <a:pt x="10044" y="5859"/>
                    <a:pt x="10023" y="5859"/>
                  </a:cubicBezTo>
                  <a:cubicBezTo>
                    <a:pt x="10002" y="5859"/>
                    <a:pt x="9939" y="5922"/>
                    <a:pt x="9897" y="5963"/>
                  </a:cubicBezTo>
                  <a:cubicBezTo>
                    <a:pt x="9814" y="6047"/>
                    <a:pt x="9730" y="6131"/>
                    <a:pt x="9605" y="6131"/>
                  </a:cubicBezTo>
                  <a:cubicBezTo>
                    <a:pt x="9270" y="6131"/>
                    <a:pt x="9228" y="5608"/>
                    <a:pt x="9207" y="5168"/>
                  </a:cubicBezTo>
                  <a:cubicBezTo>
                    <a:pt x="9186" y="4499"/>
                    <a:pt x="9228" y="3913"/>
                    <a:pt x="9270" y="3411"/>
                  </a:cubicBezTo>
                  <a:cubicBezTo>
                    <a:pt x="9291" y="3118"/>
                    <a:pt x="9312" y="2762"/>
                    <a:pt x="9291" y="2616"/>
                  </a:cubicBezTo>
                  <a:cubicBezTo>
                    <a:pt x="9207" y="2490"/>
                    <a:pt x="9186" y="2281"/>
                    <a:pt x="9165" y="2072"/>
                  </a:cubicBezTo>
                  <a:cubicBezTo>
                    <a:pt x="9102" y="2134"/>
                    <a:pt x="9081" y="2239"/>
                    <a:pt x="8998" y="2344"/>
                  </a:cubicBezTo>
                  <a:cubicBezTo>
                    <a:pt x="8747" y="2846"/>
                    <a:pt x="8663" y="3369"/>
                    <a:pt x="8579" y="3766"/>
                  </a:cubicBezTo>
                  <a:cubicBezTo>
                    <a:pt x="8496" y="4248"/>
                    <a:pt x="8391" y="4750"/>
                    <a:pt x="8014" y="4750"/>
                  </a:cubicBezTo>
                  <a:cubicBezTo>
                    <a:pt x="7826" y="4750"/>
                    <a:pt x="7638" y="4603"/>
                    <a:pt x="7345" y="4331"/>
                  </a:cubicBezTo>
                  <a:cubicBezTo>
                    <a:pt x="6864" y="3808"/>
                    <a:pt x="6675" y="3411"/>
                    <a:pt x="6571" y="3097"/>
                  </a:cubicBezTo>
                  <a:cubicBezTo>
                    <a:pt x="6445" y="2804"/>
                    <a:pt x="6403" y="2699"/>
                    <a:pt x="6152" y="2658"/>
                  </a:cubicBezTo>
                  <a:cubicBezTo>
                    <a:pt x="6048" y="2762"/>
                    <a:pt x="5922" y="2846"/>
                    <a:pt x="5776" y="2971"/>
                  </a:cubicBezTo>
                  <a:cubicBezTo>
                    <a:pt x="4876" y="3766"/>
                    <a:pt x="4708" y="3850"/>
                    <a:pt x="4562" y="3850"/>
                  </a:cubicBezTo>
                  <a:cubicBezTo>
                    <a:pt x="4520" y="3850"/>
                    <a:pt x="4353" y="3850"/>
                    <a:pt x="4269" y="3641"/>
                  </a:cubicBezTo>
                  <a:cubicBezTo>
                    <a:pt x="4206" y="3662"/>
                    <a:pt x="4143" y="3704"/>
                    <a:pt x="3997" y="3746"/>
                  </a:cubicBezTo>
                  <a:cubicBezTo>
                    <a:pt x="3453" y="4038"/>
                    <a:pt x="3307" y="4122"/>
                    <a:pt x="3265" y="4143"/>
                  </a:cubicBezTo>
                  <a:cubicBezTo>
                    <a:pt x="3223" y="4185"/>
                    <a:pt x="3202" y="4185"/>
                    <a:pt x="3118" y="4185"/>
                  </a:cubicBezTo>
                  <a:cubicBezTo>
                    <a:pt x="3055" y="4185"/>
                    <a:pt x="2993" y="4227"/>
                    <a:pt x="2783" y="4269"/>
                  </a:cubicBezTo>
                  <a:cubicBezTo>
                    <a:pt x="2072" y="4478"/>
                    <a:pt x="1905" y="4562"/>
                    <a:pt x="1068" y="5043"/>
                  </a:cubicBezTo>
                  <a:lnTo>
                    <a:pt x="963" y="5085"/>
                  </a:lnTo>
                  <a:cubicBezTo>
                    <a:pt x="838" y="5168"/>
                    <a:pt x="733" y="5210"/>
                    <a:pt x="691" y="5273"/>
                  </a:cubicBezTo>
                  <a:cubicBezTo>
                    <a:pt x="628" y="5399"/>
                    <a:pt x="524" y="5545"/>
                    <a:pt x="273" y="5796"/>
                  </a:cubicBezTo>
                  <a:cubicBezTo>
                    <a:pt x="1" y="6047"/>
                    <a:pt x="22" y="6131"/>
                    <a:pt x="189" y="6487"/>
                  </a:cubicBezTo>
                  <a:cubicBezTo>
                    <a:pt x="273" y="6654"/>
                    <a:pt x="335" y="6842"/>
                    <a:pt x="377" y="7051"/>
                  </a:cubicBezTo>
                  <a:cubicBezTo>
                    <a:pt x="412" y="7043"/>
                    <a:pt x="449" y="7039"/>
                    <a:pt x="487" y="7039"/>
                  </a:cubicBezTo>
                  <a:cubicBezTo>
                    <a:pt x="632" y="7039"/>
                    <a:pt x="798" y="7099"/>
                    <a:pt x="963" y="7198"/>
                  </a:cubicBezTo>
                  <a:cubicBezTo>
                    <a:pt x="1110" y="7282"/>
                    <a:pt x="1256" y="7323"/>
                    <a:pt x="1423" y="7386"/>
                  </a:cubicBezTo>
                  <a:cubicBezTo>
                    <a:pt x="1758" y="7512"/>
                    <a:pt x="2114" y="7637"/>
                    <a:pt x="2323" y="8056"/>
                  </a:cubicBezTo>
                  <a:cubicBezTo>
                    <a:pt x="2365" y="8119"/>
                    <a:pt x="2386" y="8160"/>
                    <a:pt x="2407" y="8202"/>
                  </a:cubicBezTo>
                  <a:cubicBezTo>
                    <a:pt x="2574" y="8474"/>
                    <a:pt x="2574" y="8558"/>
                    <a:pt x="2595" y="9039"/>
                  </a:cubicBezTo>
                  <a:cubicBezTo>
                    <a:pt x="2595" y="9186"/>
                    <a:pt x="2616" y="9416"/>
                    <a:pt x="2616" y="9730"/>
                  </a:cubicBezTo>
                  <a:cubicBezTo>
                    <a:pt x="2637" y="10002"/>
                    <a:pt x="2637" y="10232"/>
                    <a:pt x="2637" y="10441"/>
                  </a:cubicBezTo>
                  <a:cubicBezTo>
                    <a:pt x="2679" y="11278"/>
                    <a:pt x="2700" y="11550"/>
                    <a:pt x="3014" y="11989"/>
                  </a:cubicBezTo>
                  <a:cubicBezTo>
                    <a:pt x="3244" y="12303"/>
                    <a:pt x="3265" y="12513"/>
                    <a:pt x="3307" y="12701"/>
                  </a:cubicBezTo>
                  <a:cubicBezTo>
                    <a:pt x="3327" y="12722"/>
                    <a:pt x="3432" y="12764"/>
                    <a:pt x="3620" y="12868"/>
                  </a:cubicBezTo>
                  <a:cubicBezTo>
                    <a:pt x="3725" y="12931"/>
                    <a:pt x="3788" y="12973"/>
                    <a:pt x="3871" y="13015"/>
                  </a:cubicBezTo>
                  <a:cubicBezTo>
                    <a:pt x="4081" y="13140"/>
                    <a:pt x="4185" y="13224"/>
                    <a:pt x="4269" y="13266"/>
                  </a:cubicBezTo>
                  <a:cubicBezTo>
                    <a:pt x="4374" y="13349"/>
                    <a:pt x="4415" y="13391"/>
                    <a:pt x="4729" y="13496"/>
                  </a:cubicBezTo>
                  <a:cubicBezTo>
                    <a:pt x="4762" y="13510"/>
                    <a:pt x="4789" y="13517"/>
                    <a:pt x="4813" y="13517"/>
                  </a:cubicBezTo>
                  <a:cubicBezTo>
                    <a:pt x="4897" y="13517"/>
                    <a:pt x="4941" y="13433"/>
                    <a:pt x="5022" y="13287"/>
                  </a:cubicBezTo>
                  <a:cubicBezTo>
                    <a:pt x="5106" y="13161"/>
                    <a:pt x="5211" y="13036"/>
                    <a:pt x="5357" y="13036"/>
                  </a:cubicBezTo>
                  <a:cubicBezTo>
                    <a:pt x="5650" y="13036"/>
                    <a:pt x="5755" y="13454"/>
                    <a:pt x="5817" y="13747"/>
                  </a:cubicBezTo>
                  <a:cubicBezTo>
                    <a:pt x="5943" y="14375"/>
                    <a:pt x="5964" y="14751"/>
                    <a:pt x="5964" y="15023"/>
                  </a:cubicBezTo>
                  <a:cubicBezTo>
                    <a:pt x="5964" y="15254"/>
                    <a:pt x="5964" y="15274"/>
                    <a:pt x="6027" y="15337"/>
                  </a:cubicBezTo>
                  <a:cubicBezTo>
                    <a:pt x="6131" y="15316"/>
                    <a:pt x="6236" y="15254"/>
                    <a:pt x="6361" y="15233"/>
                  </a:cubicBezTo>
                  <a:cubicBezTo>
                    <a:pt x="6738" y="15121"/>
                    <a:pt x="6929" y="15084"/>
                    <a:pt x="7051" y="15084"/>
                  </a:cubicBezTo>
                  <a:cubicBezTo>
                    <a:pt x="7112" y="15084"/>
                    <a:pt x="7156" y="15093"/>
                    <a:pt x="7198" y="15107"/>
                  </a:cubicBezTo>
                  <a:lnTo>
                    <a:pt x="7324" y="15107"/>
                  </a:lnTo>
                  <a:cubicBezTo>
                    <a:pt x="7449" y="15065"/>
                    <a:pt x="7638" y="15002"/>
                    <a:pt x="7973" y="14856"/>
                  </a:cubicBezTo>
                  <a:cubicBezTo>
                    <a:pt x="8224" y="14751"/>
                    <a:pt x="8433" y="14710"/>
                    <a:pt x="8600" y="14710"/>
                  </a:cubicBezTo>
                  <a:cubicBezTo>
                    <a:pt x="8809" y="14710"/>
                    <a:pt x="8977" y="14793"/>
                    <a:pt x="9061" y="14814"/>
                  </a:cubicBezTo>
                  <a:lnTo>
                    <a:pt x="9081" y="14814"/>
                  </a:lnTo>
                  <a:cubicBezTo>
                    <a:pt x="9123" y="14751"/>
                    <a:pt x="9207" y="14626"/>
                    <a:pt x="9395" y="14312"/>
                  </a:cubicBezTo>
                  <a:cubicBezTo>
                    <a:pt x="9646" y="13852"/>
                    <a:pt x="9688" y="13642"/>
                    <a:pt x="9688" y="13475"/>
                  </a:cubicBezTo>
                  <a:cubicBezTo>
                    <a:pt x="9709" y="13036"/>
                    <a:pt x="9835" y="12805"/>
                    <a:pt x="10546" y="12220"/>
                  </a:cubicBezTo>
                  <a:cubicBezTo>
                    <a:pt x="11258" y="11655"/>
                    <a:pt x="11488" y="11445"/>
                    <a:pt x="11634" y="11278"/>
                  </a:cubicBezTo>
                  <a:cubicBezTo>
                    <a:pt x="11781" y="11173"/>
                    <a:pt x="11822" y="11090"/>
                    <a:pt x="12032" y="10943"/>
                  </a:cubicBezTo>
                  <a:cubicBezTo>
                    <a:pt x="12241" y="10776"/>
                    <a:pt x="12262" y="10734"/>
                    <a:pt x="12346" y="10608"/>
                  </a:cubicBezTo>
                  <a:cubicBezTo>
                    <a:pt x="12408" y="10504"/>
                    <a:pt x="12450" y="10399"/>
                    <a:pt x="12576" y="10211"/>
                  </a:cubicBezTo>
                  <a:cubicBezTo>
                    <a:pt x="12680" y="10085"/>
                    <a:pt x="12722" y="10023"/>
                    <a:pt x="12743" y="10002"/>
                  </a:cubicBezTo>
                  <a:cubicBezTo>
                    <a:pt x="12764" y="9981"/>
                    <a:pt x="12764" y="9981"/>
                    <a:pt x="12890" y="9792"/>
                  </a:cubicBezTo>
                  <a:cubicBezTo>
                    <a:pt x="12890" y="9772"/>
                    <a:pt x="12890" y="9688"/>
                    <a:pt x="12869" y="9583"/>
                  </a:cubicBezTo>
                  <a:cubicBezTo>
                    <a:pt x="12848" y="9500"/>
                    <a:pt x="12827" y="9353"/>
                    <a:pt x="12890" y="9186"/>
                  </a:cubicBezTo>
                  <a:lnTo>
                    <a:pt x="12973" y="9060"/>
                  </a:lnTo>
                  <a:lnTo>
                    <a:pt x="13099" y="9060"/>
                  </a:lnTo>
                  <a:cubicBezTo>
                    <a:pt x="13245" y="9060"/>
                    <a:pt x="13266" y="9102"/>
                    <a:pt x="13559" y="9479"/>
                  </a:cubicBezTo>
                  <a:cubicBezTo>
                    <a:pt x="13873" y="9897"/>
                    <a:pt x="14040" y="10190"/>
                    <a:pt x="14019" y="10546"/>
                  </a:cubicBezTo>
                  <a:cubicBezTo>
                    <a:pt x="14019" y="10608"/>
                    <a:pt x="14019" y="10650"/>
                    <a:pt x="13999" y="10713"/>
                  </a:cubicBezTo>
                  <a:cubicBezTo>
                    <a:pt x="14145" y="10671"/>
                    <a:pt x="14354" y="10671"/>
                    <a:pt x="14647" y="10671"/>
                  </a:cubicBezTo>
                  <a:cubicBezTo>
                    <a:pt x="15254" y="10671"/>
                    <a:pt x="15484" y="10608"/>
                    <a:pt x="15610" y="10567"/>
                  </a:cubicBezTo>
                  <a:cubicBezTo>
                    <a:pt x="15672" y="10546"/>
                    <a:pt x="15714" y="10546"/>
                    <a:pt x="15777" y="10546"/>
                  </a:cubicBezTo>
                  <a:cubicBezTo>
                    <a:pt x="15965" y="10546"/>
                    <a:pt x="16070" y="10713"/>
                    <a:pt x="16112" y="10839"/>
                  </a:cubicBezTo>
                  <a:cubicBezTo>
                    <a:pt x="16133" y="10860"/>
                    <a:pt x="16195" y="10943"/>
                    <a:pt x="16237" y="10985"/>
                  </a:cubicBezTo>
                  <a:cubicBezTo>
                    <a:pt x="16384" y="11153"/>
                    <a:pt x="16593" y="11383"/>
                    <a:pt x="16530" y="11717"/>
                  </a:cubicBezTo>
                  <a:cubicBezTo>
                    <a:pt x="16447" y="12094"/>
                    <a:pt x="16112" y="12220"/>
                    <a:pt x="15756" y="12345"/>
                  </a:cubicBezTo>
                  <a:cubicBezTo>
                    <a:pt x="15275" y="12492"/>
                    <a:pt x="15128" y="12513"/>
                    <a:pt x="14982" y="12513"/>
                  </a:cubicBezTo>
                  <a:cubicBezTo>
                    <a:pt x="14877" y="12513"/>
                    <a:pt x="14856" y="12513"/>
                    <a:pt x="14250" y="12826"/>
                  </a:cubicBezTo>
                  <a:cubicBezTo>
                    <a:pt x="13873" y="13036"/>
                    <a:pt x="13601" y="13077"/>
                    <a:pt x="13413" y="13119"/>
                  </a:cubicBezTo>
                  <a:cubicBezTo>
                    <a:pt x="13203" y="13161"/>
                    <a:pt x="13203" y="13161"/>
                    <a:pt x="13036" y="13810"/>
                  </a:cubicBezTo>
                  <a:cubicBezTo>
                    <a:pt x="12890" y="14291"/>
                    <a:pt x="12952" y="14479"/>
                    <a:pt x="12994" y="14647"/>
                  </a:cubicBezTo>
                  <a:cubicBezTo>
                    <a:pt x="13141" y="15107"/>
                    <a:pt x="13078" y="15421"/>
                    <a:pt x="12555" y="16049"/>
                  </a:cubicBezTo>
                  <a:cubicBezTo>
                    <a:pt x="12115" y="16593"/>
                    <a:pt x="11781" y="16802"/>
                    <a:pt x="11530" y="16948"/>
                  </a:cubicBezTo>
                  <a:cubicBezTo>
                    <a:pt x="11299" y="17116"/>
                    <a:pt x="11216" y="17158"/>
                    <a:pt x="11153" y="17409"/>
                  </a:cubicBezTo>
                  <a:cubicBezTo>
                    <a:pt x="11069" y="17639"/>
                    <a:pt x="10986" y="17827"/>
                    <a:pt x="10902" y="17953"/>
                  </a:cubicBezTo>
                  <a:cubicBezTo>
                    <a:pt x="10755" y="18267"/>
                    <a:pt x="10734" y="18308"/>
                    <a:pt x="10965" y="18685"/>
                  </a:cubicBezTo>
                  <a:cubicBezTo>
                    <a:pt x="11278" y="19124"/>
                    <a:pt x="11090" y="19543"/>
                    <a:pt x="10986" y="19731"/>
                  </a:cubicBezTo>
                  <a:cubicBezTo>
                    <a:pt x="11111" y="19773"/>
                    <a:pt x="11383" y="19857"/>
                    <a:pt x="11927" y="19961"/>
                  </a:cubicBezTo>
                  <a:cubicBezTo>
                    <a:pt x="13057" y="20171"/>
                    <a:pt x="13517" y="20715"/>
                    <a:pt x="13768" y="21008"/>
                  </a:cubicBezTo>
                  <a:cubicBezTo>
                    <a:pt x="13789" y="21028"/>
                    <a:pt x="13810" y="21091"/>
                    <a:pt x="13831" y="21112"/>
                  </a:cubicBezTo>
                  <a:cubicBezTo>
                    <a:pt x="13915" y="21028"/>
                    <a:pt x="14019" y="20861"/>
                    <a:pt x="14208" y="20547"/>
                  </a:cubicBezTo>
                  <a:cubicBezTo>
                    <a:pt x="14710" y="19668"/>
                    <a:pt x="15149" y="19606"/>
                    <a:pt x="15400" y="19564"/>
                  </a:cubicBezTo>
                  <a:cubicBezTo>
                    <a:pt x="15379" y="19334"/>
                    <a:pt x="15275" y="18790"/>
                    <a:pt x="15254" y="18601"/>
                  </a:cubicBezTo>
                  <a:cubicBezTo>
                    <a:pt x="15149" y="18141"/>
                    <a:pt x="15066" y="17764"/>
                    <a:pt x="15024" y="17471"/>
                  </a:cubicBezTo>
                  <a:cubicBezTo>
                    <a:pt x="14752" y="16258"/>
                    <a:pt x="14752" y="16174"/>
                    <a:pt x="15045" y="14898"/>
                  </a:cubicBezTo>
                  <a:cubicBezTo>
                    <a:pt x="15170" y="14333"/>
                    <a:pt x="15066" y="14082"/>
                    <a:pt x="14982" y="13893"/>
                  </a:cubicBezTo>
                  <a:cubicBezTo>
                    <a:pt x="14940" y="13768"/>
                    <a:pt x="14856" y="13601"/>
                    <a:pt x="14961" y="13391"/>
                  </a:cubicBezTo>
                  <a:cubicBezTo>
                    <a:pt x="15066" y="13161"/>
                    <a:pt x="15233" y="13140"/>
                    <a:pt x="15861" y="13057"/>
                  </a:cubicBezTo>
                  <a:cubicBezTo>
                    <a:pt x="15965" y="13057"/>
                    <a:pt x="16028" y="13036"/>
                    <a:pt x="16112" y="13036"/>
                  </a:cubicBezTo>
                  <a:cubicBezTo>
                    <a:pt x="16279" y="13036"/>
                    <a:pt x="16509" y="13057"/>
                    <a:pt x="16635" y="13245"/>
                  </a:cubicBezTo>
                  <a:cubicBezTo>
                    <a:pt x="16656" y="13266"/>
                    <a:pt x="16656" y="13287"/>
                    <a:pt x="16698" y="13329"/>
                  </a:cubicBezTo>
                  <a:cubicBezTo>
                    <a:pt x="16907" y="13182"/>
                    <a:pt x="17284" y="12973"/>
                    <a:pt x="17451" y="12868"/>
                  </a:cubicBezTo>
                  <a:cubicBezTo>
                    <a:pt x="18413" y="12303"/>
                    <a:pt x="18790" y="12220"/>
                    <a:pt x="19020" y="12199"/>
                  </a:cubicBezTo>
                  <a:cubicBezTo>
                    <a:pt x="19208" y="12178"/>
                    <a:pt x="19250" y="12136"/>
                    <a:pt x="19773" y="11550"/>
                  </a:cubicBezTo>
                  <a:cubicBezTo>
                    <a:pt x="20276" y="10943"/>
                    <a:pt x="20569" y="10713"/>
                    <a:pt x="20736" y="10546"/>
                  </a:cubicBezTo>
                  <a:cubicBezTo>
                    <a:pt x="20924" y="10399"/>
                    <a:pt x="20924" y="10399"/>
                    <a:pt x="21008" y="10044"/>
                  </a:cubicBezTo>
                  <a:lnTo>
                    <a:pt x="21008" y="9939"/>
                  </a:lnTo>
                  <a:cubicBezTo>
                    <a:pt x="21008" y="9918"/>
                    <a:pt x="20945" y="9897"/>
                    <a:pt x="20924" y="9897"/>
                  </a:cubicBezTo>
                  <a:cubicBezTo>
                    <a:pt x="20841" y="9834"/>
                    <a:pt x="20694" y="9730"/>
                    <a:pt x="20715" y="9500"/>
                  </a:cubicBezTo>
                  <a:cubicBezTo>
                    <a:pt x="20715" y="9207"/>
                    <a:pt x="20945" y="9081"/>
                    <a:pt x="21468" y="8830"/>
                  </a:cubicBezTo>
                  <a:cubicBezTo>
                    <a:pt x="22054" y="8516"/>
                    <a:pt x="22347" y="8474"/>
                    <a:pt x="22493" y="8474"/>
                  </a:cubicBezTo>
                  <a:lnTo>
                    <a:pt x="22577" y="8328"/>
                  </a:lnTo>
                  <a:cubicBezTo>
                    <a:pt x="22577" y="8307"/>
                    <a:pt x="22556" y="8307"/>
                    <a:pt x="22556" y="8265"/>
                  </a:cubicBezTo>
                  <a:cubicBezTo>
                    <a:pt x="22473" y="8035"/>
                    <a:pt x="22556" y="7847"/>
                    <a:pt x="22996" y="7114"/>
                  </a:cubicBezTo>
                  <a:cubicBezTo>
                    <a:pt x="23414" y="6424"/>
                    <a:pt x="23644" y="6256"/>
                    <a:pt x="23770" y="6173"/>
                  </a:cubicBezTo>
                  <a:cubicBezTo>
                    <a:pt x="23812" y="6173"/>
                    <a:pt x="23812" y="6152"/>
                    <a:pt x="23833" y="6152"/>
                  </a:cubicBezTo>
                  <a:cubicBezTo>
                    <a:pt x="23854" y="6110"/>
                    <a:pt x="23874" y="5922"/>
                    <a:pt x="23937" y="5587"/>
                  </a:cubicBezTo>
                  <a:cubicBezTo>
                    <a:pt x="24042" y="4666"/>
                    <a:pt x="24272" y="4290"/>
                    <a:pt x="24502" y="3913"/>
                  </a:cubicBezTo>
                  <a:cubicBezTo>
                    <a:pt x="24649" y="3662"/>
                    <a:pt x="24774" y="3432"/>
                    <a:pt x="24921" y="3034"/>
                  </a:cubicBezTo>
                  <a:cubicBezTo>
                    <a:pt x="24997" y="2804"/>
                    <a:pt x="25108" y="2574"/>
                    <a:pt x="25219" y="2369"/>
                  </a:cubicBezTo>
                  <a:lnTo>
                    <a:pt x="25219" y="2369"/>
                  </a:lnTo>
                  <a:cubicBezTo>
                    <a:pt x="24808" y="2638"/>
                    <a:pt x="24628" y="2941"/>
                    <a:pt x="24481" y="3181"/>
                  </a:cubicBezTo>
                  <a:cubicBezTo>
                    <a:pt x="24377" y="3390"/>
                    <a:pt x="24251" y="3599"/>
                    <a:pt x="23979" y="3599"/>
                  </a:cubicBezTo>
                  <a:cubicBezTo>
                    <a:pt x="23812" y="3599"/>
                    <a:pt x="23623" y="3432"/>
                    <a:pt x="23414" y="3222"/>
                  </a:cubicBezTo>
                  <a:cubicBezTo>
                    <a:pt x="22786" y="2574"/>
                    <a:pt x="22682" y="2281"/>
                    <a:pt x="22473" y="1674"/>
                  </a:cubicBezTo>
                  <a:cubicBezTo>
                    <a:pt x="22389" y="1465"/>
                    <a:pt x="22305" y="1235"/>
                    <a:pt x="22180" y="921"/>
                  </a:cubicBezTo>
                  <a:cubicBezTo>
                    <a:pt x="22054" y="586"/>
                    <a:pt x="21991" y="272"/>
                    <a:pt x="2194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00"/>
            <p:cNvSpPr/>
            <p:nvPr/>
          </p:nvSpPr>
          <p:spPr>
            <a:xfrm>
              <a:off x="5146225" y="2714950"/>
              <a:ext cx="232275" cy="242725"/>
            </a:xfrm>
            <a:custGeom>
              <a:avLst/>
              <a:gdLst/>
              <a:ahLst/>
              <a:cxnLst/>
              <a:rect l="l" t="t" r="r" b="b"/>
              <a:pathLst>
                <a:path w="9291" h="9709" extrusionOk="0">
                  <a:moveTo>
                    <a:pt x="1925" y="0"/>
                  </a:moveTo>
                  <a:cubicBezTo>
                    <a:pt x="1779" y="0"/>
                    <a:pt x="1549" y="126"/>
                    <a:pt x="1193" y="398"/>
                  </a:cubicBezTo>
                  <a:cubicBezTo>
                    <a:pt x="607" y="816"/>
                    <a:pt x="377" y="1109"/>
                    <a:pt x="210" y="1277"/>
                  </a:cubicBezTo>
                  <a:cubicBezTo>
                    <a:pt x="189" y="1319"/>
                    <a:pt x="168" y="1339"/>
                    <a:pt x="168" y="1360"/>
                  </a:cubicBezTo>
                  <a:cubicBezTo>
                    <a:pt x="147" y="1381"/>
                    <a:pt x="105" y="1444"/>
                    <a:pt x="84" y="1465"/>
                  </a:cubicBezTo>
                  <a:lnTo>
                    <a:pt x="63" y="1486"/>
                  </a:lnTo>
                  <a:cubicBezTo>
                    <a:pt x="42" y="1528"/>
                    <a:pt x="42" y="1549"/>
                    <a:pt x="0" y="1549"/>
                  </a:cubicBezTo>
                  <a:cubicBezTo>
                    <a:pt x="63" y="1653"/>
                    <a:pt x="147" y="1758"/>
                    <a:pt x="189" y="1863"/>
                  </a:cubicBezTo>
                  <a:cubicBezTo>
                    <a:pt x="210" y="1883"/>
                    <a:pt x="210" y="1904"/>
                    <a:pt x="251" y="1946"/>
                  </a:cubicBezTo>
                  <a:cubicBezTo>
                    <a:pt x="293" y="2009"/>
                    <a:pt x="314" y="2093"/>
                    <a:pt x="377" y="2176"/>
                  </a:cubicBezTo>
                  <a:cubicBezTo>
                    <a:pt x="398" y="2197"/>
                    <a:pt x="398" y="2218"/>
                    <a:pt x="440" y="2260"/>
                  </a:cubicBezTo>
                  <a:cubicBezTo>
                    <a:pt x="482" y="2344"/>
                    <a:pt x="544" y="2469"/>
                    <a:pt x="565" y="2532"/>
                  </a:cubicBezTo>
                  <a:cubicBezTo>
                    <a:pt x="565" y="2574"/>
                    <a:pt x="565" y="2574"/>
                    <a:pt x="586" y="2595"/>
                  </a:cubicBezTo>
                  <a:cubicBezTo>
                    <a:pt x="607" y="2679"/>
                    <a:pt x="649" y="2741"/>
                    <a:pt x="670" y="2804"/>
                  </a:cubicBezTo>
                  <a:cubicBezTo>
                    <a:pt x="670" y="2825"/>
                    <a:pt x="670" y="2825"/>
                    <a:pt x="691" y="2846"/>
                  </a:cubicBezTo>
                  <a:lnTo>
                    <a:pt x="775" y="2930"/>
                  </a:lnTo>
                  <a:cubicBezTo>
                    <a:pt x="775" y="2930"/>
                    <a:pt x="795" y="2930"/>
                    <a:pt x="795" y="2951"/>
                  </a:cubicBezTo>
                  <a:cubicBezTo>
                    <a:pt x="816" y="2992"/>
                    <a:pt x="879" y="3034"/>
                    <a:pt x="921" y="3055"/>
                  </a:cubicBezTo>
                  <a:lnTo>
                    <a:pt x="963" y="3097"/>
                  </a:lnTo>
                  <a:cubicBezTo>
                    <a:pt x="1005" y="3118"/>
                    <a:pt x="1067" y="3160"/>
                    <a:pt x="1109" y="3202"/>
                  </a:cubicBezTo>
                  <a:cubicBezTo>
                    <a:pt x="1130" y="3202"/>
                    <a:pt x="1130" y="3223"/>
                    <a:pt x="1172" y="3223"/>
                  </a:cubicBezTo>
                  <a:cubicBezTo>
                    <a:pt x="1214" y="3243"/>
                    <a:pt x="1298" y="3306"/>
                    <a:pt x="1381" y="3327"/>
                  </a:cubicBezTo>
                  <a:cubicBezTo>
                    <a:pt x="1434" y="3345"/>
                    <a:pt x="1487" y="3351"/>
                    <a:pt x="1539" y="3351"/>
                  </a:cubicBezTo>
                  <a:cubicBezTo>
                    <a:pt x="1609" y="3351"/>
                    <a:pt x="1677" y="3339"/>
                    <a:pt x="1737" y="3327"/>
                  </a:cubicBezTo>
                  <a:cubicBezTo>
                    <a:pt x="1821" y="3327"/>
                    <a:pt x="1863" y="3306"/>
                    <a:pt x="1946" y="3306"/>
                  </a:cubicBezTo>
                  <a:cubicBezTo>
                    <a:pt x="2239" y="3306"/>
                    <a:pt x="2407" y="3515"/>
                    <a:pt x="2490" y="3892"/>
                  </a:cubicBezTo>
                  <a:cubicBezTo>
                    <a:pt x="2637" y="4499"/>
                    <a:pt x="2741" y="4938"/>
                    <a:pt x="2469" y="5420"/>
                  </a:cubicBezTo>
                  <a:cubicBezTo>
                    <a:pt x="2344" y="5671"/>
                    <a:pt x="2281" y="5964"/>
                    <a:pt x="2281" y="5964"/>
                  </a:cubicBezTo>
                  <a:lnTo>
                    <a:pt x="2260" y="6173"/>
                  </a:lnTo>
                  <a:lnTo>
                    <a:pt x="2093" y="6256"/>
                  </a:lnTo>
                  <a:cubicBezTo>
                    <a:pt x="2051" y="6277"/>
                    <a:pt x="1988" y="6298"/>
                    <a:pt x="1967" y="6340"/>
                  </a:cubicBezTo>
                  <a:cubicBezTo>
                    <a:pt x="2051" y="6382"/>
                    <a:pt x="2072" y="6466"/>
                    <a:pt x="2135" y="6508"/>
                  </a:cubicBezTo>
                  <a:lnTo>
                    <a:pt x="2197" y="6508"/>
                  </a:lnTo>
                  <a:lnTo>
                    <a:pt x="2407" y="6549"/>
                  </a:lnTo>
                  <a:cubicBezTo>
                    <a:pt x="2992" y="6612"/>
                    <a:pt x="3034" y="6654"/>
                    <a:pt x="3306" y="6780"/>
                  </a:cubicBezTo>
                  <a:cubicBezTo>
                    <a:pt x="3390" y="6821"/>
                    <a:pt x="3495" y="6884"/>
                    <a:pt x="3641" y="6926"/>
                  </a:cubicBezTo>
                  <a:cubicBezTo>
                    <a:pt x="3934" y="7073"/>
                    <a:pt x="4080" y="7198"/>
                    <a:pt x="4227" y="7282"/>
                  </a:cubicBezTo>
                  <a:cubicBezTo>
                    <a:pt x="4352" y="7386"/>
                    <a:pt x="4436" y="7428"/>
                    <a:pt x="4708" y="7491"/>
                  </a:cubicBezTo>
                  <a:lnTo>
                    <a:pt x="4708" y="6821"/>
                  </a:lnTo>
                  <a:cubicBezTo>
                    <a:pt x="4708" y="6780"/>
                    <a:pt x="4645" y="6591"/>
                    <a:pt x="4352" y="6236"/>
                  </a:cubicBezTo>
                  <a:cubicBezTo>
                    <a:pt x="3976" y="5775"/>
                    <a:pt x="3662" y="5252"/>
                    <a:pt x="3495" y="4980"/>
                  </a:cubicBezTo>
                  <a:cubicBezTo>
                    <a:pt x="3480" y="4982"/>
                    <a:pt x="3465" y="4983"/>
                    <a:pt x="3450" y="4983"/>
                  </a:cubicBezTo>
                  <a:cubicBezTo>
                    <a:pt x="3323" y="4983"/>
                    <a:pt x="3214" y="4902"/>
                    <a:pt x="3139" y="4771"/>
                  </a:cubicBezTo>
                  <a:cubicBezTo>
                    <a:pt x="3034" y="4520"/>
                    <a:pt x="3139" y="4269"/>
                    <a:pt x="3348" y="3871"/>
                  </a:cubicBezTo>
                  <a:cubicBezTo>
                    <a:pt x="3808" y="3034"/>
                    <a:pt x="4750" y="1381"/>
                    <a:pt x="4750" y="1360"/>
                  </a:cubicBezTo>
                  <a:lnTo>
                    <a:pt x="5210" y="1695"/>
                  </a:lnTo>
                  <a:cubicBezTo>
                    <a:pt x="5210" y="1695"/>
                    <a:pt x="5169" y="1967"/>
                    <a:pt x="5231" y="2741"/>
                  </a:cubicBezTo>
                  <a:cubicBezTo>
                    <a:pt x="5315" y="3620"/>
                    <a:pt x="5294" y="3934"/>
                    <a:pt x="5273" y="4394"/>
                  </a:cubicBezTo>
                  <a:cubicBezTo>
                    <a:pt x="5273" y="4478"/>
                    <a:pt x="5231" y="4583"/>
                    <a:pt x="5231" y="4687"/>
                  </a:cubicBezTo>
                  <a:cubicBezTo>
                    <a:pt x="5210" y="5294"/>
                    <a:pt x="5441" y="5545"/>
                    <a:pt x="5503" y="5608"/>
                  </a:cubicBezTo>
                  <a:cubicBezTo>
                    <a:pt x="5524" y="5629"/>
                    <a:pt x="5545" y="5671"/>
                    <a:pt x="5587" y="5712"/>
                  </a:cubicBezTo>
                  <a:cubicBezTo>
                    <a:pt x="5608" y="5712"/>
                    <a:pt x="5629" y="5733"/>
                    <a:pt x="5629" y="5754"/>
                  </a:cubicBezTo>
                  <a:cubicBezTo>
                    <a:pt x="5796" y="5859"/>
                    <a:pt x="5922" y="5859"/>
                    <a:pt x="6005" y="5859"/>
                  </a:cubicBezTo>
                  <a:cubicBezTo>
                    <a:pt x="6047" y="5859"/>
                    <a:pt x="6068" y="5838"/>
                    <a:pt x="6131" y="5838"/>
                  </a:cubicBezTo>
                  <a:cubicBezTo>
                    <a:pt x="6424" y="5838"/>
                    <a:pt x="6529" y="6173"/>
                    <a:pt x="6570" y="6340"/>
                  </a:cubicBezTo>
                  <a:cubicBezTo>
                    <a:pt x="6696" y="6717"/>
                    <a:pt x="6633" y="6968"/>
                    <a:pt x="6529" y="7135"/>
                  </a:cubicBezTo>
                  <a:cubicBezTo>
                    <a:pt x="6529" y="7135"/>
                    <a:pt x="6529" y="7177"/>
                    <a:pt x="6549" y="7198"/>
                  </a:cubicBezTo>
                  <a:cubicBezTo>
                    <a:pt x="6696" y="7512"/>
                    <a:pt x="6759" y="7554"/>
                    <a:pt x="6884" y="7658"/>
                  </a:cubicBezTo>
                  <a:cubicBezTo>
                    <a:pt x="6905" y="7700"/>
                    <a:pt x="6968" y="7721"/>
                    <a:pt x="6989" y="7763"/>
                  </a:cubicBezTo>
                  <a:cubicBezTo>
                    <a:pt x="7261" y="8056"/>
                    <a:pt x="7198" y="8663"/>
                    <a:pt x="7093" y="9269"/>
                  </a:cubicBezTo>
                  <a:lnTo>
                    <a:pt x="7093" y="9311"/>
                  </a:lnTo>
                  <a:cubicBezTo>
                    <a:pt x="7073" y="9437"/>
                    <a:pt x="7010" y="9541"/>
                    <a:pt x="6968" y="9625"/>
                  </a:cubicBezTo>
                  <a:lnTo>
                    <a:pt x="7010" y="9709"/>
                  </a:lnTo>
                  <a:cubicBezTo>
                    <a:pt x="7365" y="9583"/>
                    <a:pt x="7700" y="9395"/>
                    <a:pt x="7826" y="9290"/>
                  </a:cubicBezTo>
                  <a:cubicBezTo>
                    <a:pt x="7742" y="9102"/>
                    <a:pt x="7784" y="8997"/>
                    <a:pt x="7847" y="8495"/>
                  </a:cubicBezTo>
                  <a:cubicBezTo>
                    <a:pt x="7889" y="8349"/>
                    <a:pt x="7847" y="8286"/>
                    <a:pt x="7826" y="8244"/>
                  </a:cubicBezTo>
                  <a:cubicBezTo>
                    <a:pt x="7596" y="7868"/>
                    <a:pt x="7784" y="7575"/>
                    <a:pt x="7951" y="7365"/>
                  </a:cubicBezTo>
                  <a:cubicBezTo>
                    <a:pt x="8140" y="7156"/>
                    <a:pt x="8244" y="7114"/>
                    <a:pt x="8328" y="7052"/>
                  </a:cubicBezTo>
                  <a:cubicBezTo>
                    <a:pt x="8349" y="7031"/>
                    <a:pt x="8412" y="6968"/>
                    <a:pt x="8579" y="6633"/>
                  </a:cubicBezTo>
                  <a:cubicBezTo>
                    <a:pt x="8830" y="6215"/>
                    <a:pt x="9081" y="6068"/>
                    <a:pt x="9270" y="5964"/>
                  </a:cubicBezTo>
                  <a:lnTo>
                    <a:pt x="9290" y="5943"/>
                  </a:lnTo>
                  <a:cubicBezTo>
                    <a:pt x="9270" y="5880"/>
                    <a:pt x="9249" y="5796"/>
                    <a:pt x="9165" y="5692"/>
                  </a:cubicBezTo>
                  <a:cubicBezTo>
                    <a:pt x="8935" y="5273"/>
                    <a:pt x="8872" y="5148"/>
                    <a:pt x="8851" y="5043"/>
                  </a:cubicBezTo>
                  <a:cubicBezTo>
                    <a:pt x="8830" y="4959"/>
                    <a:pt x="8558" y="4583"/>
                    <a:pt x="8454" y="4415"/>
                  </a:cubicBezTo>
                  <a:cubicBezTo>
                    <a:pt x="8119" y="3913"/>
                    <a:pt x="7951" y="3767"/>
                    <a:pt x="7826" y="3641"/>
                  </a:cubicBezTo>
                  <a:cubicBezTo>
                    <a:pt x="7575" y="3515"/>
                    <a:pt x="7407" y="3348"/>
                    <a:pt x="7073" y="2804"/>
                  </a:cubicBezTo>
                  <a:cubicBezTo>
                    <a:pt x="6863" y="2469"/>
                    <a:pt x="6717" y="2218"/>
                    <a:pt x="6570" y="2051"/>
                  </a:cubicBezTo>
                  <a:cubicBezTo>
                    <a:pt x="6319" y="1674"/>
                    <a:pt x="6194" y="1465"/>
                    <a:pt x="6152" y="1109"/>
                  </a:cubicBezTo>
                  <a:cubicBezTo>
                    <a:pt x="6152" y="1109"/>
                    <a:pt x="6131" y="1005"/>
                    <a:pt x="5943" y="733"/>
                  </a:cubicBezTo>
                  <a:cubicBezTo>
                    <a:pt x="5901" y="649"/>
                    <a:pt x="5817" y="544"/>
                    <a:pt x="5733" y="440"/>
                  </a:cubicBezTo>
                  <a:cubicBezTo>
                    <a:pt x="5713" y="440"/>
                    <a:pt x="5692" y="482"/>
                    <a:pt x="5671" y="482"/>
                  </a:cubicBezTo>
                  <a:cubicBezTo>
                    <a:pt x="5629" y="482"/>
                    <a:pt x="5629" y="502"/>
                    <a:pt x="5608" y="502"/>
                  </a:cubicBezTo>
                  <a:cubicBezTo>
                    <a:pt x="5566" y="523"/>
                    <a:pt x="5482" y="544"/>
                    <a:pt x="5420" y="586"/>
                  </a:cubicBezTo>
                  <a:cubicBezTo>
                    <a:pt x="5210" y="649"/>
                    <a:pt x="5106" y="733"/>
                    <a:pt x="5001" y="816"/>
                  </a:cubicBezTo>
                  <a:cubicBezTo>
                    <a:pt x="4855" y="921"/>
                    <a:pt x="4666" y="1046"/>
                    <a:pt x="4332" y="1046"/>
                  </a:cubicBezTo>
                  <a:cubicBezTo>
                    <a:pt x="4101" y="1046"/>
                    <a:pt x="3808" y="1005"/>
                    <a:pt x="3348" y="858"/>
                  </a:cubicBezTo>
                  <a:cubicBezTo>
                    <a:pt x="2741" y="691"/>
                    <a:pt x="2407" y="398"/>
                    <a:pt x="2218" y="189"/>
                  </a:cubicBezTo>
                  <a:cubicBezTo>
                    <a:pt x="2051" y="63"/>
                    <a:pt x="2009" y="0"/>
                    <a:pt x="1925" y="0"/>
                  </a:cubicBezTo>
                  <a:close/>
                </a:path>
              </a:pathLst>
            </a:custGeom>
            <a:solidFill>
              <a:schemeClr val="dk2">
                <a:alpha val="37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00"/>
            <p:cNvSpPr/>
            <p:nvPr/>
          </p:nvSpPr>
          <p:spPr>
            <a:xfrm>
              <a:off x="4863225" y="2453925"/>
              <a:ext cx="478125" cy="323825"/>
            </a:xfrm>
            <a:custGeom>
              <a:avLst/>
              <a:gdLst/>
              <a:ahLst/>
              <a:cxnLst/>
              <a:rect l="l" t="t" r="r" b="b"/>
              <a:pathLst>
                <a:path w="19125" h="12953" extrusionOk="0">
                  <a:moveTo>
                    <a:pt x="15631" y="0"/>
                  </a:moveTo>
                  <a:cubicBezTo>
                    <a:pt x="15589" y="0"/>
                    <a:pt x="15568" y="0"/>
                    <a:pt x="15526" y="42"/>
                  </a:cubicBezTo>
                  <a:cubicBezTo>
                    <a:pt x="15421" y="84"/>
                    <a:pt x="15275" y="252"/>
                    <a:pt x="15003" y="524"/>
                  </a:cubicBezTo>
                  <a:cubicBezTo>
                    <a:pt x="14710" y="837"/>
                    <a:pt x="14312" y="1298"/>
                    <a:pt x="13685" y="1863"/>
                  </a:cubicBezTo>
                  <a:cubicBezTo>
                    <a:pt x="13601" y="1946"/>
                    <a:pt x="13496" y="2030"/>
                    <a:pt x="13392" y="2135"/>
                  </a:cubicBezTo>
                  <a:cubicBezTo>
                    <a:pt x="13329" y="2197"/>
                    <a:pt x="13245" y="2260"/>
                    <a:pt x="13162" y="2344"/>
                  </a:cubicBezTo>
                  <a:cubicBezTo>
                    <a:pt x="12639" y="2783"/>
                    <a:pt x="12220" y="2993"/>
                    <a:pt x="11885" y="2993"/>
                  </a:cubicBezTo>
                  <a:cubicBezTo>
                    <a:pt x="11446" y="2993"/>
                    <a:pt x="11174" y="2679"/>
                    <a:pt x="10923" y="2386"/>
                  </a:cubicBezTo>
                  <a:cubicBezTo>
                    <a:pt x="10672" y="2135"/>
                    <a:pt x="10442" y="1863"/>
                    <a:pt x="10065" y="1737"/>
                  </a:cubicBezTo>
                  <a:cubicBezTo>
                    <a:pt x="10023" y="1716"/>
                    <a:pt x="9960" y="1716"/>
                    <a:pt x="9898" y="1674"/>
                  </a:cubicBezTo>
                  <a:cubicBezTo>
                    <a:pt x="9605" y="1612"/>
                    <a:pt x="9395" y="1570"/>
                    <a:pt x="9270" y="1570"/>
                  </a:cubicBezTo>
                  <a:cubicBezTo>
                    <a:pt x="9102" y="1570"/>
                    <a:pt x="9082" y="1612"/>
                    <a:pt x="8977" y="1737"/>
                  </a:cubicBezTo>
                  <a:cubicBezTo>
                    <a:pt x="8789" y="1946"/>
                    <a:pt x="8496" y="2260"/>
                    <a:pt x="7701" y="2511"/>
                  </a:cubicBezTo>
                  <a:cubicBezTo>
                    <a:pt x="5985" y="3076"/>
                    <a:pt x="5420" y="3097"/>
                    <a:pt x="3641" y="3139"/>
                  </a:cubicBezTo>
                  <a:lnTo>
                    <a:pt x="3474" y="3139"/>
                  </a:lnTo>
                  <a:cubicBezTo>
                    <a:pt x="2281" y="3181"/>
                    <a:pt x="1842" y="3181"/>
                    <a:pt x="1654" y="3181"/>
                  </a:cubicBezTo>
                  <a:lnTo>
                    <a:pt x="1" y="4604"/>
                  </a:lnTo>
                  <a:cubicBezTo>
                    <a:pt x="294" y="5336"/>
                    <a:pt x="524" y="6947"/>
                    <a:pt x="587" y="7512"/>
                  </a:cubicBezTo>
                  <a:cubicBezTo>
                    <a:pt x="607" y="7910"/>
                    <a:pt x="649" y="8202"/>
                    <a:pt x="712" y="8474"/>
                  </a:cubicBezTo>
                  <a:cubicBezTo>
                    <a:pt x="796" y="8935"/>
                    <a:pt x="879" y="9311"/>
                    <a:pt x="838" y="10044"/>
                  </a:cubicBezTo>
                  <a:cubicBezTo>
                    <a:pt x="817" y="10776"/>
                    <a:pt x="691" y="11257"/>
                    <a:pt x="545" y="11676"/>
                  </a:cubicBezTo>
                  <a:cubicBezTo>
                    <a:pt x="482" y="11927"/>
                    <a:pt x="419" y="12136"/>
                    <a:pt x="398" y="12408"/>
                  </a:cubicBezTo>
                  <a:cubicBezTo>
                    <a:pt x="377" y="12617"/>
                    <a:pt x="377" y="12764"/>
                    <a:pt x="398" y="12910"/>
                  </a:cubicBezTo>
                  <a:lnTo>
                    <a:pt x="461" y="12910"/>
                  </a:lnTo>
                  <a:cubicBezTo>
                    <a:pt x="482" y="12910"/>
                    <a:pt x="503" y="12910"/>
                    <a:pt x="524" y="12931"/>
                  </a:cubicBezTo>
                  <a:cubicBezTo>
                    <a:pt x="587" y="12931"/>
                    <a:pt x="607" y="12952"/>
                    <a:pt x="649" y="12952"/>
                  </a:cubicBezTo>
                  <a:lnTo>
                    <a:pt x="921" y="12952"/>
                  </a:lnTo>
                  <a:cubicBezTo>
                    <a:pt x="984" y="12952"/>
                    <a:pt x="1026" y="12931"/>
                    <a:pt x="1068" y="12931"/>
                  </a:cubicBezTo>
                  <a:cubicBezTo>
                    <a:pt x="1152" y="12910"/>
                    <a:pt x="1214" y="12868"/>
                    <a:pt x="1277" y="12868"/>
                  </a:cubicBezTo>
                  <a:cubicBezTo>
                    <a:pt x="1549" y="12806"/>
                    <a:pt x="1779" y="12764"/>
                    <a:pt x="2072" y="12764"/>
                  </a:cubicBezTo>
                  <a:lnTo>
                    <a:pt x="2302" y="12764"/>
                  </a:lnTo>
                  <a:cubicBezTo>
                    <a:pt x="2470" y="12764"/>
                    <a:pt x="2637" y="12806"/>
                    <a:pt x="2825" y="12806"/>
                  </a:cubicBezTo>
                  <a:cubicBezTo>
                    <a:pt x="3097" y="12827"/>
                    <a:pt x="3411" y="12827"/>
                    <a:pt x="3788" y="12848"/>
                  </a:cubicBezTo>
                  <a:cubicBezTo>
                    <a:pt x="3934" y="12848"/>
                    <a:pt x="4060" y="12848"/>
                    <a:pt x="4206" y="12868"/>
                  </a:cubicBezTo>
                  <a:lnTo>
                    <a:pt x="4646" y="12868"/>
                  </a:lnTo>
                  <a:cubicBezTo>
                    <a:pt x="4960" y="12868"/>
                    <a:pt x="5211" y="12910"/>
                    <a:pt x="5399" y="12910"/>
                  </a:cubicBezTo>
                  <a:lnTo>
                    <a:pt x="5859" y="12910"/>
                  </a:lnTo>
                  <a:cubicBezTo>
                    <a:pt x="6089" y="12910"/>
                    <a:pt x="6257" y="12910"/>
                    <a:pt x="6550" y="12868"/>
                  </a:cubicBezTo>
                  <a:lnTo>
                    <a:pt x="6926" y="12868"/>
                  </a:lnTo>
                  <a:cubicBezTo>
                    <a:pt x="7408" y="12848"/>
                    <a:pt x="7450" y="12764"/>
                    <a:pt x="7659" y="12534"/>
                  </a:cubicBezTo>
                  <a:cubicBezTo>
                    <a:pt x="7931" y="12241"/>
                    <a:pt x="8286" y="11822"/>
                    <a:pt x="9416" y="11257"/>
                  </a:cubicBezTo>
                  <a:cubicBezTo>
                    <a:pt x="10253" y="10818"/>
                    <a:pt x="10483" y="10755"/>
                    <a:pt x="10651" y="10755"/>
                  </a:cubicBezTo>
                  <a:cubicBezTo>
                    <a:pt x="10714" y="10755"/>
                    <a:pt x="10735" y="10755"/>
                    <a:pt x="10776" y="10776"/>
                  </a:cubicBezTo>
                  <a:cubicBezTo>
                    <a:pt x="10881" y="10818"/>
                    <a:pt x="10944" y="10923"/>
                    <a:pt x="10965" y="10964"/>
                  </a:cubicBezTo>
                  <a:cubicBezTo>
                    <a:pt x="10986" y="11027"/>
                    <a:pt x="10986" y="11048"/>
                    <a:pt x="11027" y="11090"/>
                  </a:cubicBezTo>
                  <a:lnTo>
                    <a:pt x="11027" y="11236"/>
                  </a:lnTo>
                  <a:cubicBezTo>
                    <a:pt x="11027" y="11278"/>
                    <a:pt x="11027" y="11299"/>
                    <a:pt x="10986" y="11362"/>
                  </a:cubicBezTo>
                  <a:lnTo>
                    <a:pt x="10986" y="11383"/>
                  </a:lnTo>
                  <a:cubicBezTo>
                    <a:pt x="10986" y="11404"/>
                    <a:pt x="10965" y="11467"/>
                    <a:pt x="10965" y="11487"/>
                  </a:cubicBezTo>
                  <a:cubicBezTo>
                    <a:pt x="10986" y="11487"/>
                    <a:pt x="11048" y="11404"/>
                    <a:pt x="11069" y="11383"/>
                  </a:cubicBezTo>
                  <a:cubicBezTo>
                    <a:pt x="11237" y="11174"/>
                    <a:pt x="11488" y="10818"/>
                    <a:pt x="12220" y="10295"/>
                  </a:cubicBezTo>
                  <a:cubicBezTo>
                    <a:pt x="12680" y="9939"/>
                    <a:pt x="12973" y="9814"/>
                    <a:pt x="13204" y="9814"/>
                  </a:cubicBezTo>
                  <a:cubicBezTo>
                    <a:pt x="13476" y="9814"/>
                    <a:pt x="13664" y="10002"/>
                    <a:pt x="13831" y="10148"/>
                  </a:cubicBezTo>
                  <a:cubicBezTo>
                    <a:pt x="13978" y="10295"/>
                    <a:pt x="14145" y="10441"/>
                    <a:pt x="14438" y="10609"/>
                  </a:cubicBezTo>
                  <a:cubicBezTo>
                    <a:pt x="14543" y="10651"/>
                    <a:pt x="14647" y="10671"/>
                    <a:pt x="14773" y="10734"/>
                  </a:cubicBezTo>
                  <a:cubicBezTo>
                    <a:pt x="15170" y="10839"/>
                    <a:pt x="15463" y="10881"/>
                    <a:pt x="15652" y="10881"/>
                  </a:cubicBezTo>
                  <a:cubicBezTo>
                    <a:pt x="15819" y="10881"/>
                    <a:pt x="15903" y="10839"/>
                    <a:pt x="16070" y="10734"/>
                  </a:cubicBezTo>
                  <a:cubicBezTo>
                    <a:pt x="16196" y="10651"/>
                    <a:pt x="16342" y="10546"/>
                    <a:pt x="16593" y="10441"/>
                  </a:cubicBezTo>
                  <a:cubicBezTo>
                    <a:pt x="16719" y="10399"/>
                    <a:pt x="16802" y="10358"/>
                    <a:pt x="16844" y="10337"/>
                  </a:cubicBezTo>
                  <a:cubicBezTo>
                    <a:pt x="16844" y="10190"/>
                    <a:pt x="16865" y="9939"/>
                    <a:pt x="17033" y="9667"/>
                  </a:cubicBezTo>
                  <a:cubicBezTo>
                    <a:pt x="17325" y="9144"/>
                    <a:pt x="17493" y="9081"/>
                    <a:pt x="17869" y="8977"/>
                  </a:cubicBezTo>
                  <a:cubicBezTo>
                    <a:pt x="17995" y="8956"/>
                    <a:pt x="18183" y="8893"/>
                    <a:pt x="18434" y="8788"/>
                  </a:cubicBezTo>
                  <a:cubicBezTo>
                    <a:pt x="18706" y="8684"/>
                    <a:pt x="18811" y="8642"/>
                    <a:pt x="18853" y="8621"/>
                  </a:cubicBezTo>
                  <a:cubicBezTo>
                    <a:pt x="18895" y="8516"/>
                    <a:pt x="18937" y="8370"/>
                    <a:pt x="19062" y="8202"/>
                  </a:cubicBezTo>
                  <a:cubicBezTo>
                    <a:pt x="19125" y="8140"/>
                    <a:pt x="19125" y="8098"/>
                    <a:pt x="19125" y="8098"/>
                  </a:cubicBezTo>
                  <a:cubicBezTo>
                    <a:pt x="19125" y="8035"/>
                    <a:pt x="19062" y="7847"/>
                    <a:pt x="18999" y="7721"/>
                  </a:cubicBezTo>
                  <a:cubicBezTo>
                    <a:pt x="18916" y="7512"/>
                    <a:pt x="18811" y="7261"/>
                    <a:pt x="18706" y="6884"/>
                  </a:cubicBezTo>
                  <a:cubicBezTo>
                    <a:pt x="18644" y="6759"/>
                    <a:pt x="18623" y="6654"/>
                    <a:pt x="18602" y="6591"/>
                  </a:cubicBezTo>
                  <a:lnTo>
                    <a:pt x="18581" y="6591"/>
                  </a:lnTo>
                  <a:cubicBezTo>
                    <a:pt x="18434" y="6675"/>
                    <a:pt x="18288" y="6801"/>
                    <a:pt x="18016" y="6801"/>
                  </a:cubicBezTo>
                  <a:cubicBezTo>
                    <a:pt x="17953" y="6801"/>
                    <a:pt x="17869" y="6801"/>
                    <a:pt x="17807" y="6780"/>
                  </a:cubicBezTo>
                  <a:cubicBezTo>
                    <a:pt x="17053" y="6570"/>
                    <a:pt x="17116" y="5859"/>
                    <a:pt x="17158" y="5441"/>
                  </a:cubicBezTo>
                  <a:cubicBezTo>
                    <a:pt x="17158" y="5315"/>
                    <a:pt x="17200" y="5210"/>
                    <a:pt x="17200" y="5106"/>
                  </a:cubicBezTo>
                  <a:cubicBezTo>
                    <a:pt x="17200" y="4604"/>
                    <a:pt x="17472" y="3829"/>
                    <a:pt x="18079" y="2553"/>
                  </a:cubicBezTo>
                  <a:cubicBezTo>
                    <a:pt x="18162" y="2365"/>
                    <a:pt x="18183" y="2302"/>
                    <a:pt x="17786" y="1946"/>
                  </a:cubicBezTo>
                  <a:cubicBezTo>
                    <a:pt x="17639" y="1779"/>
                    <a:pt x="17451" y="1612"/>
                    <a:pt x="17325" y="1360"/>
                  </a:cubicBezTo>
                  <a:cubicBezTo>
                    <a:pt x="17012" y="796"/>
                    <a:pt x="16509" y="377"/>
                    <a:pt x="15882" y="84"/>
                  </a:cubicBezTo>
                  <a:cubicBezTo>
                    <a:pt x="15777" y="42"/>
                    <a:pt x="15693" y="0"/>
                    <a:pt x="15631"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00"/>
            <p:cNvSpPr/>
            <p:nvPr/>
          </p:nvSpPr>
          <p:spPr>
            <a:xfrm>
              <a:off x="4920250" y="2805975"/>
              <a:ext cx="419550" cy="331650"/>
            </a:xfrm>
            <a:custGeom>
              <a:avLst/>
              <a:gdLst/>
              <a:ahLst/>
              <a:cxnLst/>
              <a:rect l="l" t="t" r="r" b="b"/>
              <a:pathLst>
                <a:path w="16782" h="13266" extrusionOk="0">
                  <a:moveTo>
                    <a:pt x="15421" y="7156"/>
                  </a:moveTo>
                  <a:lnTo>
                    <a:pt x="15421" y="7156"/>
                  </a:lnTo>
                  <a:cubicBezTo>
                    <a:pt x="15405" y="7177"/>
                    <a:pt x="15389" y="7198"/>
                    <a:pt x="15374" y="7217"/>
                  </a:cubicBezTo>
                  <a:lnTo>
                    <a:pt x="15374" y="7217"/>
                  </a:lnTo>
                  <a:cubicBezTo>
                    <a:pt x="15376" y="7218"/>
                    <a:pt x="15378" y="7218"/>
                    <a:pt x="15379" y="7219"/>
                  </a:cubicBezTo>
                  <a:cubicBezTo>
                    <a:pt x="15400" y="7219"/>
                    <a:pt x="15442" y="7219"/>
                    <a:pt x="15421" y="7156"/>
                  </a:cubicBezTo>
                  <a:close/>
                  <a:moveTo>
                    <a:pt x="9688" y="0"/>
                  </a:moveTo>
                  <a:cubicBezTo>
                    <a:pt x="9688" y="0"/>
                    <a:pt x="9646" y="0"/>
                    <a:pt x="9646" y="21"/>
                  </a:cubicBezTo>
                  <a:lnTo>
                    <a:pt x="9625" y="42"/>
                  </a:lnTo>
                  <a:cubicBezTo>
                    <a:pt x="9604" y="84"/>
                    <a:pt x="9562" y="84"/>
                    <a:pt x="9562" y="84"/>
                  </a:cubicBezTo>
                  <a:cubicBezTo>
                    <a:pt x="9562" y="84"/>
                    <a:pt x="9542" y="84"/>
                    <a:pt x="9542" y="105"/>
                  </a:cubicBezTo>
                  <a:cubicBezTo>
                    <a:pt x="9521" y="105"/>
                    <a:pt x="9500" y="105"/>
                    <a:pt x="9500" y="126"/>
                  </a:cubicBezTo>
                  <a:lnTo>
                    <a:pt x="9416" y="126"/>
                  </a:lnTo>
                  <a:cubicBezTo>
                    <a:pt x="9353" y="126"/>
                    <a:pt x="9290" y="126"/>
                    <a:pt x="9207" y="105"/>
                  </a:cubicBezTo>
                  <a:cubicBezTo>
                    <a:pt x="9105" y="92"/>
                    <a:pt x="8988" y="71"/>
                    <a:pt x="8855" y="71"/>
                  </a:cubicBezTo>
                  <a:cubicBezTo>
                    <a:pt x="8770" y="71"/>
                    <a:pt x="8678" y="80"/>
                    <a:pt x="8579" y="105"/>
                  </a:cubicBezTo>
                  <a:cubicBezTo>
                    <a:pt x="8474" y="126"/>
                    <a:pt x="8391" y="126"/>
                    <a:pt x="8349" y="126"/>
                  </a:cubicBezTo>
                  <a:cubicBezTo>
                    <a:pt x="8265" y="314"/>
                    <a:pt x="8140" y="628"/>
                    <a:pt x="7470" y="1255"/>
                  </a:cubicBezTo>
                  <a:cubicBezTo>
                    <a:pt x="7010" y="1716"/>
                    <a:pt x="6842" y="1925"/>
                    <a:pt x="6801" y="1988"/>
                  </a:cubicBezTo>
                  <a:cubicBezTo>
                    <a:pt x="6801" y="2176"/>
                    <a:pt x="6717" y="2302"/>
                    <a:pt x="6591" y="2448"/>
                  </a:cubicBezTo>
                  <a:cubicBezTo>
                    <a:pt x="6466" y="2615"/>
                    <a:pt x="6319" y="2762"/>
                    <a:pt x="6173" y="2762"/>
                  </a:cubicBezTo>
                  <a:cubicBezTo>
                    <a:pt x="6068" y="2762"/>
                    <a:pt x="6005" y="2720"/>
                    <a:pt x="5943" y="2699"/>
                  </a:cubicBezTo>
                  <a:cubicBezTo>
                    <a:pt x="5880" y="2657"/>
                    <a:pt x="5796" y="2615"/>
                    <a:pt x="5671" y="2595"/>
                  </a:cubicBezTo>
                  <a:cubicBezTo>
                    <a:pt x="5629" y="2595"/>
                    <a:pt x="5566" y="2553"/>
                    <a:pt x="5524" y="2553"/>
                  </a:cubicBezTo>
                  <a:cubicBezTo>
                    <a:pt x="5566" y="2741"/>
                    <a:pt x="5587" y="2971"/>
                    <a:pt x="5545" y="3285"/>
                  </a:cubicBezTo>
                  <a:cubicBezTo>
                    <a:pt x="5524" y="3557"/>
                    <a:pt x="5482" y="3766"/>
                    <a:pt x="5461" y="3955"/>
                  </a:cubicBezTo>
                  <a:cubicBezTo>
                    <a:pt x="5420" y="4520"/>
                    <a:pt x="5399" y="4896"/>
                    <a:pt x="5022" y="5419"/>
                  </a:cubicBezTo>
                  <a:cubicBezTo>
                    <a:pt x="5001" y="5440"/>
                    <a:pt x="5001" y="5461"/>
                    <a:pt x="4959" y="5461"/>
                  </a:cubicBezTo>
                  <a:cubicBezTo>
                    <a:pt x="4855" y="5628"/>
                    <a:pt x="4687" y="5775"/>
                    <a:pt x="4478" y="5775"/>
                  </a:cubicBezTo>
                  <a:cubicBezTo>
                    <a:pt x="4269" y="5775"/>
                    <a:pt x="4101" y="5628"/>
                    <a:pt x="3976" y="5461"/>
                  </a:cubicBezTo>
                  <a:cubicBezTo>
                    <a:pt x="3913" y="5377"/>
                    <a:pt x="3871" y="5336"/>
                    <a:pt x="3788" y="5315"/>
                  </a:cubicBezTo>
                  <a:cubicBezTo>
                    <a:pt x="3683" y="5231"/>
                    <a:pt x="3662" y="5231"/>
                    <a:pt x="3662" y="5231"/>
                  </a:cubicBezTo>
                  <a:cubicBezTo>
                    <a:pt x="3641" y="5231"/>
                    <a:pt x="3578" y="5252"/>
                    <a:pt x="3495" y="5252"/>
                  </a:cubicBezTo>
                  <a:cubicBezTo>
                    <a:pt x="3390" y="5273"/>
                    <a:pt x="3244" y="5315"/>
                    <a:pt x="2972" y="5356"/>
                  </a:cubicBezTo>
                  <a:cubicBezTo>
                    <a:pt x="2930" y="5356"/>
                    <a:pt x="2867" y="5377"/>
                    <a:pt x="2846" y="5377"/>
                  </a:cubicBezTo>
                  <a:lnTo>
                    <a:pt x="2846" y="5419"/>
                  </a:lnTo>
                  <a:cubicBezTo>
                    <a:pt x="2846" y="5754"/>
                    <a:pt x="2867" y="6486"/>
                    <a:pt x="2490" y="7951"/>
                  </a:cubicBezTo>
                  <a:cubicBezTo>
                    <a:pt x="2114" y="9332"/>
                    <a:pt x="1988" y="9730"/>
                    <a:pt x="1674" y="9730"/>
                  </a:cubicBezTo>
                  <a:cubicBezTo>
                    <a:pt x="1570" y="9730"/>
                    <a:pt x="1465" y="9646"/>
                    <a:pt x="1402" y="9625"/>
                  </a:cubicBezTo>
                  <a:cubicBezTo>
                    <a:pt x="1381" y="9604"/>
                    <a:pt x="1360" y="9562"/>
                    <a:pt x="1339" y="9562"/>
                  </a:cubicBezTo>
                  <a:cubicBezTo>
                    <a:pt x="1339" y="9562"/>
                    <a:pt x="1256" y="9562"/>
                    <a:pt x="1088" y="9750"/>
                  </a:cubicBezTo>
                  <a:cubicBezTo>
                    <a:pt x="712" y="10190"/>
                    <a:pt x="565" y="10294"/>
                    <a:pt x="419" y="10294"/>
                  </a:cubicBezTo>
                  <a:cubicBezTo>
                    <a:pt x="314" y="10294"/>
                    <a:pt x="231" y="10253"/>
                    <a:pt x="210" y="10190"/>
                  </a:cubicBezTo>
                  <a:cubicBezTo>
                    <a:pt x="189" y="10190"/>
                    <a:pt x="189" y="10190"/>
                    <a:pt x="126" y="10232"/>
                  </a:cubicBezTo>
                  <a:cubicBezTo>
                    <a:pt x="168" y="10294"/>
                    <a:pt x="210" y="10399"/>
                    <a:pt x="272" y="10546"/>
                  </a:cubicBezTo>
                  <a:cubicBezTo>
                    <a:pt x="461" y="11069"/>
                    <a:pt x="398" y="11550"/>
                    <a:pt x="293" y="11822"/>
                  </a:cubicBezTo>
                  <a:cubicBezTo>
                    <a:pt x="272" y="12010"/>
                    <a:pt x="189" y="12240"/>
                    <a:pt x="0" y="12387"/>
                  </a:cubicBezTo>
                  <a:cubicBezTo>
                    <a:pt x="21" y="12471"/>
                    <a:pt x="84" y="12554"/>
                    <a:pt x="126" y="12596"/>
                  </a:cubicBezTo>
                  <a:lnTo>
                    <a:pt x="189" y="12659"/>
                  </a:lnTo>
                  <a:lnTo>
                    <a:pt x="314" y="13266"/>
                  </a:lnTo>
                  <a:cubicBezTo>
                    <a:pt x="712" y="13224"/>
                    <a:pt x="816" y="13224"/>
                    <a:pt x="921" y="13224"/>
                  </a:cubicBezTo>
                  <a:lnTo>
                    <a:pt x="1026" y="13224"/>
                  </a:lnTo>
                  <a:cubicBezTo>
                    <a:pt x="1172" y="13224"/>
                    <a:pt x="1402" y="13203"/>
                    <a:pt x="2072" y="13098"/>
                  </a:cubicBezTo>
                  <a:cubicBezTo>
                    <a:pt x="2281" y="13077"/>
                    <a:pt x="2448" y="13056"/>
                    <a:pt x="2637" y="13015"/>
                  </a:cubicBezTo>
                  <a:cubicBezTo>
                    <a:pt x="3829" y="12847"/>
                    <a:pt x="4666" y="12701"/>
                    <a:pt x="5357" y="12219"/>
                  </a:cubicBezTo>
                  <a:cubicBezTo>
                    <a:pt x="5671" y="12010"/>
                    <a:pt x="5754" y="11843"/>
                    <a:pt x="5838" y="11696"/>
                  </a:cubicBezTo>
                  <a:cubicBezTo>
                    <a:pt x="6047" y="11341"/>
                    <a:pt x="6194" y="11215"/>
                    <a:pt x="6842" y="11215"/>
                  </a:cubicBezTo>
                  <a:cubicBezTo>
                    <a:pt x="7303" y="11215"/>
                    <a:pt x="7428" y="11278"/>
                    <a:pt x="7554" y="11320"/>
                  </a:cubicBezTo>
                  <a:lnTo>
                    <a:pt x="7617" y="11320"/>
                  </a:lnTo>
                  <a:cubicBezTo>
                    <a:pt x="7721" y="11320"/>
                    <a:pt x="7951" y="11299"/>
                    <a:pt x="8370" y="11215"/>
                  </a:cubicBezTo>
                  <a:cubicBezTo>
                    <a:pt x="8977" y="11110"/>
                    <a:pt x="9060" y="11090"/>
                    <a:pt x="9102" y="11027"/>
                  </a:cubicBezTo>
                  <a:cubicBezTo>
                    <a:pt x="9228" y="10985"/>
                    <a:pt x="9332" y="10922"/>
                    <a:pt x="10504" y="10755"/>
                  </a:cubicBezTo>
                  <a:cubicBezTo>
                    <a:pt x="11341" y="10608"/>
                    <a:pt x="11634" y="10483"/>
                    <a:pt x="11822" y="10399"/>
                  </a:cubicBezTo>
                  <a:cubicBezTo>
                    <a:pt x="11948" y="10357"/>
                    <a:pt x="12052" y="10274"/>
                    <a:pt x="12262" y="10274"/>
                  </a:cubicBezTo>
                  <a:cubicBezTo>
                    <a:pt x="12450" y="10274"/>
                    <a:pt x="12722" y="10336"/>
                    <a:pt x="13266" y="10462"/>
                  </a:cubicBezTo>
                  <a:cubicBezTo>
                    <a:pt x="13998" y="10650"/>
                    <a:pt x="14438" y="10692"/>
                    <a:pt x="14752" y="10755"/>
                  </a:cubicBezTo>
                  <a:cubicBezTo>
                    <a:pt x="15044" y="10797"/>
                    <a:pt x="15275" y="10818"/>
                    <a:pt x="15400" y="10985"/>
                  </a:cubicBezTo>
                  <a:cubicBezTo>
                    <a:pt x="15463" y="10964"/>
                    <a:pt x="15484" y="10922"/>
                    <a:pt x="15526" y="10901"/>
                  </a:cubicBezTo>
                  <a:cubicBezTo>
                    <a:pt x="15834" y="10709"/>
                    <a:pt x="16177" y="10499"/>
                    <a:pt x="16474" y="10499"/>
                  </a:cubicBezTo>
                  <a:cubicBezTo>
                    <a:pt x="16500" y="10499"/>
                    <a:pt x="16526" y="10500"/>
                    <a:pt x="16551" y="10504"/>
                  </a:cubicBezTo>
                  <a:cubicBezTo>
                    <a:pt x="16635" y="10546"/>
                    <a:pt x="16718" y="10546"/>
                    <a:pt x="16781" y="10587"/>
                  </a:cubicBezTo>
                  <a:cubicBezTo>
                    <a:pt x="16760" y="10190"/>
                    <a:pt x="16718" y="9750"/>
                    <a:pt x="16572" y="9458"/>
                  </a:cubicBezTo>
                  <a:cubicBezTo>
                    <a:pt x="16530" y="9332"/>
                    <a:pt x="16509" y="9290"/>
                    <a:pt x="16488" y="9248"/>
                  </a:cubicBezTo>
                  <a:lnTo>
                    <a:pt x="16446" y="9248"/>
                  </a:lnTo>
                  <a:cubicBezTo>
                    <a:pt x="16384" y="9248"/>
                    <a:pt x="16258" y="9227"/>
                    <a:pt x="16091" y="9144"/>
                  </a:cubicBezTo>
                  <a:cubicBezTo>
                    <a:pt x="16091" y="9206"/>
                    <a:pt x="16049" y="9248"/>
                    <a:pt x="16028" y="9290"/>
                  </a:cubicBezTo>
                  <a:cubicBezTo>
                    <a:pt x="15923" y="9520"/>
                    <a:pt x="15777" y="9625"/>
                    <a:pt x="15568" y="9625"/>
                  </a:cubicBezTo>
                  <a:cubicBezTo>
                    <a:pt x="15463" y="9625"/>
                    <a:pt x="15358" y="9604"/>
                    <a:pt x="15254" y="9562"/>
                  </a:cubicBezTo>
                  <a:cubicBezTo>
                    <a:pt x="15086" y="9520"/>
                    <a:pt x="14877" y="9458"/>
                    <a:pt x="14584" y="9458"/>
                  </a:cubicBezTo>
                  <a:cubicBezTo>
                    <a:pt x="14270" y="9458"/>
                    <a:pt x="14061" y="9437"/>
                    <a:pt x="13956" y="9248"/>
                  </a:cubicBezTo>
                  <a:cubicBezTo>
                    <a:pt x="13873" y="9102"/>
                    <a:pt x="13894" y="8913"/>
                    <a:pt x="13915" y="8830"/>
                  </a:cubicBezTo>
                  <a:lnTo>
                    <a:pt x="13915" y="8788"/>
                  </a:lnTo>
                  <a:lnTo>
                    <a:pt x="13894" y="8767"/>
                  </a:lnTo>
                  <a:cubicBezTo>
                    <a:pt x="13705" y="8495"/>
                    <a:pt x="13643" y="8453"/>
                    <a:pt x="13475" y="8369"/>
                  </a:cubicBezTo>
                  <a:cubicBezTo>
                    <a:pt x="13412" y="8349"/>
                    <a:pt x="13391" y="8307"/>
                    <a:pt x="13329" y="8286"/>
                  </a:cubicBezTo>
                  <a:cubicBezTo>
                    <a:pt x="13266" y="8244"/>
                    <a:pt x="13015" y="8202"/>
                    <a:pt x="12868" y="8202"/>
                  </a:cubicBezTo>
                  <a:cubicBezTo>
                    <a:pt x="12575" y="8181"/>
                    <a:pt x="12345" y="8181"/>
                    <a:pt x="12178" y="8035"/>
                  </a:cubicBezTo>
                  <a:cubicBezTo>
                    <a:pt x="12073" y="7951"/>
                    <a:pt x="12031" y="7825"/>
                    <a:pt x="12031" y="7658"/>
                  </a:cubicBezTo>
                  <a:cubicBezTo>
                    <a:pt x="12031" y="7365"/>
                    <a:pt x="12262" y="7156"/>
                    <a:pt x="12492" y="6947"/>
                  </a:cubicBezTo>
                  <a:cubicBezTo>
                    <a:pt x="12555" y="6905"/>
                    <a:pt x="12638" y="6842"/>
                    <a:pt x="12659" y="6821"/>
                  </a:cubicBezTo>
                  <a:cubicBezTo>
                    <a:pt x="12701" y="6737"/>
                    <a:pt x="12806" y="6675"/>
                    <a:pt x="12973" y="6675"/>
                  </a:cubicBezTo>
                  <a:cubicBezTo>
                    <a:pt x="13119" y="6675"/>
                    <a:pt x="13308" y="6737"/>
                    <a:pt x="13538" y="6884"/>
                  </a:cubicBezTo>
                  <a:cubicBezTo>
                    <a:pt x="13684" y="6947"/>
                    <a:pt x="13873" y="7030"/>
                    <a:pt x="14019" y="7093"/>
                  </a:cubicBezTo>
                  <a:cubicBezTo>
                    <a:pt x="14333" y="7198"/>
                    <a:pt x="14563" y="7470"/>
                    <a:pt x="14772" y="7721"/>
                  </a:cubicBezTo>
                  <a:lnTo>
                    <a:pt x="14877" y="7825"/>
                  </a:lnTo>
                  <a:cubicBezTo>
                    <a:pt x="14961" y="7742"/>
                    <a:pt x="15044" y="7637"/>
                    <a:pt x="15107" y="7533"/>
                  </a:cubicBezTo>
                  <a:cubicBezTo>
                    <a:pt x="15180" y="7441"/>
                    <a:pt x="15269" y="7350"/>
                    <a:pt x="15374" y="7217"/>
                  </a:cubicBezTo>
                  <a:lnTo>
                    <a:pt x="15374" y="7217"/>
                  </a:lnTo>
                  <a:cubicBezTo>
                    <a:pt x="15187" y="7155"/>
                    <a:pt x="14959" y="7092"/>
                    <a:pt x="14731" y="6947"/>
                  </a:cubicBezTo>
                  <a:cubicBezTo>
                    <a:pt x="14459" y="6800"/>
                    <a:pt x="14312" y="6696"/>
                    <a:pt x="14291" y="6465"/>
                  </a:cubicBezTo>
                  <a:lnTo>
                    <a:pt x="14291" y="6319"/>
                  </a:lnTo>
                  <a:cubicBezTo>
                    <a:pt x="14208" y="6214"/>
                    <a:pt x="14124" y="6089"/>
                    <a:pt x="14124" y="5942"/>
                  </a:cubicBezTo>
                  <a:cubicBezTo>
                    <a:pt x="14124" y="5733"/>
                    <a:pt x="14208" y="5587"/>
                    <a:pt x="14291" y="5524"/>
                  </a:cubicBezTo>
                  <a:cubicBezTo>
                    <a:pt x="14312" y="5461"/>
                    <a:pt x="14354" y="5419"/>
                    <a:pt x="14396" y="5356"/>
                  </a:cubicBezTo>
                  <a:cubicBezTo>
                    <a:pt x="14417" y="5252"/>
                    <a:pt x="14438" y="5231"/>
                    <a:pt x="14438" y="5210"/>
                  </a:cubicBezTo>
                  <a:cubicBezTo>
                    <a:pt x="14438" y="5168"/>
                    <a:pt x="14459" y="5105"/>
                    <a:pt x="14521" y="4917"/>
                  </a:cubicBezTo>
                  <a:cubicBezTo>
                    <a:pt x="14417" y="4854"/>
                    <a:pt x="14249" y="4750"/>
                    <a:pt x="14124" y="4540"/>
                  </a:cubicBezTo>
                  <a:lnTo>
                    <a:pt x="14061" y="4499"/>
                  </a:lnTo>
                  <a:cubicBezTo>
                    <a:pt x="13987" y="4528"/>
                    <a:pt x="13903" y="4558"/>
                    <a:pt x="13793" y="4558"/>
                  </a:cubicBezTo>
                  <a:cubicBezTo>
                    <a:pt x="13748" y="4558"/>
                    <a:pt x="13698" y="4553"/>
                    <a:pt x="13643" y="4540"/>
                  </a:cubicBezTo>
                  <a:cubicBezTo>
                    <a:pt x="13266" y="4499"/>
                    <a:pt x="13099" y="4394"/>
                    <a:pt x="12910" y="4227"/>
                  </a:cubicBezTo>
                  <a:cubicBezTo>
                    <a:pt x="12827" y="4164"/>
                    <a:pt x="12722" y="4059"/>
                    <a:pt x="12471" y="3934"/>
                  </a:cubicBezTo>
                  <a:cubicBezTo>
                    <a:pt x="12324" y="3871"/>
                    <a:pt x="12178" y="3808"/>
                    <a:pt x="12115" y="3766"/>
                  </a:cubicBezTo>
                  <a:cubicBezTo>
                    <a:pt x="11864" y="3662"/>
                    <a:pt x="11843" y="3641"/>
                    <a:pt x="11341" y="3557"/>
                  </a:cubicBezTo>
                  <a:lnTo>
                    <a:pt x="11153" y="3515"/>
                  </a:lnTo>
                  <a:cubicBezTo>
                    <a:pt x="10902" y="3494"/>
                    <a:pt x="10734" y="3473"/>
                    <a:pt x="10671" y="3243"/>
                  </a:cubicBezTo>
                  <a:lnTo>
                    <a:pt x="10588" y="3159"/>
                  </a:lnTo>
                  <a:cubicBezTo>
                    <a:pt x="10358" y="2950"/>
                    <a:pt x="10337" y="2720"/>
                    <a:pt x="10358" y="2574"/>
                  </a:cubicBezTo>
                  <a:cubicBezTo>
                    <a:pt x="10378" y="2323"/>
                    <a:pt x="10567" y="2134"/>
                    <a:pt x="10734" y="2030"/>
                  </a:cubicBezTo>
                  <a:cubicBezTo>
                    <a:pt x="10755" y="2009"/>
                    <a:pt x="10776" y="2009"/>
                    <a:pt x="10797" y="1988"/>
                  </a:cubicBezTo>
                  <a:cubicBezTo>
                    <a:pt x="10839" y="1820"/>
                    <a:pt x="10902" y="1590"/>
                    <a:pt x="11048" y="1360"/>
                  </a:cubicBezTo>
                  <a:cubicBezTo>
                    <a:pt x="11153" y="1151"/>
                    <a:pt x="11153" y="1004"/>
                    <a:pt x="11006" y="377"/>
                  </a:cubicBezTo>
                  <a:cubicBezTo>
                    <a:pt x="11006" y="335"/>
                    <a:pt x="10985" y="314"/>
                    <a:pt x="10985" y="314"/>
                  </a:cubicBezTo>
                  <a:cubicBezTo>
                    <a:pt x="10923" y="314"/>
                    <a:pt x="10902" y="314"/>
                    <a:pt x="10860" y="335"/>
                  </a:cubicBezTo>
                  <a:cubicBezTo>
                    <a:pt x="10766" y="345"/>
                    <a:pt x="10666" y="356"/>
                    <a:pt x="10564" y="356"/>
                  </a:cubicBezTo>
                  <a:cubicBezTo>
                    <a:pt x="10462" y="356"/>
                    <a:pt x="10358" y="345"/>
                    <a:pt x="10253" y="314"/>
                  </a:cubicBezTo>
                  <a:cubicBezTo>
                    <a:pt x="10044" y="230"/>
                    <a:pt x="9834" y="126"/>
                    <a:pt x="9688"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00"/>
            <p:cNvSpPr/>
            <p:nvPr/>
          </p:nvSpPr>
          <p:spPr>
            <a:xfrm>
              <a:off x="4759125" y="2741625"/>
              <a:ext cx="391825" cy="342125"/>
            </a:xfrm>
            <a:custGeom>
              <a:avLst/>
              <a:gdLst/>
              <a:ahLst/>
              <a:cxnLst/>
              <a:rect l="l" t="t" r="r" b="b"/>
              <a:pathLst>
                <a:path w="15673" h="13685" extrusionOk="0">
                  <a:moveTo>
                    <a:pt x="14585" y="0"/>
                  </a:moveTo>
                  <a:lnTo>
                    <a:pt x="14585" y="0"/>
                  </a:lnTo>
                  <a:cubicBezTo>
                    <a:pt x="14417" y="63"/>
                    <a:pt x="14187" y="189"/>
                    <a:pt x="13831" y="377"/>
                  </a:cubicBezTo>
                  <a:cubicBezTo>
                    <a:pt x="12785" y="921"/>
                    <a:pt x="12430" y="1298"/>
                    <a:pt x="12199" y="1549"/>
                  </a:cubicBezTo>
                  <a:cubicBezTo>
                    <a:pt x="11906" y="1863"/>
                    <a:pt x="11760" y="2030"/>
                    <a:pt x="11132" y="2051"/>
                  </a:cubicBezTo>
                  <a:lnTo>
                    <a:pt x="10860" y="2051"/>
                  </a:lnTo>
                  <a:cubicBezTo>
                    <a:pt x="10473" y="2072"/>
                    <a:pt x="10280" y="2082"/>
                    <a:pt x="10018" y="2082"/>
                  </a:cubicBezTo>
                  <a:cubicBezTo>
                    <a:pt x="9757" y="2082"/>
                    <a:pt x="9427" y="2072"/>
                    <a:pt x="8768" y="2051"/>
                  </a:cubicBezTo>
                  <a:lnTo>
                    <a:pt x="8349" y="2051"/>
                  </a:lnTo>
                  <a:cubicBezTo>
                    <a:pt x="7764" y="2030"/>
                    <a:pt x="7303" y="1988"/>
                    <a:pt x="6948" y="1967"/>
                  </a:cubicBezTo>
                  <a:cubicBezTo>
                    <a:pt x="6685" y="1953"/>
                    <a:pt x="6474" y="1943"/>
                    <a:pt x="6287" y="1943"/>
                  </a:cubicBezTo>
                  <a:cubicBezTo>
                    <a:pt x="5938" y="1943"/>
                    <a:pt x="5677" y="1976"/>
                    <a:pt x="5336" y="2072"/>
                  </a:cubicBezTo>
                  <a:cubicBezTo>
                    <a:pt x="5218" y="2101"/>
                    <a:pt x="5079" y="2131"/>
                    <a:pt x="4933" y="2131"/>
                  </a:cubicBezTo>
                  <a:cubicBezTo>
                    <a:pt x="4873" y="2131"/>
                    <a:pt x="4812" y="2126"/>
                    <a:pt x="4751" y="2114"/>
                  </a:cubicBezTo>
                  <a:lnTo>
                    <a:pt x="4751" y="2218"/>
                  </a:lnTo>
                  <a:cubicBezTo>
                    <a:pt x="4771" y="2616"/>
                    <a:pt x="4479" y="2804"/>
                    <a:pt x="4248" y="2930"/>
                  </a:cubicBezTo>
                  <a:cubicBezTo>
                    <a:pt x="4144" y="2993"/>
                    <a:pt x="4039" y="3034"/>
                    <a:pt x="3935" y="3118"/>
                  </a:cubicBezTo>
                  <a:cubicBezTo>
                    <a:pt x="3621" y="3348"/>
                    <a:pt x="3286" y="3725"/>
                    <a:pt x="3139" y="4499"/>
                  </a:cubicBezTo>
                  <a:lnTo>
                    <a:pt x="3119" y="4708"/>
                  </a:lnTo>
                  <a:lnTo>
                    <a:pt x="2972" y="4771"/>
                  </a:lnTo>
                  <a:cubicBezTo>
                    <a:pt x="2658" y="4876"/>
                    <a:pt x="1758" y="5252"/>
                    <a:pt x="1445" y="5817"/>
                  </a:cubicBezTo>
                  <a:cubicBezTo>
                    <a:pt x="1110" y="6361"/>
                    <a:pt x="1235" y="7177"/>
                    <a:pt x="1340" y="7700"/>
                  </a:cubicBezTo>
                  <a:lnTo>
                    <a:pt x="1382" y="7847"/>
                  </a:lnTo>
                  <a:cubicBezTo>
                    <a:pt x="1486" y="8474"/>
                    <a:pt x="796" y="9081"/>
                    <a:pt x="1" y="9416"/>
                  </a:cubicBezTo>
                  <a:cubicBezTo>
                    <a:pt x="1" y="9437"/>
                    <a:pt x="43" y="9437"/>
                    <a:pt x="43" y="9479"/>
                  </a:cubicBezTo>
                  <a:cubicBezTo>
                    <a:pt x="43" y="9500"/>
                    <a:pt x="64" y="9521"/>
                    <a:pt x="64" y="9542"/>
                  </a:cubicBezTo>
                  <a:cubicBezTo>
                    <a:pt x="64" y="9583"/>
                    <a:pt x="85" y="9625"/>
                    <a:pt x="85" y="9646"/>
                  </a:cubicBezTo>
                  <a:cubicBezTo>
                    <a:pt x="85" y="9688"/>
                    <a:pt x="126" y="9709"/>
                    <a:pt x="126" y="9730"/>
                  </a:cubicBezTo>
                  <a:cubicBezTo>
                    <a:pt x="126" y="9751"/>
                    <a:pt x="147" y="9814"/>
                    <a:pt x="147" y="9835"/>
                  </a:cubicBezTo>
                  <a:lnTo>
                    <a:pt x="147" y="9897"/>
                  </a:lnTo>
                  <a:lnTo>
                    <a:pt x="147" y="10044"/>
                  </a:lnTo>
                  <a:cubicBezTo>
                    <a:pt x="168" y="10044"/>
                    <a:pt x="231" y="10065"/>
                    <a:pt x="252" y="10065"/>
                  </a:cubicBezTo>
                  <a:cubicBezTo>
                    <a:pt x="391" y="10111"/>
                    <a:pt x="530" y="10125"/>
                    <a:pt x="651" y="10125"/>
                  </a:cubicBezTo>
                  <a:cubicBezTo>
                    <a:pt x="749" y="10125"/>
                    <a:pt x="835" y="10116"/>
                    <a:pt x="901" y="10107"/>
                  </a:cubicBezTo>
                  <a:cubicBezTo>
                    <a:pt x="984" y="10065"/>
                    <a:pt x="1026" y="10065"/>
                    <a:pt x="1089" y="10065"/>
                  </a:cubicBezTo>
                  <a:cubicBezTo>
                    <a:pt x="1424" y="10065"/>
                    <a:pt x="1528" y="10441"/>
                    <a:pt x="1612" y="10671"/>
                  </a:cubicBezTo>
                  <a:cubicBezTo>
                    <a:pt x="1696" y="10881"/>
                    <a:pt x="1717" y="10902"/>
                    <a:pt x="1738" y="10943"/>
                  </a:cubicBezTo>
                  <a:cubicBezTo>
                    <a:pt x="2030" y="11111"/>
                    <a:pt x="1947" y="11425"/>
                    <a:pt x="1842" y="11843"/>
                  </a:cubicBezTo>
                  <a:cubicBezTo>
                    <a:pt x="1758" y="12220"/>
                    <a:pt x="1758" y="12304"/>
                    <a:pt x="1758" y="12304"/>
                  </a:cubicBezTo>
                  <a:cubicBezTo>
                    <a:pt x="1758" y="12304"/>
                    <a:pt x="1758" y="12324"/>
                    <a:pt x="1800" y="12324"/>
                  </a:cubicBezTo>
                  <a:lnTo>
                    <a:pt x="1821" y="12345"/>
                  </a:lnTo>
                  <a:cubicBezTo>
                    <a:pt x="1821" y="12345"/>
                    <a:pt x="2135" y="12827"/>
                    <a:pt x="2491" y="12973"/>
                  </a:cubicBezTo>
                  <a:cubicBezTo>
                    <a:pt x="2679" y="13057"/>
                    <a:pt x="2888" y="13203"/>
                    <a:pt x="3056" y="13350"/>
                  </a:cubicBezTo>
                  <a:cubicBezTo>
                    <a:pt x="3265" y="13517"/>
                    <a:pt x="3495" y="13684"/>
                    <a:pt x="3683" y="13684"/>
                  </a:cubicBezTo>
                  <a:cubicBezTo>
                    <a:pt x="3704" y="13684"/>
                    <a:pt x="3725" y="13684"/>
                    <a:pt x="3746" y="13664"/>
                  </a:cubicBezTo>
                  <a:lnTo>
                    <a:pt x="3788" y="13664"/>
                  </a:lnTo>
                  <a:cubicBezTo>
                    <a:pt x="3851" y="13412"/>
                    <a:pt x="4060" y="13245"/>
                    <a:pt x="4646" y="12973"/>
                  </a:cubicBezTo>
                  <a:cubicBezTo>
                    <a:pt x="5253" y="12680"/>
                    <a:pt x="5462" y="12617"/>
                    <a:pt x="5629" y="12534"/>
                  </a:cubicBezTo>
                  <a:cubicBezTo>
                    <a:pt x="5776" y="12471"/>
                    <a:pt x="5880" y="12450"/>
                    <a:pt x="6111" y="12324"/>
                  </a:cubicBezTo>
                  <a:lnTo>
                    <a:pt x="6257" y="12241"/>
                  </a:lnTo>
                  <a:cubicBezTo>
                    <a:pt x="6447" y="12152"/>
                    <a:pt x="6591" y="12117"/>
                    <a:pt x="6702" y="12117"/>
                  </a:cubicBezTo>
                  <a:cubicBezTo>
                    <a:pt x="6776" y="12117"/>
                    <a:pt x="6835" y="12132"/>
                    <a:pt x="6885" y="12157"/>
                  </a:cubicBezTo>
                  <a:cubicBezTo>
                    <a:pt x="6948" y="12115"/>
                    <a:pt x="7052" y="12011"/>
                    <a:pt x="7178" y="11843"/>
                  </a:cubicBezTo>
                  <a:lnTo>
                    <a:pt x="7345" y="11697"/>
                  </a:lnTo>
                  <a:cubicBezTo>
                    <a:pt x="7492" y="11571"/>
                    <a:pt x="7617" y="11487"/>
                    <a:pt x="7784" y="11487"/>
                  </a:cubicBezTo>
                  <a:cubicBezTo>
                    <a:pt x="7889" y="11487"/>
                    <a:pt x="7994" y="11529"/>
                    <a:pt x="8077" y="11571"/>
                  </a:cubicBezTo>
                  <a:cubicBezTo>
                    <a:pt x="8119" y="11404"/>
                    <a:pt x="8245" y="11048"/>
                    <a:pt x="8433" y="10337"/>
                  </a:cubicBezTo>
                  <a:cubicBezTo>
                    <a:pt x="8768" y="8977"/>
                    <a:pt x="8768" y="8328"/>
                    <a:pt x="8768" y="8014"/>
                  </a:cubicBezTo>
                  <a:cubicBezTo>
                    <a:pt x="8768" y="7386"/>
                    <a:pt x="8977" y="7324"/>
                    <a:pt x="9396" y="7282"/>
                  </a:cubicBezTo>
                  <a:cubicBezTo>
                    <a:pt x="9647" y="7240"/>
                    <a:pt x="9793" y="7198"/>
                    <a:pt x="9898" y="7177"/>
                  </a:cubicBezTo>
                  <a:cubicBezTo>
                    <a:pt x="10002" y="7149"/>
                    <a:pt x="10086" y="7135"/>
                    <a:pt x="10160" y="7135"/>
                  </a:cubicBezTo>
                  <a:cubicBezTo>
                    <a:pt x="10309" y="7135"/>
                    <a:pt x="10421" y="7191"/>
                    <a:pt x="10588" y="7303"/>
                  </a:cubicBezTo>
                  <a:cubicBezTo>
                    <a:pt x="10693" y="7386"/>
                    <a:pt x="10756" y="7449"/>
                    <a:pt x="10839" y="7554"/>
                  </a:cubicBezTo>
                  <a:lnTo>
                    <a:pt x="10944" y="7658"/>
                  </a:lnTo>
                  <a:lnTo>
                    <a:pt x="10965" y="7700"/>
                  </a:lnTo>
                  <a:cubicBezTo>
                    <a:pt x="10965" y="7700"/>
                    <a:pt x="11028" y="7658"/>
                    <a:pt x="11111" y="7533"/>
                  </a:cubicBezTo>
                  <a:cubicBezTo>
                    <a:pt x="11342" y="7198"/>
                    <a:pt x="11362" y="6989"/>
                    <a:pt x="11425" y="6466"/>
                  </a:cubicBezTo>
                  <a:cubicBezTo>
                    <a:pt x="11446" y="6278"/>
                    <a:pt x="11446" y="6047"/>
                    <a:pt x="11488" y="5775"/>
                  </a:cubicBezTo>
                  <a:cubicBezTo>
                    <a:pt x="11551" y="5420"/>
                    <a:pt x="11446" y="5294"/>
                    <a:pt x="11362" y="5148"/>
                  </a:cubicBezTo>
                  <a:cubicBezTo>
                    <a:pt x="11321" y="5085"/>
                    <a:pt x="11216" y="4917"/>
                    <a:pt x="11279" y="4687"/>
                  </a:cubicBezTo>
                  <a:cubicBezTo>
                    <a:pt x="11362" y="4457"/>
                    <a:pt x="11530" y="4457"/>
                    <a:pt x="11886" y="4457"/>
                  </a:cubicBezTo>
                  <a:cubicBezTo>
                    <a:pt x="12304" y="4457"/>
                    <a:pt x="12492" y="4562"/>
                    <a:pt x="12618" y="4625"/>
                  </a:cubicBezTo>
                  <a:cubicBezTo>
                    <a:pt x="12639" y="4604"/>
                    <a:pt x="12639" y="4583"/>
                    <a:pt x="12681" y="4562"/>
                  </a:cubicBezTo>
                  <a:cubicBezTo>
                    <a:pt x="12702" y="4520"/>
                    <a:pt x="12702" y="4520"/>
                    <a:pt x="12702" y="4499"/>
                  </a:cubicBezTo>
                  <a:cubicBezTo>
                    <a:pt x="12702" y="4311"/>
                    <a:pt x="12785" y="4143"/>
                    <a:pt x="13141" y="3746"/>
                  </a:cubicBezTo>
                  <a:cubicBezTo>
                    <a:pt x="13246" y="3620"/>
                    <a:pt x="13413" y="3453"/>
                    <a:pt x="13580" y="3265"/>
                  </a:cubicBezTo>
                  <a:cubicBezTo>
                    <a:pt x="14166" y="2700"/>
                    <a:pt x="14271" y="2469"/>
                    <a:pt x="14292" y="2323"/>
                  </a:cubicBezTo>
                  <a:cubicBezTo>
                    <a:pt x="14417" y="2009"/>
                    <a:pt x="14522" y="2009"/>
                    <a:pt x="14940" y="1946"/>
                  </a:cubicBezTo>
                  <a:cubicBezTo>
                    <a:pt x="15076" y="1925"/>
                    <a:pt x="15218" y="1915"/>
                    <a:pt x="15346" y="1915"/>
                  </a:cubicBezTo>
                  <a:cubicBezTo>
                    <a:pt x="15474" y="1915"/>
                    <a:pt x="15589" y="1925"/>
                    <a:pt x="15673" y="1946"/>
                  </a:cubicBezTo>
                  <a:cubicBezTo>
                    <a:pt x="15505" y="1737"/>
                    <a:pt x="15233" y="1214"/>
                    <a:pt x="14878" y="586"/>
                  </a:cubicBezTo>
                  <a:cubicBezTo>
                    <a:pt x="14731" y="524"/>
                    <a:pt x="14668" y="461"/>
                    <a:pt x="14627" y="377"/>
                  </a:cubicBezTo>
                  <a:cubicBezTo>
                    <a:pt x="14585" y="272"/>
                    <a:pt x="14564" y="147"/>
                    <a:pt x="14585"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00"/>
            <p:cNvSpPr/>
            <p:nvPr/>
          </p:nvSpPr>
          <p:spPr>
            <a:xfrm>
              <a:off x="4211975" y="2926800"/>
              <a:ext cx="588500" cy="286250"/>
            </a:xfrm>
            <a:custGeom>
              <a:avLst/>
              <a:gdLst/>
              <a:ahLst/>
              <a:cxnLst/>
              <a:rect l="l" t="t" r="r" b="b"/>
              <a:pathLst>
                <a:path w="23540" h="11450" extrusionOk="0">
                  <a:moveTo>
                    <a:pt x="14857" y="0"/>
                  </a:moveTo>
                  <a:cubicBezTo>
                    <a:pt x="14857" y="0"/>
                    <a:pt x="14836" y="0"/>
                    <a:pt x="14836" y="21"/>
                  </a:cubicBezTo>
                  <a:cubicBezTo>
                    <a:pt x="14836" y="21"/>
                    <a:pt x="14815" y="21"/>
                    <a:pt x="14815" y="42"/>
                  </a:cubicBezTo>
                  <a:lnTo>
                    <a:pt x="14773" y="84"/>
                  </a:lnTo>
                  <a:lnTo>
                    <a:pt x="14752" y="105"/>
                  </a:lnTo>
                  <a:cubicBezTo>
                    <a:pt x="14752" y="105"/>
                    <a:pt x="14731" y="126"/>
                    <a:pt x="14731" y="147"/>
                  </a:cubicBezTo>
                  <a:lnTo>
                    <a:pt x="14710" y="189"/>
                  </a:lnTo>
                  <a:cubicBezTo>
                    <a:pt x="14710" y="210"/>
                    <a:pt x="14668" y="231"/>
                    <a:pt x="14668" y="231"/>
                  </a:cubicBezTo>
                  <a:cubicBezTo>
                    <a:pt x="14668" y="251"/>
                    <a:pt x="14668" y="251"/>
                    <a:pt x="14647" y="293"/>
                  </a:cubicBezTo>
                  <a:cubicBezTo>
                    <a:pt x="14647" y="314"/>
                    <a:pt x="14626" y="335"/>
                    <a:pt x="14626" y="356"/>
                  </a:cubicBezTo>
                  <a:cubicBezTo>
                    <a:pt x="14626" y="398"/>
                    <a:pt x="14626" y="398"/>
                    <a:pt x="14605" y="419"/>
                  </a:cubicBezTo>
                  <a:cubicBezTo>
                    <a:pt x="14605" y="440"/>
                    <a:pt x="14564" y="503"/>
                    <a:pt x="14564" y="523"/>
                  </a:cubicBezTo>
                  <a:cubicBezTo>
                    <a:pt x="14564" y="544"/>
                    <a:pt x="14564" y="565"/>
                    <a:pt x="14543" y="607"/>
                  </a:cubicBezTo>
                  <a:cubicBezTo>
                    <a:pt x="14543" y="670"/>
                    <a:pt x="14522" y="754"/>
                    <a:pt x="14522" y="837"/>
                  </a:cubicBezTo>
                  <a:cubicBezTo>
                    <a:pt x="14522" y="921"/>
                    <a:pt x="14501" y="984"/>
                    <a:pt x="14501" y="1067"/>
                  </a:cubicBezTo>
                  <a:cubicBezTo>
                    <a:pt x="14417" y="1612"/>
                    <a:pt x="14313" y="2135"/>
                    <a:pt x="13936" y="2135"/>
                  </a:cubicBezTo>
                  <a:cubicBezTo>
                    <a:pt x="13789" y="2135"/>
                    <a:pt x="13664" y="2030"/>
                    <a:pt x="13559" y="1904"/>
                  </a:cubicBezTo>
                  <a:cubicBezTo>
                    <a:pt x="13392" y="1779"/>
                    <a:pt x="13245" y="1612"/>
                    <a:pt x="13036" y="1612"/>
                  </a:cubicBezTo>
                  <a:cubicBezTo>
                    <a:pt x="12932" y="1612"/>
                    <a:pt x="12764" y="1612"/>
                    <a:pt x="12722" y="1653"/>
                  </a:cubicBezTo>
                  <a:cubicBezTo>
                    <a:pt x="12722" y="1674"/>
                    <a:pt x="12681" y="1716"/>
                    <a:pt x="12660" y="1758"/>
                  </a:cubicBezTo>
                  <a:cubicBezTo>
                    <a:pt x="12555" y="2009"/>
                    <a:pt x="12409" y="2532"/>
                    <a:pt x="11802" y="3432"/>
                  </a:cubicBezTo>
                  <a:cubicBezTo>
                    <a:pt x="11216" y="4269"/>
                    <a:pt x="11153" y="4436"/>
                    <a:pt x="11111" y="4499"/>
                  </a:cubicBezTo>
                  <a:cubicBezTo>
                    <a:pt x="11090" y="4687"/>
                    <a:pt x="11048" y="4813"/>
                    <a:pt x="10672" y="5357"/>
                  </a:cubicBezTo>
                  <a:cubicBezTo>
                    <a:pt x="10316" y="5880"/>
                    <a:pt x="10023" y="6110"/>
                    <a:pt x="9709" y="6110"/>
                  </a:cubicBezTo>
                  <a:cubicBezTo>
                    <a:pt x="9437" y="6110"/>
                    <a:pt x="9228" y="5964"/>
                    <a:pt x="9019" y="5796"/>
                  </a:cubicBezTo>
                  <a:cubicBezTo>
                    <a:pt x="8893" y="5692"/>
                    <a:pt x="8747" y="5587"/>
                    <a:pt x="8579" y="5524"/>
                  </a:cubicBezTo>
                  <a:cubicBezTo>
                    <a:pt x="8559" y="5482"/>
                    <a:pt x="8538" y="5482"/>
                    <a:pt x="8496" y="5482"/>
                  </a:cubicBezTo>
                  <a:cubicBezTo>
                    <a:pt x="8433" y="5461"/>
                    <a:pt x="8370" y="5441"/>
                    <a:pt x="8328" y="5441"/>
                  </a:cubicBezTo>
                  <a:cubicBezTo>
                    <a:pt x="8287" y="5441"/>
                    <a:pt x="8266" y="5441"/>
                    <a:pt x="8224" y="5524"/>
                  </a:cubicBezTo>
                  <a:lnTo>
                    <a:pt x="8140" y="5587"/>
                  </a:lnTo>
                  <a:lnTo>
                    <a:pt x="8056" y="5671"/>
                  </a:lnTo>
                  <a:cubicBezTo>
                    <a:pt x="7847" y="5859"/>
                    <a:pt x="7512" y="6152"/>
                    <a:pt x="6885" y="6424"/>
                  </a:cubicBezTo>
                  <a:cubicBezTo>
                    <a:pt x="6717" y="6508"/>
                    <a:pt x="6592" y="6570"/>
                    <a:pt x="6445" y="6612"/>
                  </a:cubicBezTo>
                  <a:cubicBezTo>
                    <a:pt x="6403" y="6612"/>
                    <a:pt x="6383" y="6633"/>
                    <a:pt x="6341" y="6633"/>
                  </a:cubicBezTo>
                  <a:cubicBezTo>
                    <a:pt x="6194" y="6696"/>
                    <a:pt x="6069" y="6738"/>
                    <a:pt x="5943" y="6780"/>
                  </a:cubicBezTo>
                  <a:cubicBezTo>
                    <a:pt x="5922" y="6780"/>
                    <a:pt x="5880" y="6780"/>
                    <a:pt x="5880" y="6801"/>
                  </a:cubicBezTo>
                  <a:lnTo>
                    <a:pt x="5566" y="6884"/>
                  </a:lnTo>
                  <a:cubicBezTo>
                    <a:pt x="5546" y="6884"/>
                    <a:pt x="5525" y="6884"/>
                    <a:pt x="5504" y="6905"/>
                  </a:cubicBezTo>
                  <a:cubicBezTo>
                    <a:pt x="5399" y="6926"/>
                    <a:pt x="5294" y="6926"/>
                    <a:pt x="5190" y="6926"/>
                  </a:cubicBezTo>
                  <a:lnTo>
                    <a:pt x="5106" y="6926"/>
                  </a:lnTo>
                  <a:cubicBezTo>
                    <a:pt x="5043" y="6926"/>
                    <a:pt x="4981" y="6926"/>
                    <a:pt x="4918" y="6905"/>
                  </a:cubicBezTo>
                  <a:lnTo>
                    <a:pt x="4792" y="6905"/>
                  </a:lnTo>
                  <a:cubicBezTo>
                    <a:pt x="4458" y="7407"/>
                    <a:pt x="3621" y="8579"/>
                    <a:pt x="2951" y="8579"/>
                  </a:cubicBezTo>
                  <a:cubicBezTo>
                    <a:pt x="2805" y="8579"/>
                    <a:pt x="2679" y="8558"/>
                    <a:pt x="2574" y="8558"/>
                  </a:cubicBezTo>
                  <a:lnTo>
                    <a:pt x="2428" y="8558"/>
                  </a:lnTo>
                  <a:cubicBezTo>
                    <a:pt x="2407" y="8600"/>
                    <a:pt x="2323" y="8788"/>
                    <a:pt x="2302" y="8830"/>
                  </a:cubicBezTo>
                  <a:cubicBezTo>
                    <a:pt x="2219" y="9039"/>
                    <a:pt x="2198" y="9207"/>
                    <a:pt x="2198" y="9353"/>
                  </a:cubicBezTo>
                  <a:cubicBezTo>
                    <a:pt x="2198" y="9521"/>
                    <a:pt x="2156" y="9918"/>
                    <a:pt x="1842" y="9918"/>
                  </a:cubicBezTo>
                  <a:cubicBezTo>
                    <a:pt x="1737" y="9918"/>
                    <a:pt x="1654" y="9876"/>
                    <a:pt x="1486" y="9772"/>
                  </a:cubicBezTo>
                  <a:cubicBezTo>
                    <a:pt x="1445" y="9751"/>
                    <a:pt x="1277" y="9667"/>
                    <a:pt x="1235" y="9500"/>
                  </a:cubicBezTo>
                  <a:lnTo>
                    <a:pt x="1131" y="9500"/>
                  </a:lnTo>
                  <a:cubicBezTo>
                    <a:pt x="629" y="9542"/>
                    <a:pt x="273" y="9730"/>
                    <a:pt x="1" y="9855"/>
                  </a:cubicBezTo>
                  <a:lnTo>
                    <a:pt x="22" y="9876"/>
                  </a:lnTo>
                  <a:cubicBezTo>
                    <a:pt x="189" y="10127"/>
                    <a:pt x="357" y="10337"/>
                    <a:pt x="461" y="10546"/>
                  </a:cubicBezTo>
                  <a:cubicBezTo>
                    <a:pt x="482" y="10630"/>
                    <a:pt x="566" y="10692"/>
                    <a:pt x="608" y="10776"/>
                  </a:cubicBezTo>
                  <a:cubicBezTo>
                    <a:pt x="712" y="10881"/>
                    <a:pt x="838" y="11048"/>
                    <a:pt x="817" y="11299"/>
                  </a:cubicBezTo>
                  <a:cubicBezTo>
                    <a:pt x="817" y="11320"/>
                    <a:pt x="817" y="11383"/>
                    <a:pt x="796" y="11404"/>
                  </a:cubicBezTo>
                  <a:cubicBezTo>
                    <a:pt x="880" y="11404"/>
                    <a:pt x="1005" y="11425"/>
                    <a:pt x="1152" y="11425"/>
                  </a:cubicBezTo>
                  <a:lnTo>
                    <a:pt x="1445" y="11425"/>
                  </a:lnTo>
                  <a:cubicBezTo>
                    <a:pt x="1809" y="11438"/>
                    <a:pt x="2109" y="11450"/>
                    <a:pt x="2373" y="11450"/>
                  </a:cubicBezTo>
                  <a:cubicBezTo>
                    <a:pt x="2927" y="11450"/>
                    <a:pt x="3326" y="11400"/>
                    <a:pt x="3851" y="11215"/>
                  </a:cubicBezTo>
                  <a:cubicBezTo>
                    <a:pt x="4186" y="11090"/>
                    <a:pt x="4353" y="10860"/>
                    <a:pt x="4541" y="10588"/>
                  </a:cubicBezTo>
                  <a:cubicBezTo>
                    <a:pt x="4709" y="10337"/>
                    <a:pt x="4918" y="10023"/>
                    <a:pt x="5315" y="9960"/>
                  </a:cubicBezTo>
                  <a:cubicBezTo>
                    <a:pt x="5483" y="9939"/>
                    <a:pt x="5504" y="9918"/>
                    <a:pt x="5546" y="9897"/>
                  </a:cubicBezTo>
                  <a:cubicBezTo>
                    <a:pt x="5637" y="9847"/>
                    <a:pt x="5728" y="9811"/>
                    <a:pt x="5918" y="9811"/>
                  </a:cubicBezTo>
                  <a:cubicBezTo>
                    <a:pt x="6121" y="9811"/>
                    <a:pt x="6438" y="9852"/>
                    <a:pt x="6989" y="9960"/>
                  </a:cubicBezTo>
                  <a:cubicBezTo>
                    <a:pt x="7638" y="10106"/>
                    <a:pt x="7847" y="10211"/>
                    <a:pt x="7994" y="10253"/>
                  </a:cubicBezTo>
                  <a:cubicBezTo>
                    <a:pt x="8056" y="10274"/>
                    <a:pt x="8056" y="10316"/>
                    <a:pt x="8140" y="10316"/>
                  </a:cubicBezTo>
                  <a:cubicBezTo>
                    <a:pt x="8266" y="10316"/>
                    <a:pt x="8559" y="10274"/>
                    <a:pt x="9165" y="10169"/>
                  </a:cubicBezTo>
                  <a:cubicBezTo>
                    <a:pt x="9919" y="10065"/>
                    <a:pt x="10212" y="9960"/>
                    <a:pt x="10400" y="9918"/>
                  </a:cubicBezTo>
                  <a:cubicBezTo>
                    <a:pt x="10714" y="9834"/>
                    <a:pt x="10818" y="9814"/>
                    <a:pt x="11676" y="9814"/>
                  </a:cubicBezTo>
                  <a:lnTo>
                    <a:pt x="11718" y="9814"/>
                  </a:lnTo>
                  <a:cubicBezTo>
                    <a:pt x="12325" y="9814"/>
                    <a:pt x="12597" y="9897"/>
                    <a:pt x="12806" y="9918"/>
                  </a:cubicBezTo>
                  <a:cubicBezTo>
                    <a:pt x="12911" y="9939"/>
                    <a:pt x="12973" y="9960"/>
                    <a:pt x="13057" y="9960"/>
                  </a:cubicBezTo>
                  <a:cubicBezTo>
                    <a:pt x="13266" y="9960"/>
                    <a:pt x="13601" y="9855"/>
                    <a:pt x="14396" y="9542"/>
                  </a:cubicBezTo>
                  <a:cubicBezTo>
                    <a:pt x="14605" y="9479"/>
                    <a:pt x="14752" y="9395"/>
                    <a:pt x="14898" y="9311"/>
                  </a:cubicBezTo>
                  <a:cubicBezTo>
                    <a:pt x="15275" y="9102"/>
                    <a:pt x="15380" y="8914"/>
                    <a:pt x="15463" y="8767"/>
                  </a:cubicBezTo>
                  <a:cubicBezTo>
                    <a:pt x="15589" y="8537"/>
                    <a:pt x="15756" y="8349"/>
                    <a:pt x="16175" y="8349"/>
                  </a:cubicBezTo>
                  <a:cubicBezTo>
                    <a:pt x="16363" y="8349"/>
                    <a:pt x="16635" y="8370"/>
                    <a:pt x="17033" y="8454"/>
                  </a:cubicBezTo>
                  <a:cubicBezTo>
                    <a:pt x="17974" y="8600"/>
                    <a:pt x="18414" y="8809"/>
                    <a:pt x="18707" y="8935"/>
                  </a:cubicBezTo>
                  <a:cubicBezTo>
                    <a:pt x="18769" y="8977"/>
                    <a:pt x="18790" y="8977"/>
                    <a:pt x="18811" y="8998"/>
                  </a:cubicBezTo>
                  <a:cubicBezTo>
                    <a:pt x="18916" y="9039"/>
                    <a:pt x="18979" y="9039"/>
                    <a:pt x="19041" y="9039"/>
                  </a:cubicBezTo>
                  <a:cubicBezTo>
                    <a:pt x="19104" y="9039"/>
                    <a:pt x="19209" y="9018"/>
                    <a:pt x="19313" y="8998"/>
                  </a:cubicBezTo>
                  <a:cubicBezTo>
                    <a:pt x="19334" y="8998"/>
                    <a:pt x="19376" y="8977"/>
                    <a:pt x="19418" y="8935"/>
                  </a:cubicBezTo>
                  <a:lnTo>
                    <a:pt x="19564" y="8872"/>
                  </a:lnTo>
                  <a:cubicBezTo>
                    <a:pt x="19711" y="8809"/>
                    <a:pt x="19732" y="8767"/>
                    <a:pt x="19774" y="8705"/>
                  </a:cubicBezTo>
                  <a:cubicBezTo>
                    <a:pt x="19878" y="8579"/>
                    <a:pt x="19983" y="8495"/>
                    <a:pt x="20150" y="8474"/>
                  </a:cubicBezTo>
                  <a:cubicBezTo>
                    <a:pt x="20192" y="8474"/>
                    <a:pt x="20276" y="8454"/>
                    <a:pt x="20359" y="8454"/>
                  </a:cubicBezTo>
                  <a:cubicBezTo>
                    <a:pt x="20527" y="8454"/>
                    <a:pt x="20778" y="8474"/>
                    <a:pt x="21155" y="8516"/>
                  </a:cubicBezTo>
                  <a:lnTo>
                    <a:pt x="21217" y="8516"/>
                  </a:lnTo>
                  <a:cubicBezTo>
                    <a:pt x="21155" y="8391"/>
                    <a:pt x="21134" y="8244"/>
                    <a:pt x="21134" y="8056"/>
                  </a:cubicBezTo>
                  <a:cubicBezTo>
                    <a:pt x="21134" y="7135"/>
                    <a:pt x="21343" y="7010"/>
                    <a:pt x="21992" y="6780"/>
                  </a:cubicBezTo>
                  <a:cubicBezTo>
                    <a:pt x="22096" y="6717"/>
                    <a:pt x="22243" y="6696"/>
                    <a:pt x="22389" y="6612"/>
                  </a:cubicBezTo>
                  <a:cubicBezTo>
                    <a:pt x="22891" y="6403"/>
                    <a:pt x="23100" y="6382"/>
                    <a:pt x="23226" y="6382"/>
                  </a:cubicBezTo>
                  <a:cubicBezTo>
                    <a:pt x="23331" y="6361"/>
                    <a:pt x="23331" y="6361"/>
                    <a:pt x="23456" y="6257"/>
                  </a:cubicBezTo>
                  <a:cubicBezTo>
                    <a:pt x="23540" y="6173"/>
                    <a:pt x="23519" y="6047"/>
                    <a:pt x="23372" y="5650"/>
                  </a:cubicBezTo>
                  <a:cubicBezTo>
                    <a:pt x="23310" y="5545"/>
                    <a:pt x="23289" y="5441"/>
                    <a:pt x="23268" y="5357"/>
                  </a:cubicBezTo>
                  <a:cubicBezTo>
                    <a:pt x="23268" y="5336"/>
                    <a:pt x="23268" y="5336"/>
                    <a:pt x="23226" y="5315"/>
                  </a:cubicBezTo>
                  <a:cubicBezTo>
                    <a:pt x="23038" y="5043"/>
                    <a:pt x="22996" y="4813"/>
                    <a:pt x="23184" y="4164"/>
                  </a:cubicBezTo>
                  <a:cubicBezTo>
                    <a:pt x="23205" y="4080"/>
                    <a:pt x="23205" y="3997"/>
                    <a:pt x="23226" y="3955"/>
                  </a:cubicBezTo>
                  <a:cubicBezTo>
                    <a:pt x="23121" y="3850"/>
                    <a:pt x="23038" y="3704"/>
                    <a:pt x="22933" y="3453"/>
                  </a:cubicBezTo>
                  <a:cubicBezTo>
                    <a:pt x="22912" y="3369"/>
                    <a:pt x="22891" y="3327"/>
                    <a:pt x="22891" y="3285"/>
                  </a:cubicBezTo>
                  <a:lnTo>
                    <a:pt x="22828" y="3285"/>
                  </a:lnTo>
                  <a:cubicBezTo>
                    <a:pt x="22739" y="3308"/>
                    <a:pt x="22608" y="3330"/>
                    <a:pt x="22447" y="3330"/>
                  </a:cubicBezTo>
                  <a:cubicBezTo>
                    <a:pt x="22308" y="3330"/>
                    <a:pt x="22146" y="3313"/>
                    <a:pt x="21971" y="3264"/>
                  </a:cubicBezTo>
                  <a:cubicBezTo>
                    <a:pt x="21531" y="3139"/>
                    <a:pt x="21427" y="3118"/>
                    <a:pt x="21364" y="2867"/>
                  </a:cubicBezTo>
                  <a:cubicBezTo>
                    <a:pt x="21343" y="2741"/>
                    <a:pt x="21364" y="2616"/>
                    <a:pt x="21448" y="2490"/>
                  </a:cubicBezTo>
                  <a:cubicBezTo>
                    <a:pt x="21448" y="2490"/>
                    <a:pt x="21468" y="2407"/>
                    <a:pt x="21364" y="2197"/>
                  </a:cubicBezTo>
                  <a:cubicBezTo>
                    <a:pt x="21322" y="2072"/>
                    <a:pt x="21280" y="1967"/>
                    <a:pt x="21217" y="1863"/>
                  </a:cubicBezTo>
                  <a:cubicBezTo>
                    <a:pt x="21092" y="1465"/>
                    <a:pt x="21155" y="1235"/>
                    <a:pt x="21280" y="1047"/>
                  </a:cubicBezTo>
                  <a:cubicBezTo>
                    <a:pt x="21301" y="984"/>
                    <a:pt x="21343" y="942"/>
                    <a:pt x="21364" y="879"/>
                  </a:cubicBezTo>
                  <a:cubicBezTo>
                    <a:pt x="21448" y="754"/>
                    <a:pt x="21531" y="649"/>
                    <a:pt x="21573" y="419"/>
                  </a:cubicBezTo>
                  <a:cubicBezTo>
                    <a:pt x="21573" y="335"/>
                    <a:pt x="21615" y="293"/>
                    <a:pt x="21615" y="251"/>
                  </a:cubicBezTo>
                  <a:cubicBezTo>
                    <a:pt x="21510" y="251"/>
                    <a:pt x="21343" y="231"/>
                    <a:pt x="21155" y="105"/>
                  </a:cubicBezTo>
                  <a:lnTo>
                    <a:pt x="21113" y="84"/>
                  </a:lnTo>
                  <a:cubicBezTo>
                    <a:pt x="21092" y="84"/>
                    <a:pt x="21008" y="147"/>
                    <a:pt x="20924" y="210"/>
                  </a:cubicBezTo>
                  <a:cubicBezTo>
                    <a:pt x="20715" y="356"/>
                    <a:pt x="20380" y="628"/>
                    <a:pt x="19753" y="921"/>
                  </a:cubicBezTo>
                  <a:lnTo>
                    <a:pt x="19460" y="1047"/>
                  </a:lnTo>
                  <a:cubicBezTo>
                    <a:pt x="19125" y="1193"/>
                    <a:pt x="19041" y="1235"/>
                    <a:pt x="18958" y="1235"/>
                  </a:cubicBezTo>
                  <a:cubicBezTo>
                    <a:pt x="18916" y="1235"/>
                    <a:pt x="18748" y="1193"/>
                    <a:pt x="18686" y="1026"/>
                  </a:cubicBezTo>
                  <a:cubicBezTo>
                    <a:pt x="18644" y="984"/>
                    <a:pt x="18581" y="963"/>
                    <a:pt x="18393" y="942"/>
                  </a:cubicBezTo>
                  <a:cubicBezTo>
                    <a:pt x="17807" y="837"/>
                    <a:pt x="17577" y="649"/>
                    <a:pt x="17556" y="231"/>
                  </a:cubicBezTo>
                  <a:cubicBezTo>
                    <a:pt x="17451" y="251"/>
                    <a:pt x="17326" y="398"/>
                    <a:pt x="17263" y="461"/>
                  </a:cubicBezTo>
                  <a:cubicBezTo>
                    <a:pt x="17137" y="607"/>
                    <a:pt x="17033" y="712"/>
                    <a:pt x="16907" y="712"/>
                  </a:cubicBezTo>
                  <a:lnTo>
                    <a:pt x="16823" y="712"/>
                  </a:lnTo>
                  <a:lnTo>
                    <a:pt x="16740" y="649"/>
                  </a:lnTo>
                  <a:cubicBezTo>
                    <a:pt x="16698" y="628"/>
                    <a:pt x="16489" y="544"/>
                    <a:pt x="16238" y="503"/>
                  </a:cubicBezTo>
                  <a:cubicBezTo>
                    <a:pt x="16007" y="419"/>
                    <a:pt x="15756" y="335"/>
                    <a:pt x="15442" y="231"/>
                  </a:cubicBezTo>
                  <a:cubicBezTo>
                    <a:pt x="15191" y="147"/>
                    <a:pt x="15045" y="84"/>
                    <a:pt x="14919"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00"/>
            <p:cNvSpPr/>
            <p:nvPr/>
          </p:nvSpPr>
          <p:spPr>
            <a:xfrm>
              <a:off x="4313975" y="2622350"/>
              <a:ext cx="264725" cy="459725"/>
            </a:xfrm>
            <a:custGeom>
              <a:avLst/>
              <a:gdLst/>
              <a:ahLst/>
              <a:cxnLst/>
              <a:rect l="l" t="t" r="r" b="b"/>
              <a:pathLst>
                <a:path w="10589" h="18389" extrusionOk="0">
                  <a:moveTo>
                    <a:pt x="8684" y="1"/>
                  </a:moveTo>
                  <a:cubicBezTo>
                    <a:pt x="8538" y="1"/>
                    <a:pt x="8370" y="22"/>
                    <a:pt x="8224" y="43"/>
                  </a:cubicBezTo>
                  <a:lnTo>
                    <a:pt x="8140" y="43"/>
                  </a:lnTo>
                  <a:cubicBezTo>
                    <a:pt x="7973" y="64"/>
                    <a:pt x="7826" y="64"/>
                    <a:pt x="7659" y="105"/>
                  </a:cubicBezTo>
                  <a:lnTo>
                    <a:pt x="7617" y="105"/>
                  </a:lnTo>
                  <a:cubicBezTo>
                    <a:pt x="7450" y="126"/>
                    <a:pt x="7324" y="126"/>
                    <a:pt x="7178" y="147"/>
                  </a:cubicBezTo>
                  <a:lnTo>
                    <a:pt x="7115" y="147"/>
                  </a:lnTo>
                  <a:cubicBezTo>
                    <a:pt x="6968" y="168"/>
                    <a:pt x="6822" y="210"/>
                    <a:pt x="6676" y="210"/>
                  </a:cubicBezTo>
                  <a:lnTo>
                    <a:pt x="6592" y="210"/>
                  </a:lnTo>
                  <a:cubicBezTo>
                    <a:pt x="6466" y="231"/>
                    <a:pt x="6299" y="252"/>
                    <a:pt x="6173" y="252"/>
                  </a:cubicBezTo>
                  <a:lnTo>
                    <a:pt x="6090" y="252"/>
                  </a:lnTo>
                  <a:cubicBezTo>
                    <a:pt x="5964" y="273"/>
                    <a:pt x="5839" y="294"/>
                    <a:pt x="5734" y="294"/>
                  </a:cubicBezTo>
                  <a:lnTo>
                    <a:pt x="5671" y="294"/>
                  </a:lnTo>
                  <a:cubicBezTo>
                    <a:pt x="5546" y="336"/>
                    <a:pt x="5420" y="357"/>
                    <a:pt x="5316" y="377"/>
                  </a:cubicBezTo>
                  <a:cubicBezTo>
                    <a:pt x="5295" y="377"/>
                    <a:pt x="5253" y="377"/>
                    <a:pt x="5232" y="419"/>
                  </a:cubicBezTo>
                  <a:cubicBezTo>
                    <a:pt x="5106" y="440"/>
                    <a:pt x="5002" y="461"/>
                    <a:pt x="4897" y="482"/>
                  </a:cubicBezTo>
                  <a:cubicBezTo>
                    <a:pt x="4876" y="482"/>
                    <a:pt x="4834" y="482"/>
                    <a:pt x="4813" y="524"/>
                  </a:cubicBezTo>
                  <a:cubicBezTo>
                    <a:pt x="4709" y="545"/>
                    <a:pt x="4604" y="566"/>
                    <a:pt x="4499" y="566"/>
                  </a:cubicBezTo>
                  <a:lnTo>
                    <a:pt x="4458" y="566"/>
                  </a:lnTo>
                  <a:lnTo>
                    <a:pt x="4144" y="649"/>
                  </a:lnTo>
                  <a:cubicBezTo>
                    <a:pt x="4102" y="649"/>
                    <a:pt x="4081" y="649"/>
                    <a:pt x="4060" y="670"/>
                  </a:cubicBezTo>
                  <a:cubicBezTo>
                    <a:pt x="3955" y="691"/>
                    <a:pt x="3872" y="733"/>
                    <a:pt x="3788" y="733"/>
                  </a:cubicBezTo>
                  <a:cubicBezTo>
                    <a:pt x="3767" y="733"/>
                    <a:pt x="3746" y="733"/>
                    <a:pt x="3725" y="754"/>
                  </a:cubicBezTo>
                  <a:cubicBezTo>
                    <a:pt x="3642" y="775"/>
                    <a:pt x="3558" y="775"/>
                    <a:pt x="3516" y="796"/>
                  </a:cubicBezTo>
                  <a:cubicBezTo>
                    <a:pt x="3474" y="796"/>
                    <a:pt x="3474" y="796"/>
                    <a:pt x="3453" y="838"/>
                  </a:cubicBezTo>
                  <a:cubicBezTo>
                    <a:pt x="3370" y="859"/>
                    <a:pt x="3328" y="859"/>
                    <a:pt x="3244" y="880"/>
                  </a:cubicBezTo>
                  <a:cubicBezTo>
                    <a:pt x="3223" y="880"/>
                    <a:pt x="3202" y="880"/>
                    <a:pt x="3160" y="901"/>
                  </a:cubicBezTo>
                  <a:cubicBezTo>
                    <a:pt x="3119" y="942"/>
                    <a:pt x="3056" y="942"/>
                    <a:pt x="3014" y="963"/>
                  </a:cubicBezTo>
                  <a:cubicBezTo>
                    <a:pt x="2993" y="963"/>
                    <a:pt x="2951" y="963"/>
                    <a:pt x="2930" y="984"/>
                  </a:cubicBezTo>
                  <a:cubicBezTo>
                    <a:pt x="2909" y="984"/>
                    <a:pt x="2847" y="1005"/>
                    <a:pt x="2826" y="1005"/>
                  </a:cubicBezTo>
                  <a:cubicBezTo>
                    <a:pt x="2805" y="1005"/>
                    <a:pt x="2784" y="1047"/>
                    <a:pt x="2742" y="1047"/>
                  </a:cubicBezTo>
                  <a:cubicBezTo>
                    <a:pt x="2721" y="1047"/>
                    <a:pt x="2700" y="1047"/>
                    <a:pt x="2700" y="1068"/>
                  </a:cubicBezTo>
                  <a:lnTo>
                    <a:pt x="2679" y="1068"/>
                  </a:lnTo>
                  <a:cubicBezTo>
                    <a:pt x="2595" y="1361"/>
                    <a:pt x="2386" y="1717"/>
                    <a:pt x="1905" y="1842"/>
                  </a:cubicBezTo>
                  <a:cubicBezTo>
                    <a:pt x="1256" y="2093"/>
                    <a:pt x="880" y="2156"/>
                    <a:pt x="629" y="2156"/>
                  </a:cubicBezTo>
                  <a:cubicBezTo>
                    <a:pt x="419" y="2888"/>
                    <a:pt x="1" y="5818"/>
                    <a:pt x="419" y="7387"/>
                  </a:cubicBezTo>
                  <a:cubicBezTo>
                    <a:pt x="503" y="7680"/>
                    <a:pt x="566" y="7973"/>
                    <a:pt x="629" y="8266"/>
                  </a:cubicBezTo>
                  <a:cubicBezTo>
                    <a:pt x="796" y="9103"/>
                    <a:pt x="880" y="9877"/>
                    <a:pt x="942" y="10484"/>
                  </a:cubicBezTo>
                  <a:cubicBezTo>
                    <a:pt x="984" y="10797"/>
                    <a:pt x="1005" y="11090"/>
                    <a:pt x="1047" y="11300"/>
                  </a:cubicBezTo>
                  <a:cubicBezTo>
                    <a:pt x="1089" y="11425"/>
                    <a:pt x="1110" y="11530"/>
                    <a:pt x="1131" y="11572"/>
                  </a:cubicBezTo>
                  <a:cubicBezTo>
                    <a:pt x="1194" y="11676"/>
                    <a:pt x="1214" y="11718"/>
                    <a:pt x="1319" y="11760"/>
                  </a:cubicBezTo>
                  <a:cubicBezTo>
                    <a:pt x="1654" y="11969"/>
                    <a:pt x="1717" y="12283"/>
                    <a:pt x="1507" y="12869"/>
                  </a:cubicBezTo>
                  <a:cubicBezTo>
                    <a:pt x="1340" y="13287"/>
                    <a:pt x="1235" y="13727"/>
                    <a:pt x="1131" y="14124"/>
                  </a:cubicBezTo>
                  <a:cubicBezTo>
                    <a:pt x="1026" y="14480"/>
                    <a:pt x="942" y="14815"/>
                    <a:pt x="838" y="15024"/>
                  </a:cubicBezTo>
                  <a:cubicBezTo>
                    <a:pt x="775" y="15233"/>
                    <a:pt x="629" y="15338"/>
                    <a:pt x="545" y="15401"/>
                  </a:cubicBezTo>
                  <a:cubicBezTo>
                    <a:pt x="461" y="15484"/>
                    <a:pt x="378" y="15547"/>
                    <a:pt x="273" y="16049"/>
                  </a:cubicBezTo>
                  <a:cubicBezTo>
                    <a:pt x="85" y="16949"/>
                    <a:pt x="126" y="17681"/>
                    <a:pt x="378" y="18058"/>
                  </a:cubicBezTo>
                  <a:cubicBezTo>
                    <a:pt x="440" y="18204"/>
                    <a:pt x="545" y="18267"/>
                    <a:pt x="712" y="18330"/>
                  </a:cubicBezTo>
                  <a:cubicBezTo>
                    <a:pt x="818" y="18369"/>
                    <a:pt x="942" y="18389"/>
                    <a:pt x="1083" y="18389"/>
                  </a:cubicBezTo>
                  <a:cubicBezTo>
                    <a:pt x="1470" y="18389"/>
                    <a:pt x="1987" y="18239"/>
                    <a:pt x="2616" y="17932"/>
                  </a:cubicBezTo>
                  <a:cubicBezTo>
                    <a:pt x="3265" y="17619"/>
                    <a:pt x="3558" y="17367"/>
                    <a:pt x="3746" y="17179"/>
                  </a:cubicBezTo>
                  <a:cubicBezTo>
                    <a:pt x="3899" y="17027"/>
                    <a:pt x="4033" y="16892"/>
                    <a:pt x="4265" y="16892"/>
                  </a:cubicBezTo>
                  <a:cubicBezTo>
                    <a:pt x="4382" y="16892"/>
                    <a:pt x="4525" y="16927"/>
                    <a:pt x="4709" y="17012"/>
                  </a:cubicBezTo>
                  <a:cubicBezTo>
                    <a:pt x="4918" y="17116"/>
                    <a:pt x="5106" y="17263"/>
                    <a:pt x="5253" y="17367"/>
                  </a:cubicBezTo>
                  <a:cubicBezTo>
                    <a:pt x="5420" y="17493"/>
                    <a:pt x="5546" y="17598"/>
                    <a:pt x="5650" y="17598"/>
                  </a:cubicBezTo>
                  <a:cubicBezTo>
                    <a:pt x="5776" y="17598"/>
                    <a:pt x="5964" y="17409"/>
                    <a:pt x="6215" y="17075"/>
                  </a:cubicBezTo>
                  <a:cubicBezTo>
                    <a:pt x="6466" y="16677"/>
                    <a:pt x="6529" y="16572"/>
                    <a:pt x="6550" y="16551"/>
                  </a:cubicBezTo>
                  <a:cubicBezTo>
                    <a:pt x="6571" y="16342"/>
                    <a:pt x="6634" y="16175"/>
                    <a:pt x="7324" y="15170"/>
                  </a:cubicBezTo>
                  <a:cubicBezTo>
                    <a:pt x="7889" y="14354"/>
                    <a:pt x="8036" y="13936"/>
                    <a:pt x="8119" y="13664"/>
                  </a:cubicBezTo>
                  <a:cubicBezTo>
                    <a:pt x="8245" y="13245"/>
                    <a:pt x="8370" y="13141"/>
                    <a:pt x="8768" y="13120"/>
                  </a:cubicBezTo>
                  <a:lnTo>
                    <a:pt x="8998" y="13120"/>
                  </a:lnTo>
                  <a:cubicBezTo>
                    <a:pt x="9396" y="13120"/>
                    <a:pt x="9689" y="13350"/>
                    <a:pt x="9877" y="13538"/>
                  </a:cubicBezTo>
                  <a:lnTo>
                    <a:pt x="9898" y="13559"/>
                  </a:lnTo>
                  <a:cubicBezTo>
                    <a:pt x="9919" y="13497"/>
                    <a:pt x="9940" y="13350"/>
                    <a:pt x="9961" y="13141"/>
                  </a:cubicBezTo>
                  <a:cubicBezTo>
                    <a:pt x="9961" y="13078"/>
                    <a:pt x="10002" y="13015"/>
                    <a:pt x="10002" y="12911"/>
                  </a:cubicBezTo>
                  <a:cubicBezTo>
                    <a:pt x="10107" y="12032"/>
                    <a:pt x="10358" y="11739"/>
                    <a:pt x="10588" y="11551"/>
                  </a:cubicBezTo>
                  <a:cubicBezTo>
                    <a:pt x="10546" y="11404"/>
                    <a:pt x="10442" y="11111"/>
                    <a:pt x="10274" y="10672"/>
                  </a:cubicBezTo>
                  <a:cubicBezTo>
                    <a:pt x="9940" y="9772"/>
                    <a:pt x="9730" y="9647"/>
                    <a:pt x="9626" y="9563"/>
                  </a:cubicBezTo>
                  <a:cubicBezTo>
                    <a:pt x="9312" y="9333"/>
                    <a:pt x="9270" y="9124"/>
                    <a:pt x="9207" y="7805"/>
                  </a:cubicBezTo>
                  <a:cubicBezTo>
                    <a:pt x="9165" y="6445"/>
                    <a:pt x="9207" y="6069"/>
                    <a:pt x="9228" y="5776"/>
                  </a:cubicBezTo>
                  <a:cubicBezTo>
                    <a:pt x="9270" y="5587"/>
                    <a:pt x="9270" y="5546"/>
                    <a:pt x="9207" y="5148"/>
                  </a:cubicBezTo>
                  <a:cubicBezTo>
                    <a:pt x="9207" y="5085"/>
                    <a:pt x="9186" y="5043"/>
                    <a:pt x="9186" y="5023"/>
                  </a:cubicBezTo>
                  <a:cubicBezTo>
                    <a:pt x="9061" y="4876"/>
                    <a:pt x="9019" y="4499"/>
                    <a:pt x="8914" y="3286"/>
                  </a:cubicBezTo>
                  <a:cubicBezTo>
                    <a:pt x="8810" y="1612"/>
                    <a:pt x="8747" y="545"/>
                    <a:pt x="8705"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00"/>
            <p:cNvSpPr/>
            <p:nvPr/>
          </p:nvSpPr>
          <p:spPr>
            <a:xfrm>
              <a:off x="4384600" y="2209650"/>
              <a:ext cx="287200" cy="419000"/>
            </a:xfrm>
            <a:custGeom>
              <a:avLst/>
              <a:gdLst/>
              <a:ahLst/>
              <a:cxnLst/>
              <a:rect l="l" t="t" r="r" b="b"/>
              <a:pathLst>
                <a:path w="11488" h="16760" extrusionOk="0">
                  <a:moveTo>
                    <a:pt x="4436" y="0"/>
                  </a:moveTo>
                  <a:cubicBezTo>
                    <a:pt x="4374" y="21"/>
                    <a:pt x="4269" y="42"/>
                    <a:pt x="4143" y="105"/>
                  </a:cubicBezTo>
                  <a:lnTo>
                    <a:pt x="3913" y="188"/>
                  </a:lnTo>
                  <a:cubicBezTo>
                    <a:pt x="3348" y="356"/>
                    <a:pt x="3348" y="356"/>
                    <a:pt x="3118" y="649"/>
                  </a:cubicBezTo>
                  <a:cubicBezTo>
                    <a:pt x="2867" y="984"/>
                    <a:pt x="2491" y="1779"/>
                    <a:pt x="2449" y="2197"/>
                  </a:cubicBezTo>
                  <a:cubicBezTo>
                    <a:pt x="2407" y="2406"/>
                    <a:pt x="2344" y="2616"/>
                    <a:pt x="2281" y="2804"/>
                  </a:cubicBezTo>
                  <a:cubicBezTo>
                    <a:pt x="2239" y="2929"/>
                    <a:pt x="2156" y="3160"/>
                    <a:pt x="2177" y="3222"/>
                  </a:cubicBezTo>
                  <a:cubicBezTo>
                    <a:pt x="2177" y="3222"/>
                    <a:pt x="2574" y="3955"/>
                    <a:pt x="2407" y="4394"/>
                  </a:cubicBezTo>
                  <a:cubicBezTo>
                    <a:pt x="2365" y="4541"/>
                    <a:pt x="2239" y="4624"/>
                    <a:pt x="2093" y="4624"/>
                  </a:cubicBezTo>
                  <a:cubicBezTo>
                    <a:pt x="1967" y="4624"/>
                    <a:pt x="1842" y="4582"/>
                    <a:pt x="1674" y="4415"/>
                  </a:cubicBezTo>
                  <a:cubicBezTo>
                    <a:pt x="1612" y="4331"/>
                    <a:pt x="1507" y="4269"/>
                    <a:pt x="1319" y="2971"/>
                  </a:cubicBezTo>
                  <a:cubicBezTo>
                    <a:pt x="1047" y="3076"/>
                    <a:pt x="796" y="3160"/>
                    <a:pt x="712" y="3222"/>
                  </a:cubicBezTo>
                  <a:lnTo>
                    <a:pt x="628" y="3285"/>
                  </a:lnTo>
                  <a:cubicBezTo>
                    <a:pt x="566" y="3369"/>
                    <a:pt x="482" y="3473"/>
                    <a:pt x="419" y="3871"/>
                  </a:cubicBezTo>
                  <a:cubicBezTo>
                    <a:pt x="419" y="3976"/>
                    <a:pt x="398" y="4080"/>
                    <a:pt x="398" y="4185"/>
                  </a:cubicBezTo>
                  <a:cubicBezTo>
                    <a:pt x="356" y="4582"/>
                    <a:pt x="314" y="4750"/>
                    <a:pt x="419" y="5252"/>
                  </a:cubicBezTo>
                  <a:lnTo>
                    <a:pt x="670" y="5252"/>
                  </a:lnTo>
                  <a:lnTo>
                    <a:pt x="733" y="5419"/>
                  </a:lnTo>
                  <a:cubicBezTo>
                    <a:pt x="817" y="5587"/>
                    <a:pt x="796" y="5649"/>
                    <a:pt x="566" y="6277"/>
                  </a:cubicBezTo>
                  <a:cubicBezTo>
                    <a:pt x="377" y="6779"/>
                    <a:pt x="189" y="7030"/>
                    <a:pt x="84" y="7198"/>
                  </a:cubicBezTo>
                  <a:cubicBezTo>
                    <a:pt x="63" y="7240"/>
                    <a:pt x="1" y="7302"/>
                    <a:pt x="1" y="7323"/>
                  </a:cubicBezTo>
                  <a:cubicBezTo>
                    <a:pt x="1" y="7323"/>
                    <a:pt x="1" y="7344"/>
                    <a:pt x="42" y="7428"/>
                  </a:cubicBezTo>
                  <a:cubicBezTo>
                    <a:pt x="84" y="7574"/>
                    <a:pt x="147" y="7658"/>
                    <a:pt x="168" y="7763"/>
                  </a:cubicBezTo>
                  <a:cubicBezTo>
                    <a:pt x="273" y="7972"/>
                    <a:pt x="314" y="8160"/>
                    <a:pt x="419" y="8704"/>
                  </a:cubicBezTo>
                  <a:lnTo>
                    <a:pt x="461" y="8914"/>
                  </a:lnTo>
                  <a:cubicBezTo>
                    <a:pt x="586" y="9625"/>
                    <a:pt x="586" y="9876"/>
                    <a:pt x="210" y="10462"/>
                  </a:cubicBezTo>
                  <a:cubicBezTo>
                    <a:pt x="63" y="10671"/>
                    <a:pt x="42" y="10755"/>
                    <a:pt x="42" y="10776"/>
                  </a:cubicBezTo>
                  <a:cubicBezTo>
                    <a:pt x="42" y="10818"/>
                    <a:pt x="189" y="11090"/>
                    <a:pt x="273" y="11215"/>
                  </a:cubicBezTo>
                  <a:cubicBezTo>
                    <a:pt x="398" y="11341"/>
                    <a:pt x="461" y="11403"/>
                    <a:pt x="482" y="11403"/>
                  </a:cubicBezTo>
                  <a:cubicBezTo>
                    <a:pt x="691" y="11445"/>
                    <a:pt x="712" y="11634"/>
                    <a:pt x="775" y="11947"/>
                  </a:cubicBezTo>
                  <a:cubicBezTo>
                    <a:pt x="879" y="12471"/>
                    <a:pt x="942" y="13203"/>
                    <a:pt x="796" y="13998"/>
                  </a:cubicBezTo>
                  <a:cubicBezTo>
                    <a:pt x="733" y="14270"/>
                    <a:pt x="712" y="14772"/>
                    <a:pt x="712" y="15191"/>
                  </a:cubicBezTo>
                  <a:cubicBezTo>
                    <a:pt x="712" y="15818"/>
                    <a:pt x="691" y="16195"/>
                    <a:pt x="586" y="16404"/>
                  </a:cubicBezTo>
                  <a:cubicBezTo>
                    <a:pt x="524" y="16509"/>
                    <a:pt x="461" y="16613"/>
                    <a:pt x="377" y="16760"/>
                  </a:cubicBezTo>
                  <a:cubicBezTo>
                    <a:pt x="1507" y="16467"/>
                    <a:pt x="3662" y="15986"/>
                    <a:pt x="6068" y="15818"/>
                  </a:cubicBezTo>
                  <a:cubicBezTo>
                    <a:pt x="6681" y="15779"/>
                    <a:pt x="7270" y="15758"/>
                    <a:pt x="7838" y="15758"/>
                  </a:cubicBezTo>
                  <a:cubicBezTo>
                    <a:pt x="8473" y="15758"/>
                    <a:pt x="9082" y="15784"/>
                    <a:pt x="9667" y="15839"/>
                  </a:cubicBezTo>
                  <a:cubicBezTo>
                    <a:pt x="9688" y="15797"/>
                    <a:pt x="9688" y="15714"/>
                    <a:pt x="9709" y="15630"/>
                  </a:cubicBezTo>
                  <a:cubicBezTo>
                    <a:pt x="9918" y="14877"/>
                    <a:pt x="9981" y="14563"/>
                    <a:pt x="10023" y="14354"/>
                  </a:cubicBezTo>
                  <a:cubicBezTo>
                    <a:pt x="10044" y="14207"/>
                    <a:pt x="10086" y="14124"/>
                    <a:pt x="10128" y="13956"/>
                  </a:cubicBezTo>
                  <a:cubicBezTo>
                    <a:pt x="10128" y="13935"/>
                    <a:pt x="10128" y="13831"/>
                    <a:pt x="10107" y="13789"/>
                  </a:cubicBezTo>
                  <a:cubicBezTo>
                    <a:pt x="10044" y="13580"/>
                    <a:pt x="9939" y="13056"/>
                    <a:pt x="10525" y="12847"/>
                  </a:cubicBezTo>
                  <a:cubicBezTo>
                    <a:pt x="10588" y="12816"/>
                    <a:pt x="10640" y="12800"/>
                    <a:pt x="10690" y="12800"/>
                  </a:cubicBezTo>
                  <a:cubicBezTo>
                    <a:pt x="10740" y="12800"/>
                    <a:pt x="10787" y="12816"/>
                    <a:pt x="10839" y="12847"/>
                  </a:cubicBezTo>
                  <a:lnTo>
                    <a:pt x="10860" y="12805"/>
                  </a:lnTo>
                  <a:cubicBezTo>
                    <a:pt x="10985" y="12596"/>
                    <a:pt x="11153" y="12345"/>
                    <a:pt x="11383" y="12282"/>
                  </a:cubicBezTo>
                  <a:lnTo>
                    <a:pt x="11383" y="12010"/>
                  </a:lnTo>
                  <a:cubicBezTo>
                    <a:pt x="11383" y="10755"/>
                    <a:pt x="11362" y="10567"/>
                    <a:pt x="11299" y="10190"/>
                  </a:cubicBezTo>
                  <a:lnTo>
                    <a:pt x="11278" y="10023"/>
                  </a:lnTo>
                  <a:cubicBezTo>
                    <a:pt x="11237" y="9646"/>
                    <a:pt x="11258" y="9562"/>
                    <a:pt x="11278" y="9353"/>
                  </a:cubicBezTo>
                  <a:cubicBezTo>
                    <a:pt x="11299" y="9248"/>
                    <a:pt x="11341" y="9123"/>
                    <a:pt x="11383" y="8809"/>
                  </a:cubicBezTo>
                  <a:cubicBezTo>
                    <a:pt x="11488" y="8035"/>
                    <a:pt x="11488" y="7888"/>
                    <a:pt x="11048" y="7198"/>
                  </a:cubicBezTo>
                  <a:cubicBezTo>
                    <a:pt x="10776" y="6800"/>
                    <a:pt x="10713" y="6403"/>
                    <a:pt x="10672" y="6173"/>
                  </a:cubicBezTo>
                  <a:cubicBezTo>
                    <a:pt x="10651" y="6173"/>
                    <a:pt x="10630" y="6193"/>
                    <a:pt x="10609" y="6193"/>
                  </a:cubicBezTo>
                  <a:cubicBezTo>
                    <a:pt x="10400" y="6298"/>
                    <a:pt x="10211" y="6361"/>
                    <a:pt x="10044" y="6361"/>
                  </a:cubicBezTo>
                  <a:cubicBezTo>
                    <a:pt x="10002" y="6424"/>
                    <a:pt x="9939" y="6612"/>
                    <a:pt x="9877" y="6738"/>
                  </a:cubicBezTo>
                  <a:cubicBezTo>
                    <a:pt x="9709" y="7093"/>
                    <a:pt x="9709" y="7261"/>
                    <a:pt x="9688" y="7407"/>
                  </a:cubicBezTo>
                  <a:cubicBezTo>
                    <a:pt x="9667" y="7784"/>
                    <a:pt x="9521" y="7930"/>
                    <a:pt x="9186" y="8098"/>
                  </a:cubicBezTo>
                  <a:cubicBezTo>
                    <a:pt x="9040" y="8181"/>
                    <a:pt x="8998" y="8265"/>
                    <a:pt x="8935" y="8370"/>
                  </a:cubicBezTo>
                  <a:cubicBezTo>
                    <a:pt x="8851" y="8495"/>
                    <a:pt x="8747" y="8704"/>
                    <a:pt x="8454" y="8704"/>
                  </a:cubicBezTo>
                  <a:cubicBezTo>
                    <a:pt x="8328" y="8704"/>
                    <a:pt x="8161" y="8662"/>
                    <a:pt x="7910" y="8558"/>
                  </a:cubicBezTo>
                  <a:lnTo>
                    <a:pt x="7115" y="8181"/>
                  </a:lnTo>
                  <a:cubicBezTo>
                    <a:pt x="6968" y="8181"/>
                    <a:pt x="6864" y="8077"/>
                    <a:pt x="6801" y="7930"/>
                  </a:cubicBezTo>
                  <a:cubicBezTo>
                    <a:pt x="6738" y="7658"/>
                    <a:pt x="6864" y="7365"/>
                    <a:pt x="7115" y="7051"/>
                  </a:cubicBezTo>
                  <a:cubicBezTo>
                    <a:pt x="7156" y="7010"/>
                    <a:pt x="7198" y="6989"/>
                    <a:pt x="7198" y="6926"/>
                  </a:cubicBezTo>
                  <a:lnTo>
                    <a:pt x="7198" y="6842"/>
                  </a:lnTo>
                  <a:cubicBezTo>
                    <a:pt x="7219" y="6633"/>
                    <a:pt x="7282" y="6612"/>
                    <a:pt x="7638" y="6361"/>
                  </a:cubicBezTo>
                  <a:cubicBezTo>
                    <a:pt x="7752" y="6272"/>
                    <a:pt x="7865" y="6237"/>
                    <a:pt x="7965" y="6237"/>
                  </a:cubicBezTo>
                  <a:cubicBezTo>
                    <a:pt x="8031" y="6237"/>
                    <a:pt x="8090" y="6252"/>
                    <a:pt x="8140" y="6277"/>
                  </a:cubicBezTo>
                  <a:lnTo>
                    <a:pt x="8140" y="6193"/>
                  </a:lnTo>
                  <a:cubicBezTo>
                    <a:pt x="8161" y="5566"/>
                    <a:pt x="8245" y="5336"/>
                    <a:pt x="8370" y="5168"/>
                  </a:cubicBezTo>
                  <a:cubicBezTo>
                    <a:pt x="8349" y="4959"/>
                    <a:pt x="8265" y="4520"/>
                    <a:pt x="8224" y="4269"/>
                  </a:cubicBezTo>
                  <a:cubicBezTo>
                    <a:pt x="8056" y="3390"/>
                    <a:pt x="7889" y="3034"/>
                    <a:pt x="7784" y="2825"/>
                  </a:cubicBezTo>
                  <a:cubicBezTo>
                    <a:pt x="7533" y="2385"/>
                    <a:pt x="7575" y="2176"/>
                    <a:pt x="7889" y="1590"/>
                  </a:cubicBezTo>
                  <a:cubicBezTo>
                    <a:pt x="8056" y="1256"/>
                    <a:pt x="8328" y="984"/>
                    <a:pt x="8558" y="816"/>
                  </a:cubicBezTo>
                  <a:lnTo>
                    <a:pt x="8517" y="816"/>
                  </a:lnTo>
                  <a:cubicBezTo>
                    <a:pt x="7826" y="732"/>
                    <a:pt x="7512" y="649"/>
                    <a:pt x="7282" y="607"/>
                  </a:cubicBezTo>
                  <a:cubicBezTo>
                    <a:pt x="7052" y="544"/>
                    <a:pt x="6905" y="523"/>
                    <a:pt x="6550" y="502"/>
                  </a:cubicBezTo>
                  <a:lnTo>
                    <a:pt x="6487" y="502"/>
                  </a:lnTo>
                  <a:cubicBezTo>
                    <a:pt x="6445" y="565"/>
                    <a:pt x="6361" y="649"/>
                    <a:pt x="6236" y="649"/>
                  </a:cubicBezTo>
                  <a:cubicBezTo>
                    <a:pt x="6131" y="649"/>
                    <a:pt x="5964" y="628"/>
                    <a:pt x="5441" y="502"/>
                  </a:cubicBezTo>
                  <a:cubicBezTo>
                    <a:pt x="4771" y="314"/>
                    <a:pt x="4562" y="126"/>
                    <a:pt x="4436"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00"/>
            <p:cNvSpPr/>
            <p:nvPr/>
          </p:nvSpPr>
          <p:spPr>
            <a:xfrm>
              <a:off x="4319225" y="3368800"/>
              <a:ext cx="308125" cy="523650"/>
            </a:xfrm>
            <a:custGeom>
              <a:avLst/>
              <a:gdLst/>
              <a:ahLst/>
              <a:cxnLst/>
              <a:rect l="l" t="t" r="r" b="b"/>
              <a:pathLst>
                <a:path w="12325" h="20946" extrusionOk="0">
                  <a:moveTo>
                    <a:pt x="8558" y="1"/>
                  </a:moveTo>
                  <a:lnTo>
                    <a:pt x="8056" y="64"/>
                  </a:lnTo>
                  <a:lnTo>
                    <a:pt x="628" y="691"/>
                  </a:lnTo>
                  <a:lnTo>
                    <a:pt x="628" y="921"/>
                  </a:lnTo>
                  <a:lnTo>
                    <a:pt x="628" y="1382"/>
                  </a:lnTo>
                  <a:lnTo>
                    <a:pt x="628" y="1445"/>
                  </a:lnTo>
                  <a:lnTo>
                    <a:pt x="628" y="1654"/>
                  </a:lnTo>
                  <a:lnTo>
                    <a:pt x="628" y="1696"/>
                  </a:lnTo>
                  <a:lnTo>
                    <a:pt x="628" y="1968"/>
                  </a:lnTo>
                  <a:lnTo>
                    <a:pt x="628" y="1989"/>
                  </a:lnTo>
                  <a:lnTo>
                    <a:pt x="628" y="2282"/>
                  </a:lnTo>
                  <a:lnTo>
                    <a:pt x="628" y="2323"/>
                  </a:lnTo>
                  <a:lnTo>
                    <a:pt x="628" y="2574"/>
                  </a:lnTo>
                  <a:lnTo>
                    <a:pt x="628" y="2637"/>
                  </a:lnTo>
                  <a:lnTo>
                    <a:pt x="628" y="2867"/>
                  </a:lnTo>
                  <a:lnTo>
                    <a:pt x="628" y="2951"/>
                  </a:lnTo>
                  <a:cubicBezTo>
                    <a:pt x="628" y="3056"/>
                    <a:pt x="607" y="3160"/>
                    <a:pt x="607" y="3265"/>
                  </a:cubicBezTo>
                  <a:lnTo>
                    <a:pt x="607" y="3328"/>
                  </a:lnTo>
                  <a:cubicBezTo>
                    <a:pt x="607" y="3390"/>
                    <a:pt x="586" y="3495"/>
                    <a:pt x="586" y="3579"/>
                  </a:cubicBezTo>
                  <a:lnTo>
                    <a:pt x="586" y="3683"/>
                  </a:lnTo>
                  <a:cubicBezTo>
                    <a:pt x="586" y="3767"/>
                    <a:pt x="544" y="3851"/>
                    <a:pt x="544" y="3914"/>
                  </a:cubicBezTo>
                  <a:lnTo>
                    <a:pt x="544" y="4018"/>
                  </a:lnTo>
                  <a:cubicBezTo>
                    <a:pt x="523" y="4123"/>
                    <a:pt x="523" y="4227"/>
                    <a:pt x="502" y="4332"/>
                  </a:cubicBezTo>
                  <a:cubicBezTo>
                    <a:pt x="335" y="5232"/>
                    <a:pt x="314" y="5378"/>
                    <a:pt x="272" y="5525"/>
                  </a:cubicBezTo>
                  <a:cubicBezTo>
                    <a:pt x="230" y="5629"/>
                    <a:pt x="209" y="5671"/>
                    <a:pt x="105" y="6634"/>
                  </a:cubicBezTo>
                  <a:cubicBezTo>
                    <a:pt x="0" y="7533"/>
                    <a:pt x="21" y="7722"/>
                    <a:pt x="168" y="8182"/>
                  </a:cubicBezTo>
                  <a:cubicBezTo>
                    <a:pt x="272" y="8663"/>
                    <a:pt x="440" y="9396"/>
                    <a:pt x="607" y="11174"/>
                  </a:cubicBezTo>
                  <a:cubicBezTo>
                    <a:pt x="753" y="13015"/>
                    <a:pt x="837" y="13392"/>
                    <a:pt x="858" y="13601"/>
                  </a:cubicBezTo>
                  <a:cubicBezTo>
                    <a:pt x="921" y="13831"/>
                    <a:pt x="921" y="13957"/>
                    <a:pt x="963" y="15003"/>
                  </a:cubicBezTo>
                  <a:cubicBezTo>
                    <a:pt x="1025" y="16321"/>
                    <a:pt x="1004" y="16551"/>
                    <a:pt x="942" y="17075"/>
                  </a:cubicBezTo>
                  <a:cubicBezTo>
                    <a:pt x="900" y="17451"/>
                    <a:pt x="837" y="17974"/>
                    <a:pt x="795" y="19167"/>
                  </a:cubicBezTo>
                  <a:cubicBezTo>
                    <a:pt x="795" y="19376"/>
                    <a:pt x="753" y="19606"/>
                    <a:pt x="753" y="19816"/>
                  </a:cubicBezTo>
                  <a:cubicBezTo>
                    <a:pt x="795" y="19816"/>
                    <a:pt x="816" y="19816"/>
                    <a:pt x="858" y="19857"/>
                  </a:cubicBezTo>
                  <a:cubicBezTo>
                    <a:pt x="858" y="19857"/>
                    <a:pt x="900" y="19857"/>
                    <a:pt x="900" y="19878"/>
                  </a:cubicBezTo>
                  <a:cubicBezTo>
                    <a:pt x="921" y="19878"/>
                    <a:pt x="921" y="19899"/>
                    <a:pt x="942" y="19899"/>
                  </a:cubicBezTo>
                  <a:lnTo>
                    <a:pt x="963" y="19920"/>
                  </a:lnTo>
                  <a:lnTo>
                    <a:pt x="1004" y="19962"/>
                  </a:lnTo>
                  <a:lnTo>
                    <a:pt x="1025" y="19983"/>
                  </a:lnTo>
                  <a:lnTo>
                    <a:pt x="1046" y="20004"/>
                  </a:lnTo>
                  <a:cubicBezTo>
                    <a:pt x="1046" y="20046"/>
                    <a:pt x="1067" y="20046"/>
                    <a:pt x="1067" y="20067"/>
                  </a:cubicBezTo>
                  <a:lnTo>
                    <a:pt x="1109" y="20088"/>
                  </a:lnTo>
                  <a:cubicBezTo>
                    <a:pt x="1109" y="20108"/>
                    <a:pt x="1130" y="20108"/>
                    <a:pt x="1130" y="20150"/>
                  </a:cubicBezTo>
                  <a:cubicBezTo>
                    <a:pt x="1130" y="20150"/>
                    <a:pt x="1130" y="20171"/>
                    <a:pt x="1151" y="20171"/>
                  </a:cubicBezTo>
                  <a:cubicBezTo>
                    <a:pt x="1151" y="20192"/>
                    <a:pt x="1172" y="20192"/>
                    <a:pt x="1172" y="20213"/>
                  </a:cubicBezTo>
                  <a:lnTo>
                    <a:pt x="1172" y="20255"/>
                  </a:lnTo>
                  <a:cubicBezTo>
                    <a:pt x="1172" y="20276"/>
                    <a:pt x="1214" y="20276"/>
                    <a:pt x="1214" y="20297"/>
                  </a:cubicBezTo>
                  <a:cubicBezTo>
                    <a:pt x="1240" y="20292"/>
                    <a:pt x="1266" y="20289"/>
                    <a:pt x="1292" y="20289"/>
                  </a:cubicBezTo>
                  <a:cubicBezTo>
                    <a:pt x="1368" y="20289"/>
                    <a:pt x="1439" y="20312"/>
                    <a:pt x="1486" y="20360"/>
                  </a:cubicBezTo>
                  <a:cubicBezTo>
                    <a:pt x="1528" y="20380"/>
                    <a:pt x="1548" y="20380"/>
                    <a:pt x="1548" y="20401"/>
                  </a:cubicBezTo>
                  <a:cubicBezTo>
                    <a:pt x="1590" y="20150"/>
                    <a:pt x="1632" y="19941"/>
                    <a:pt x="1653" y="19753"/>
                  </a:cubicBezTo>
                  <a:cubicBezTo>
                    <a:pt x="1674" y="19543"/>
                    <a:pt x="1695" y="19355"/>
                    <a:pt x="1758" y="19230"/>
                  </a:cubicBezTo>
                  <a:cubicBezTo>
                    <a:pt x="1737" y="19167"/>
                    <a:pt x="1737" y="19104"/>
                    <a:pt x="1695" y="19062"/>
                  </a:cubicBezTo>
                  <a:cubicBezTo>
                    <a:pt x="1674" y="18999"/>
                    <a:pt x="1632" y="18832"/>
                    <a:pt x="1695" y="18686"/>
                  </a:cubicBezTo>
                  <a:lnTo>
                    <a:pt x="1779" y="18518"/>
                  </a:lnTo>
                  <a:lnTo>
                    <a:pt x="1946" y="18518"/>
                  </a:lnTo>
                  <a:cubicBezTo>
                    <a:pt x="2093" y="18518"/>
                    <a:pt x="2113" y="18539"/>
                    <a:pt x="2365" y="19020"/>
                  </a:cubicBezTo>
                  <a:cubicBezTo>
                    <a:pt x="2678" y="19564"/>
                    <a:pt x="2699" y="19836"/>
                    <a:pt x="2741" y="20088"/>
                  </a:cubicBezTo>
                  <a:cubicBezTo>
                    <a:pt x="2783" y="20192"/>
                    <a:pt x="2783" y="20297"/>
                    <a:pt x="2825" y="20464"/>
                  </a:cubicBezTo>
                  <a:cubicBezTo>
                    <a:pt x="2888" y="20632"/>
                    <a:pt x="2888" y="20799"/>
                    <a:pt x="2846" y="20945"/>
                  </a:cubicBezTo>
                  <a:lnTo>
                    <a:pt x="2888" y="20945"/>
                  </a:lnTo>
                  <a:cubicBezTo>
                    <a:pt x="3327" y="20715"/>
                    <a:pt x="3453" y="20611"/>
                    <a:pt x="3515" y="20527"/>
                  </a:cubicBezTo>
                  <a:cubicBezTo>
                    <a:pt x="3662" y="20380"/>
                    <a:pt x="3745" y="20360"/>
                    <a:pt x="4373" y="20213"/>
                  </a:cubicBezTo>
                  <a:cubicBezTo>
                    <a:pt x="4415" y="20213"/>
                    <a:pt x="4478" y="20192"/>
                    <a:pt x="4520" y="20192"/>
                  </a:cubicBezTo>
                  <a:lnTo>
                    <a:pt x="4603" y="17367"/>
                  </a:lnTo>
                  <a:lnTo>
                    <a:pt x="3829" y="16949"/>
                  </a:lnTo>
                  <a:lnTo>
                    <a:pt x="3662" y="15275"/>
                  </a:lnTo>
                  <a:lnTo>
                    <a:pt x="11090" y="14710"/>
                  </a:lnTo>
                  <a:cubicBezTo>
                    <a:pt x="11090" y="14501"/>
                    <a:pt x="11132" y="14229"/>
                    <a:pt x="11194" y="13915"/>
                  </a:cubicBezTo>
                  <a:cubicBezTo>
                    <a:pt x="11404" y="12932"/>
                    <a:pt x="11717" y="12471"/>
                    <a:pt x="11948" y="12157"/>
                  </a:cubicBezTo>
                  <a:cubicBezTo>
                    <a:pt x="12220" y="11802"/>
                    <a:pt x="12324" y="11676"/>
                    <a:pt x="12157" y="10902"/>
                  </a:cubicBezTo>
                  <a:cubicBezTo>
                    <a:pt x="12094" y="10463"/>
                    <a:pt x="12031" y="10232"/>
                    <a:pt x="12010" y="10107"/>
                  </a:cubicBezTo>
                  <a:cubicBezTo>
                    <a:pt x="11989" y="9919"/>
                    <a:pt x="11989" y="9919"/>
                    <a:pt x="11885" y="9668"/>
                  </a:cubicBezTo>
                  <a:cubicBezTo>
                    <a:pt x="11780" y="9479"/>
                    <a:pt x="11613" y="9124"/>
                    <a:pt x="11299" y="8391"/>
                  </a:cubicBezTo>
                  <a:cubicBezTo>
                    <a:pt x="10901" y="7491"/>
                    <a:pt x="10692" y="7219"/>
                    <a:pt x="10567" y="7052"/>
                  </a:cubicBezTo>
                  <a:cubicBezTo>
                    <a:pt x="10336" y="6759"/>
                    <a:pt x="10274" y="6613"/>
                    <a:pt x="10064" y="5315"/>
                  </a:cubicBezTo>
                  <a:lnTo>
                    <a:pt x="10002" y="4709"/>
                  </a:lnTo>
                  <a:cubicBezTo>
                    <a:pt x="9792" y="3307"/>
                    <a:pt x="9792" y="3307"/>
                    <a:pt x="9667" y="2826"/>
                  </a:cubicBezTo>
                  <a:lnTo>
                    <a:pt x="9604" y="2637"/>
                  </a:lnTo>
                  <a:cubicBezTo>
                    <a:pt x="9604" y="2616"/>
                    <a:pt x="9583" y="2574"/>
                    <a:pt x="9583" y="2512"/>
                  </a:cubicBezTo>
                  <a:cubicBezTo>
                    <a:pt x="9583" y="2491"/>
                    <a:pt x="9583" y="2491"/>
                    <a:pt x="9541" y="2470"/>
                  </a:cubicBezTo>
                  <a:cubicBezTo>
                    <a:pt x="9541" y="2428"/>
                    <a:pt x="9520" y="2407"/>
                    <a:pt x="9520" y="2386"/>
                  </a:cubicBezTo>
                  <a:cubicBezTo>
                    <a:pt x="9520" y="2344"/>
                    <a:pt x="9499" y="2323"/>
                    <a:pt x="9499" y="2302"/>
                  </a:cubicBezTo>
                  <a:cubicBezTo>
                    <a:pt x="9499" y="2282"/>
                    <a:pt x="9479" y="2261"/>
                    <a:pt x="9479" y="2219"/>
                  </a:cubicBezTo>
                  <a:cubicBezTo>
                    <a:pt x="9479" y="2198"/>
                    <a:pt x="9437" y="2177"/>
                    <a:pt x="9437" y="2114"/>
                  </a:cubicBezTo>
                  <a:cubicBezTo>
                    <a:pt x="9437" y="2093"/>
                    <a:pt x="9416" y="2072"/>
                    <a:pt x="9416" y="2051"/>
                  </a:cubicBezTo>
                  <a:cubicBezTo>
                    <a:pt x="9395" y="2010"/>
                    <a:pt x="9395" y="1968"/>
                    <a:pt x="9374" y="1947"/>
                  </a:cubicBezTo>
                  <a:cubicBezTo>
                    <a:pt x="9374" y="1905"/>
                    <a:pt x="9332" y="1884"/>
                    <a:pt x="9332" y="1884"/>
                  </a:cubicBezTo>
                  <a:cubicBezTo>
                    <a:pt x="9311" y="1842"/>
                    <a:pt x="9311" y="1800"/>
                    <a:pt x="9290" y="1758"/>
                  </a:cubicBezTo>
                  <a:cubicBezTo>
                    <a:pt x="9290" y="1738"/>
                    <a:pt x="9269" y="1738"/>
                    <a:pt x="9269" y="1696"/>
                  </a:cubicBezTo>
                  <a:cubicBezTo>
                    <a:pt x="9227" y="1654"/>
                    <a:pt x="9227" y="1633"/>
                    <a:pt x="9207" y="1570"/>
                  </a:cubicBezTo>
                  <a:cubicBezTo>
                    <a:pt x="9207" y="1549"/>
                    <a:pt x="9207" y="1549"/>
                    <a:pt x="9186" y="1528"/>
                  </a:cubicBezTo>
                  <a:cubicBezTo>
                    <a:pt x="9165" y="1465"/>
                    <a:pt x="9123" y="1424"/>
                    <a:pt x="9123" y="1361"/>
                  </a:cubicBezTo>
                  <a:lnTo>
                    <a:pt x="9123" y="1340"/>
                  </a:lnTo>
                  <a:cubicBezTo>
                    <a:pt x="8997" y="1026"/>
                    <a:pt x="8872" y="733"/>
                    <a:pt x="8746" y="440"/>
                  </a:cubicBezTo>
                  <a:lnTo>
                    <a:pt x="8746" y="419"/>
                  </a:lnTo>
                  <a:cubicBezTo>
                    <a:pt x="8704" y="398"/>
                    <a:pt x="8704" y="336"/>
                    <a:pt x="8683" y="315"/>
                  </a:cubicBezTo>
                  <a:cubicBezTo>
                    <a:pt x="8683" y="294"/>
                    <a:pt x="8663" y="273"/>
                    <a:pt x="8663" y="273"/>
                  </a:cubicBezTo>
                  <a:cubicBezTo>
                    <a:pt x="8663" y="231"/>
                    <a:pt x="8642" y="210"/>
                    <a:pt x="8642" y="189"/>
                  </a:cubicBezTo>
                  <a:cubicBezTo>
                    <a:pt x="8642" y="168"/>
                    <a:pt x="8600" y="126"/>
                    <a:pt x="8600" y="105"/>
                  </a:cubicBezTo>
                  <a:cubicBezTo>
                    <a:pt x="8600" y="85"/>
                    <a:pt x="8579" y="64"/>
                    <a:pt x="8579" y="64"/>
                  </a:cubicBezTo>
                  <a:cubicBezTo>
                    <a:pt x="8579" y="22"/>
                    <a:pt x="8558" y="22"/>
                    <a:pt x="8558" y="1"/>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00"/>
            <p:cNvSpPr/>
            <p:nvPr/>
          </p:nvSpPr>
          <p:spPr>
            <a:xfrm>
              <a:off x="4429075" y="3750675"/>
              <a:ext cx="736525" cy="593725"/>
            </a:xfrm>
            <a:custGeom>
              <a:avLst/>
              <a:gdLst/>
              <a:ahLst/>
              <a:cxnLst/>
              <a:rect l="l" t="t" r="r" b="b"/>
              <a:pathLst>
                <a:path w="29461" h="23749" extrusionOk="0">
                  <a:moveTo>
                    <a:pt x="6863" y="0"/>
                  </a:moveTo>
                  <a:lnTo>
                    <a:pt x="0" y="523"/>
                  </a:lnTo>
                  <a:lnTo>
                    <a:pt x="84" y="1255"/>
                  </a:lnTo>
                  <a:lnTo>
                    <a:pt x="921" y="1716"/>
                  </a:lnTo>
                  <a:lnTo>
                    <a:pt x="816" y="4729"/>
                  </a:lnTo>
                  <a:cubicBezTo>
                    <a:pt x="921" y="4687"/>
                    <a:pt x="1025" y="4645"/>
                    <a:pt x="1444" y="4541"/>
                  </a:cubicBezTo>
                  <a:cubicBezTo>
                    <a:pt x="2072" y="4394"/>
                    <a:pt x="2176" y="4331"/>
                    <a:pt x="2490" y="4122"/>
                  </a:cubicBezTo>
                  <a:cubicBezTo>
                    <a:pt x="2595" y="4059"/>
                    <a:pt x="2741" y="3955"/>
                    <a:pt x="2950" y="3850"/>
                  </a:cubicBezTo>
                  <a:cubicBezTo>
                    <a:pt x="3201" y="3683"/>
                    <a:pt x="3264" y="3557"/>
                    <a:pt x="3306" y="3432"/>
                  </a:cubicBezTo>
                  <a:cubicBezTo>
                    <a:pt x="3348" y="3327"/>
                    <a:pt x="3432" y="3055"/>
                    <a:pt x="3662" y="3055"/>
                  </a:cubicBezTo>
                  <a:cubicBezTo>
                    <a:pt x="3787" y="3055"/>
                    <a:pt x="3934" y="3118"/>
                    <a:pt x="4164" y="3285"/>
                  </a:cubicBezTo>
                  <a:cubicBezTo>
                    <a:pt x="4478" y="3536"/>
                    <a:pt x="4603" y="3683"/>
                    <a:pt x="4666" y="3913"/>
                  </a:cubicBezTo>
                  <a:cubicBezTo>
                    <a:pt x="4687" y="3955"/>
                    <a:pt x="4792" y="4017"/>
                    <a:pt x="5022" y="4164"/>
                  </a:cubicBezTo>
                  <a:cubicBezTo>
                    <a:pt x="5398" y="4373"/>
                    <a:pt x="5608" y="4436"/>
                    <a:pt x="5733" y="4499"/>
                  </a:cubicBezTo>
                  <a:cubicBezTo>
                    <a:pt x="5984" y="4603"/>
                    <a:pt x="6089" y="4645"/>
                    <a:pt x="6382" y="5001"/>
                  </a:cubicBezTo>
                  <a:cubicBezTo>
                    <a:pt x="6445" y="5043"/>
                    <a:pt x="6507" y="5147"/>
                    <a:pt x="6549" y="5315"/>
                  </a:cubicBezTo>
                  <a:cubicBezTo>
                    <a:pt x="6591" y="5357"/>
                    <a:pt x="6675" y="5419"/>
                    <a:pt x="6758" y="5461"/>
                  </a:cubicBezTo>
                  <a:cubicBezTo>
                    <a:pt x="7491" y="6005"/>
                    <a:pt x="7930" y="6152"/>
                    <a:pt x="8160" y="6214"/>
                  </a:cubicBezTo>
                  <a:cubicBezTo>
                    <a:pt x="8328" y="6277"/>
                    <a:pt x="8474" y="6319"/>
                    <a:pt x="8558" y="6507"/>
                  </a:cubicBezTo>
                  <a:cubicBezTo>
                    <a:pt x="8579" y="6591"/>
                    <a:pt x="8600" y="6696"/>
                    <a:pt x="8600" y="6779"/>
                  </a:cubicBezTo>
                  <a:cubicBezTo>
                    <a:pt x="9102" y="6528"/>
                    <a:pt x="9227" y="6486"/>
                    <a:pt x="9332" y="6465"/>
                  </a:cubicBezTo>
                  <a:cubicBezTo>
                    <a:pt x="9479" y="6403"/>
                    <a:pt x="9541" y="6382"/>
                    <a:pt x="10106" y="6110"/>
                  </a:cubicBezTo>
                  <a:cubicBezTo>
                    <a:pt x="10692" y="5838"/>
                    <a:pt x="10901" y="5649"/>
                    <a:pt x="11048" y="5545"/>
                  </a:cubicBezTo>
                  <a:cubicBezTo>
                    <a:pt x="11194" y="5419"/>
                    <a:pt x="11299" y="5336"/>
                    <a:pt x="11613" y="5231"/>
                  </a:cubicBezTo>
                  <a:cubicBezTo>
                    <a:pt x="11885" y="5147"/>
                    <a:pt x="11989" y="5043"/>
                    <a:pt x="12073" y="4938"/>
                  </a:cubicBezTo>
                  <a:cubicBezTo>
                    <a:pt x="12147" y="4846"/>
                    <a:pt x="12269" y="4721"/>
                    <a:pt x="12454" y="4721"/>
                  </a:cubicBezTo>
                  <a:cubicBezTo>
                    <a:pt x="12479" y="4721"/>
                    <a:pt x="12506" y="4724"/>
                    <a:pt x="12533" y="4729"/>
                  </a:cubicBezTo>
                  <a:lnTo>
                    <a:pt x="12868" y="4729"/>
                  </a:lnTo>
                  <a:cubicBezTo>
                    <a:pt x="13454" y="4729"/>
                    <a:pt x="13914" y="5022"/>
                    <a:pt x="14312" y="5649"/>
                  </a:cubicBezTo>
                  <a:cubicBezTo>
                    <a:pt x="14542" y="6005"/>
                    <a:pt x="14563" y="6319"/>
                    <a:pt x="14437" y="6612"/>
                  </a:cubicBezTo>
                  <a:cubicBezTo>
                    <a:pt x="14709" y="6717"/>
                    <a:pt x="15128" y="6842"/>
                    <a:pt x="15295" y="6905"/>
                  </a:cubicBezTo>
                  <a:cubicBezTo>
                    <a:pt x="16321" y="7219"/>
                    <a:pt x="16969" y="7219"/>
                    <a:pt x="17388" y="7219"/>
                  </a:cubicBezTo>
                  <a:cubicBezTo>
                    <a:pt x="17911" y="7219"/>
                    <a:pt x="18308" y="7219"/>
                    <a:pt x="18476" y="8035"/>
                  </a:cubicBezTo>
                  <a:cubicBezTo>
                    <a:pt x="18538" y="8411"/>
                    <a:pt x="18497" y="8704"/>
                    <a:pt x="18329" y="8872"/>
                  </a:cubicBezTo>
                  <a:cubicBezTo>
                    <a:pt x="18392" y="8976"/>
                    <a:pt x="18476" y="9102"/>
                    <a:pt x="18601" y="9332"/>
                  </a:cubicBezTo>
                  <a:cubicBezTo>
                    <a:pt x="18915" y="9855"/>
                    <a:pt x="19145" y="9855"/>
                    <a:pt x="19250" y="9855"/>
                  </a:cubicBezTo>
                  <a:lnTo>
                    <a:pt x="19417" y="9855"/>
                  </a:lnTo>
                  <a:cubicBezTo>
                    <a:pt x="19585" y="9855"/>
                    <a:pt x="19668" y="9960"/>
                    <a:pt x="19689" y="10043"/>
                  </a:cubicBezTo>
                  <a:cubicBezTo>
                    <a:pt x="19794" y="10274"/>
                    <a:pt x="19752" y="10399"/>
                    <a:pt x="19438" y="11111"/>
                  </a:cubicBezTo>
                  <a:cubicBezTo>
                    <a:pt x="18810" y="12491"/>
                    <a:pt x="18727" y="12994"/>
                    <a:pt x="18727" y="12994"/>
                  </a:cubicBezTo>
                  <a:lnTo>
                    <a:pt x="18685" y="13370"/>
                  </a:lnTo>
                  <a:lnTo>
                    <a:pt x="18915" y="13831"/>
                  </a:lnTo>
                  <a:cubicBezTo>
                    <a:pt x="19250" y="14458"/>
                    <a:pt x="19564" y="14542"/>
                    <a:pt x="19836" y="14626"/>
                  </a:cubicBezTo>
                  <a:cubicBezTo>
                    <a:pt x="19982" y="14668"/>
                    <a:pt x="20191" y="14688"/>
                    <a:pt x="20296" y="14940"/>
                  </a:cubicBezTo>
                  <a:cubicBezTo>
                    <a:pt x="20401" y="15149"/>
                    <a:pt x="20380" y="15379"/>
                    <a:pt x="20317" y="15588"/>
                  </a:cubicBezTo>
                  <a:cubicBezTo>
                    <a:pt x="20212" y="16007"/>
                    <a:pt x="20045" y="16341"/>
                    <a:pt x="19898" y="16572"/>
                  </a:cubicBezTo>
                  <a:cubicBezTo>
                    <a:pt x="19668" y="16969"/>
                    <a:pt x="19668" y="17053"/>
                    <a:pt x="19752" y="17178"/>
                  </a:cubicBezTo>
                  <a:cubicBezTo>
                    <a:pt x="19878" y="17409"/>
                    <a:pt x="19940" y="17597"/>
                    <a:pt x="19982" y="17701"/>
                  </a:cubicBezTo>
                  <a:cubicBezTo>
                    <a:pt x="20045" y="17827"/>
                    <a:pt x="20045" y="17890"/>
                    <a:pt x="20484" y="18078"/>
                  </a:cubicBezTo>
                  <a:cubicBezTo>
                    <a:pt x="20735" y="18183"/>
                    <a:pt x="20882" y="18204"/>
                    <a:pt x="20945" y="18204"/>
                  </a:cubicBezTo>
                  <a:cubicBezTo>
                    <a:pt x="21238" y="18225"/>
                    <a:pt x="21300" y="18350"/>
                    <a:pt x="21468" y="18748"/>
                  </a:cubicBezTo>
                  <a:lnTo>
                    <a:pt x="21614" y="18978"/>
                  </a:lnTo>
                  <a:cubicBezTo>
                    <a:pt x="21782" y="19354"/>
                    <a:pt x="21761" y="19668"/>
                    <a:pt x="21677" y="19878"/>
                  </a:cubicBezTo>
                  <a:lnTo>
                    <a:pt x="21970" y="19878"/>
                  </a:lnTo>
                  <a:cubicBezTo>
                    <a:pt x="22514" y="19878"/>
                    <a:pt x="22807" y="19752"/>
                    <a:pt x="22995" y="19647"/>
                  </a:cubicBezTo>
                  <a:cubicBezTo>
                    <a:pt x="23100" y="19585"/>
                    <a:pt x="23204" y="19543"/>
                    <a:pt x="23330" y="19543"/>
                  </a:cubicBezTo>
                  <a:cubicBezTo>
                    <a:pt x="23623" y="19543"/>
                    <a:pt x="23832" y="19773"/>
                    <a:pt x="24334" y="20422"/>
                  </a:cubicBezTo>
                  <a:cubicBezTo>
                    <a:pt x="24816" y="21070"/>
                    <a:pt x="25004" y="21217"/>
                    <a:pt x="25129" y="21279"/>
                  </a:cubicBezTo>
                  <a:cubicBezTo>
                    <a:pt x="25318" y="21426"/>
                    <a:pt x="25422" y="21530"/>
                    <a:pt x="25715" y="22074"/>
                  </a:cubicBezTo>
                  <a:cubicBezTo>
                    <a:pt x="26008" y="22619"/>
                    <a:pt x="25945" y="23016"/>
                    <a:pt x="25904" y="23246"/>
                  </a:cubicBezTo>
                  <a:cubicBezTo>
                    <a:pt x="25945" y="23267"/>
                    <a:pt x="26050" y="23309"/>
                    <a:pt x="26176" y="23330"/>
                  </a:cubicBezTo>
                  <a:cubicBezTo>
                    <a:pt x="26573" y="23414"/>
                    <a:pt x="26803" y="23539"/>
                    <a:pt x="26971" y="23644"/>
                  </a:cubicBezTo>
                  <a:cubicBezTo>
                    <a:pt x="27096" y="23686"/>
                    <a:pt x="27159" y="23748"/>
                    <a:pt x="27201" y="23748"/>
                  </a:cubicBezTo>
                  <a:cubicBezTo>
                    <a:pt x="27305" y="23748"/>
                    <a:pt x="27473" y="23644"/>
                    <a:pt x="27745" y="23414"/>
                  </a:cubicBezTo>
                  <a:cubicBezTo>
                    <a:pt x="27933" y="23246"/>
                    <a:pt x="28121" y="23163"/>
                    <a:pt x="28310" y="23163"/>
                  </a:cubicBezTo>
                  <a:cubicBezTo>
                    <a:pt x="28456" y="23163"/>
                    <a:pt x="28582" y="23225"/>
                    <a:pt x="28686" y="23309"/>
                  </a:cubicBezTo>
                  <a:cubicBezTo>
                    <a:pt x="28686" y="23058"/>
                    <a:pt x="28686" y="22786"/>
                    <a:pt x="28728" y="22619"/>
                  </a:cubicBezTo>
                  <a:cubicBezTo>
                    <a:pt x="28728" y="21489"/>
                    <a:pt x="28645" y="20945"/>
                    <a:pt x="28582" y="20610"/>
                  </a:cubicBezTo>
                  <a:cubicBezTo>
                    <a:pt x="28519" y="20129"/>
                    <a:pt x="28477" y="19919"/>
                    <a:pt x="28770" y="19396"/>
                  </a:cubicBezTo>
                  <a:cubicBezTo>
                    <a:pt x="28937" y="19124"/>
                    <a:pt x="29147" y="18978"/>
                    <a:pt x="29377" y="18978"/>
                  </a:cubicBezTo>
                  <a:lnTo>
                    <a:pt x="29461" y="18978"/>
                  </a:lnTo>
                  <a:cubicBezTo>
                    <a:pt x="29335" y="18915"/>
                    <a:pt x="29335" y="18727"/>
                    <a:pt x="29293" y="18371"/>
                  </a:cubicBezTo>
                  <a:cubicBezTo>
                    <a:pt x="29251" y="17660"/>
                    <a:pt x="29272" y="17409"/>
                    <a:pt x="29293" y="17283"/>
                  </a:cubicBezTo>
                  <a:cubicBezTo>
                    <a:pt x="29272" y="17241"/>
                    <a:pt x="29251" y="17157"/>
                    <a:pt x="29189" y="17053"/>
                  </a:cubicBezTo>
                  <a:cubicBezTo>
                    <a:pt x="29126" y="16865"/>
                    <a:pt x="28979" y="16551"/>
                    <a:pt x="28770" y="16069"/>
                  </a:cubicBezTo>
                  <a:cubicBezTo>
                    <a:pt x="28352" y="15044"/>
                    <a:pt x="28310" y="14835"/>
                    <a:pt x="28247" y="14668"/>
                  </a:cubicBezTo>
                  <a:cubicBezTo>
                    <a:pt x="28205" y="14521"/>
                    <a:pt x="28184" y="14396"/>
                    <a:pt x="27598" y="13140"/>
                  </a:cubicBezTo>
                  <a:cubicBezTo>
                    <a:pt x="27012" y="11822"/>
                    <a:pt x="26845" y="11571"/>
                    <a:pt x="26678" y="11299"/>
                  </a:cubicBezTo>
                  <a:cubicBezTo>
                    <a:pt x="26552" y="11090"/>
                    <a:pt x="26427" y="10880"/>
                    <a:pt x="26134" y="10211"/>
                  </a:cubicBezTo>
                  <a:cubicBezTo>
                    <a:pt x="25841" y="9583"/>
                    <a:pt x="25736" y="9374"/>
                    <a:pt x="25673" y="9227"/>
                  </a:cubicBezTo>
                  <a:cubicBezTo>
                    <a:pt x="25527" y="8997"/>
                    <a:pt x="25464" y="8872"/>
                    <a:pt x="25192" y="8056"/>
                  </a:cubicBezTo>
                  <a:cubicBezTo>
                    <a:pt x="25004" y="7512"/>
                    <a:pt x="25004" y="7219"/>
                    <a:pt x="25046" y="6989"/>
                  </a:cubicBezTo>
                  <a:cubicBezTo>
                    <a:pt x="24962" y="6905"/>
                    <a:pt x="24774" y="6779"/>
                    <a:pt x="24544" y="6612"/>
                  </a:cubicBezTo>
                  <a:lnTo>
                    <a:pt x="24376" y="6507"/>
                  </a:lnTo>
                  <a:cubicBezTo>
                    <a:pt x="23832" y="6131"/>
                    <a:pt x="23623" y="6047"/>
                    <a:pt x="23476" y="6026"/>
                  </a:cubicBezTo>
                  <a:cubicBezTo>
                    <a:pt x="23142" y="5921"/>
                    <a:pt x="23058" y="5817"/>
                    <a:pt x="22493" y="4917"/>
                  </a:cubicBezTo>
                  <a:cubicBezTo>
                    <a:pt x="22137" y="4310"/>
                    <a:pt x="21865" y="4143"/>
                    <a:pt x="21677" y="3996"/>
                  </a:cubicBezTo>
                  <a:cubicBezTo>
                    <a:pt x="21258" y="3724"/>
                    <a:pt x="21154" y="3473"/>
                    <a:pt x="21258" y="2595"/>
                  </a:cubicBezTo>
                  <a:cubicBezTo>
                    <a:pt x="21300" y="2385"/>
                    <a:pt x="21321" y="2176"/>
                    <a:pt x="21342" y="2009"/>
                  </a:cubicBezTo>
                  <a:cubicBezTo>
                    <a:pt x="21447" y="1255"/>
                    <a:pt x="21426" y="1235"/>
                    <a:pt x="21321" y="1151"/>
                  </a:cubicBezTo>
                  <a:cubicBezTo>
                    <a:pt x="21258" y="1130"/>
                    <a:pt x="21196" y="1067"/>
                    <a:pt x="21091" y="1025"/>
                  </a:cubicBezTo>
                  <a:cubicBezTo>
                    <a:pt x="21049" y="1004"/>
                    <a:pt x="21007" y="1004"/>
                    <a:pt x="20986" y="963"/>
                  </a:cubicBezTo>
                  <a:cubicBezTo>
                    <a:pt x="20694" y="858"/>
                    <a:pt x="20463" y="774"/>
                    <a:pt x="20359" y="774"/>
                  </a:cubicBezTo>
                  <a:cubicBezTo>
                    <a:pt x="20275" y="774"/>
                    <a:pt x="20191" y="837"/>
                    <a:pt x="19982" y="1025"/>
                  </a:cubicBezTo>
                  <a:cubicBezTo>
                    <a:pt x="19982" y="1046"/>
                    <a:pt x="20003" y="1067"/>
                    <a:pt x="20003" y="1088"/>
                  </a:cubicBezTo>
                  <a:cubicBezTo>
                    <a:pt x="20045" y="1402"/>
                    <a:pt x="19878" y="1486"/>
                    <a:pt x="18999" y="1925"/>
                  </a:cubicBezTo>
                  <a:cubicBezTo>
                    <a:pt x="18664" y="2113"/>
                    <a:pt x="18434" y="2239"/>
                    <a:pt x="18287" y="2344"/>
                  </a:cubicBezTo>
                  <a:cubicBezTo>
                    <a:pt x="18204" y="2406"/>
                    <a:pt x="18162" y="2448"/>
                    <a:pt x="18099" y="2511"/>
                  </a:cubicBezTo>
                  <a:cubicBezTo>
                    <a:pt x="17953" y="2636"/>
                    <a:pt x="17806" y="2762"/>
                    <a:pt x="17555" y="2762"/>
                  </a:cubicBezTo>
                  <a:cubicBezTo>
                    <a:pt x="17429" y="2762"/>
                    <a:pt x="17262" y="2741"/>
                    <a:pt x="17053" y="2699"/>
                  </a:cubicBezTo>
                  <a:cubicBezTo>
                    <a:pt x="16865" y="2678"/>
                    <a:pt x="16655" y="2595"/>
                    <a:pt x="16383" y="2532"/>
                  </a:cubicBezTo>
                  <a:lnTo>
                    <a:pt x="16300" y="2511"/>
                  </a:lnTo>
                  <a:lnTo>
                    <a:pt x="15986" y="2427"/>
                  </a:lnTo>
                  <a:cubicBezTo>
                    <a:pt x="15295" y="2218"/>
                    <a:pt x="15065" y="2051"/>
                    <a:pt x="14919" y="1946"/>
                  </a:cubicBezTo>
                  <a:cubicBezTo>
                    <a:pt x="14835" y="1862"/>
                    <a:pt x="14835" y="1862"/>
                    <a:pt x="14772" y="1862"/>
                  </a:cubicBezTo>
                  <a:cubicBezTo>
                    <a:pt x="14668" y="1862"/>
                    <a:pt x="14416" y="1946"/>
                    <a:pt x="14019" y="2072"/>
                  </a:cubicBezTo>
                  <a:cubicBezTo>
                    <a:pt x="13308" y="2302"/>
                    <a:pt x="13077" y="2490"/>
                    <a:pt x="12889" y="2595"/>
                  </a:cubicBezTo>
                  <a:cubicBezTo>
                    <a:pt x="12680" y="2720"/>
                    <a:pt x="12554" y="2825"/>
                    <a:pt x="12219" y="2825"/>
                  </a:cubicBezTo>
                  <a:lnTo>
                    <a:pt x="11989" y="2825"/>
                  </a:lnTo>
                  <a:cubicBezTo>
                    <a:pt x="11927" y="2818"/>
                    <a:pt x="11873" y="2815"/>
                    <a:pt x="11827" y="2815"/>
                  </a:cubicBezTo>
                  <a:cubicBezTo>
                    <a:pt x="11736" y="2815"/>
                    <a:pt x="11675" y="2825"/>
                    <a:pt x="11634" y="2825"/>
                  </a:cubicBezTo>
                  <a:cubicBezTo>
                    <a:pt x="11592" y="2888"/>
                    <a:pt x="11550" y="2908"/>
                    <a:pt x="11445" y="2908"/>
                  </a:cubicBezTo>
                  <a:lnTo>
                    <a:pt x="11403" y="2908"/>
                  </a:lnTo>
                  <a:cubicBezTo>
                    <a:pt x="11341" y="2908"/>
                    <a:pt x="11173" y="2867"/>
                    <a:pt x="10755" y="2741"/>
                  </a:cubicBezTo>
                  <a:cubicBezTo>
                    <a:pt x="10295" y="2616"/>
                    <a:pt x="10002" y="2595"/>
                    <a:pt x="9792" y="2553"/>
                  </a:cubicBezTo>
                  <a:cubicBezTo>
                    <a:pt x="9479" y="2532"/>
                    <a:pt x="9227" y="2511"/>
                    <a:pt x="9102" y="2072"/>
                  </a:cubicBezTo>
                  <a:cubicBezTo>
                    <a:pt x="9102" y="2030"/>
                    <a:pt x="9102" y="2030"/>
                    <a:pt x="9081" y="2009"/>
                  </a:cubicBezTo>
                  <a:cubicBezTo>
                    <a:pt x="8976" y="1883"/>
                    <a:pt x="8809" y="1695"/>
                    <a:pt x="8662" y="1465"/>
                  </a:cubicBezTo>
                  <a:cubicBezTo>
                    <a:pt x="8328" y="1025"/>
                    <a:pt x="7951" y="858"/>
                    <a:pt x="7637" y="711"/>
                  </a:cubicBezTo>
                  <a:cubicBezTo>
                    <a:pt x="7282" y="544"/>
                    <a:pt x="6989" y="356"/>
                    <a:pt x="6863" y="0"/>
                  </a:cubicBezTo>
                  <a:close/>
                </a:path>
              </a:pathLst>
            </a:custGeom>
            <a:solidFill>
              <a:schemeClr val="dk2">
                <a:alpha val="3348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 name="Google Shape;1713;p100"/>
          <p:cNvSpPr txBox="1">
            <a:spLocks noGrp="1"/>
          </p:cNvSpPr>
          <p:nvPr>
            <p:ph type="title" idx="4294967295"/>
          </p:nvPr>
        </p:nvSpPr>
        <p:spPr>
          <a:xfrm>
            <a:off x="1010950" y="1568600"/>
            <a:ext cx="1549800" cy="40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Mercury</a:t>
            </a:r>
            <a:endParaRPr sz="2400"/>
          </a:p>
        </p:txBody>
      </p:sp>
      <p:sp>
        <p:nvSpPr>
          <p:cNvPr id="1714" name="Google Shape;1714;p100"/>
          <p:cNvSpPr txBox="1">
            <a:spLocks noGrp="1"/>
          </p:cNvSpPr>
          <p:nvPr>
            <p:ph type="title" idx="4294967295"/>
          </p:nvPr>
        </p:nvSpPr>
        <p:spPr>
          <a:xfrm>
            <a:off x="1010950" y="3149927"/>
            <a:ext cx="1549800" cy="40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400"/>
              <a:t>Jupiter</a:t>
            </a:r>
            <a:endParaRPr sz="2400"/>
          </a:p>
        </p:txBody>
      </p:sp>
      <p:sp>
        <p:nvSpPr>
          <p:cNvPr id="1715" name="Google Shape;1715;p100"/>
          <p:cNvSpPr txBox="1">
            <a:spLocks noGrp="1"/>
          </p:cNvSpPr>
          <p:nvPr>
            <p:ph type="title" idx="4294967295"/>
          </p:nvPr>
        </p:nvSpPr>
        <p:spPr>
          <a:xfrm>
            <a:off x="6583250" y="1582625"/>
            <a:ext cx="1549800" cy="40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Mars</a:t>
            </a:r>
            <a:endParaRPr sz="2400"/>
          </a:p>
        </p:txBody>
      </p:sp>
      <p:sp>
        <p:nvSpPr>
          <p:cNvPr id="1716" name="Google Shape;1716;p100"/>
          <p:cNvSpPr txBox="1">
            <a:spLocks noGrp="1"/>
          </p:cNvSpPr>
          <p:nvPr>
            <p:ph type="title" idx="4294967295"/>
          </p:nvPr>
        </p:nvSpPr>
        <p:spPr>
          <a:xfrm>
            <a:off x="6583250" y="3149925"/>
            <a:ext cx="1549800" cy="404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a:t>Venus</a:t>
            </a:r>
            <a:endParaRPr sz="2400"/>
          </a:p>
        </p:txBody>
      </p:sp>
      <p:sp>
        <p:nvSpPr>
          <p:cNvPr id="1717" name="Google Shape;1717;p100"/>
          <p:cNvSpPr txBox="1"/>
          <p:nvPr/>
        </p:nvSpPr>
        <p:spPr>
          <a:xfrm>
            <a:off x="1010950" y="1973577"/>
            <a:ext cx="1549800" cy="64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a:p>
            <a:pPr marL="0" lvl="0" indent="0" algn="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718" name="Google Shape;1718;p100"/>
          <p:cNvSpPr txBox="1"/>
          <p:nvPr/>
        </p:nvSpPr>
        <p:spPr>
          <a:xfrm>
            <a:off x="1010950" y="3547895"/>
            <a:ext cx="1549800" cy="6402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2"/>
                </a:solidFill>
                <a:latin typeface="Montserrat"/>
                <a:ea typeface="Montserrat"/>
                <a:cs typeface="Montserrat"/>
                <a:sym typeface="Montserrat"/>
              </a:rPr>
              <a:t>Jupiter is the biggest planet</a:t>
            </a:r>
            <a:endParaRPr>
              <a:solidFill>
                <a:schemeClr val="dk2"/>
              </a:solidFill>
              <a:latin typeface="Montserrat"/>
              <a:ea typeface="Montserrat"/>
              <a:cs typeface="Montserrat"/>
              <a:sym typeface="Montserrat"/>
            </a:endParaRPr>
          </a:p>
          <a:p>
            <a:pPr marL="0" lvl="0" indent="0" algn="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719" name="Google Shape;1719;p100"/>
          <p:cNvSpPr txBox="1"/>
          <p:nvPr/>
        </p:nvSpPr>
        <p:spPr>
          <a:xfrm>
            <a:off x="6583250" y="1987614"/>
            <a:ext cx="1549800" cy="64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ontserrat"/>
                <a:ea typeface="Montserrat"/>
                <a:cs typeface="Montserrat"/>
                <a:sym typeface="Montserrat"/>
              </a:rPr>
              <a:t>Mars is a very cold place</a:t>
            </a:r>
            <a:endParaRPr>
              <a:solidFill>
                <a:schemeClr val="dk2"/>
              </a:solidFill>
              <a:latin typeface="Montserrat"/>
              <a:ea typeface="Montserrat"/>
              <a:cs typeface="Montserrat"/>
              <a:sym typeface="Montserrat"/>
            </a:endParaRPr>
          </a:p>
        </p:txBody>
      </p:sp>
      <p:sp>
        <p:nvSpPr>
          <p:cNvPr id="1720" name="Google Shape;1720;p100"/>
          <p:cNvSpPr txBox="1"/>
          <p:nvPr/>
        </p:nvSpPr>
        <p:spPr>
          <a:xfrm>
            <a:off x="6583250" y="3536150"/>
            <a:ext cx="1549800" cy="640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a:solidFill>
                  <a:schemeClr val="dk2"/>
                </a:solidFill>
                <a:latin typeface="Montserrat"/>
                <a:ea typeface="Montserrat"/>
                <a:cs typeface="Montserrat"/>
                <a:sym typeface="Montserrat"/>
              </a:rPr>
              <a:t>Venus has a beautiful name</a:t>
            </a:r>
            <a:endParaRPr>
              <a:solidFill>
                <a:schemeClr val="dk2"/>
              </a:solidFill>
              <a:latin typeface="Montserrat"/>
              <a:ea typeface="Montserrat"/>
              <a:cs typeface="Montserrat"/>
              <a:sym typeface="Montserrat"/>
            </a:endParaRPr>
          </a:p>
        </p:txBody>
      </p:sp>
      <p:cxnSp>
        <p:nvCxnSpPr>
          <p:cNvPr id="1721" name="Google Shape;1721;p100"/>
          <p:cNvCxnSpPr>
            <a:stCxn id="1713" idx="3"/>
          </p:cNvCxnSpPr>
          <p:nvPr/>
        </p:nvCxnSpPr>
        <p:spPr>
          <a:xfrm>
            <a:off x="2560750" y="1770650"/>
            <a:ext cx="782700" cy="4893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2" name="Google Shape;1722;p100"/>
          <p:cNvCxnSpPr>
            <a:stCxn id="1714" idx="3"/>
          </p:cNvCxnSpPr>
          <p:nvPr/>
        </p:nvCxnSpPr>
        <p:spPr>
          <a:xfrm rot="10800000" flipH="1">
            <a:off x="2560750" y="2765777"/>
            <a:ext cx="1433100" cy="5862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3" name="Google Shape;1723;p100"/>
          <p:cNvCxnSpPr>
            <a:stCxn id="1716" idx="1"/>
          </p:cNvCxnSpPr>
          <p:nvPr/>
        </p:nvCxnSpPr>
        <p:spPr>
          <a:xfrm rot="10800000">
            <a:off x="5186750" y="3145275"/>
            <a:ext cx="1396500" cy="206700"/>
          </a:xfrm>
          <a:prstGeom prst="bentConnector3">
            <a:avLst>
              <a:gd name="adj1" fmla="val 50000"/>
            </a:avLst>
          </a:prstGeom>
          <a:noFill/>
          <a:ln w="19050" cap="flat" cmpd="sng">
            <a:solidFill>
              <a:schemeClr val="dk2"/>
            </a:solidFill>
            <a:prstDash val="solid"/>
            <a:round/>
            <a:headEnd type="none" w="med" len="med"/>
            <a:tailEnd type="oval" w="med" len="med"/>
          </a:ln>
        </p:spPr>
      </p:cxnSp>
      <p:cxnSp>
        <p:nvCxnSpPr>
          <p:cNvPr id="1724" name="Google Shape;1724;p100"/>
          <p:cNvCxnSpPr>
            <a:stCxn id="1715" idx="1"/>
          </p:cNvCxnSpPr>
          <p:nvPr/>
        </p:nvCxnSpPr>
        <p:spPr>
          <a:xfrm flipH="1">
            <a:off x="5511950" y="1784675"/>
            <a:ext cx="1071300" cy="909000"/>
          </a:xfrm>
          <a:prstGeom prst="bentConnector3">
            <a:avLst>
              <a:gd name="adj1" fmla="val 50000"/>
            </a:avLst>
          </a:prstGeom>
          <a:noFill/>
          <a:ln w="19050" cap="flat" cmpd="sng">
            <a:solidFill>
              <a:schemeClr val="dk2"/>
            </a:solidFill>
            <a:prstDash val="solid"/>
            <a:round/>
            <a:headEnd type="none"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654"/>
                                        </p:tgtEl>
                                        <p:attrNameLst>
                                          <p:attrName>style.visibility</p:attrName>
                                        </p:attrNameLst>
                                      </p:cBhvr>
                                      <p:to>
                                        <p:strVal val="visible"/>
                                      </p:to>
                                    </p:set>
                                    <p:anim calcmode="lin" valueType="num">
                                      <p:cBhvr additive="base">
                                        <p:cTn id="7" dur="1000"/>
                                        <p:tgtEl>
                                          <p:spTgt spid="165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13"/>
                                        </p:tgtEl>
                                        <p:attrNameLst>
                                          <p:attrName>style.visibility</p:attrName>
                                        </p:attrNameLst>
                                      </p:cBhvr>
                                      <p:to>
                                        <p:strVal val="visible"/>
                                      </p:to>
                                    </p:set>
                                    <p:animEffect transition="in" filter="fade">
                                      <p:cBhvr>
                                        <p:cTn id="12" dur="1000"/>
                                        <p:tgtEl>
                                          <p:spTgt spid="1713"/>
                                        </p:tgtEl>
                                      </p:cBhvr>
                                    </p:animEffect>
                                  </p:childTnLst>
                                </p:cTn>
                              </p:par>
                              <p:par>
                                <p:cTn id="13" presetID="10" presetClass="entr" presetSubtype="0" fill="hold" nodeType="withEffect">
                                  <p:stCondLst>
                                    <p:cond delay="0"/>
                                  </p:stCondLst>
                                  <p:childTnLst>
                                    <p:set>
                                      <p:cBhvr>
                                        <p:cTn id="14" dur="1" fill="hold">
                                          <p:stCondLst>
                                            <p:cond delay="0"/>
                                          </p:stCondLst>
                                        </p:cTn>
                                        <p:tgtEl>
                                          <p:spTgt spid="1717"/>
                                        </p:tgtEl>
                                        <p:attrNameLst>
                                          <p:attrName>style.visibility</p:attrName>
                                        </p:attrNameLst>
                                      </p:cBhvr>
                                      <p:to>
                                        <p:strVal val="visible"/>
                                      </p:to>
                                    </p:set>
                                    <p:animEffect transition="in" filter="fade">
                                      <p:cBhvr>
                                        <p:cTn id="15" dur="1000"/>
                                        <p:tgtEl>
                                          <p:spTgt spid="171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715"/>
                                        </p:tgtEl>
                                        <p:attrNameLst>
                                          <p:attrName>style.visibility</p:attrName>
                                        </p:attrNameLst>
                                      </p:cBhvr>
                                      <p:to>
                                        <p:strVal val="visible"/>
                                      </p:to>
                                    </p:set>
                                    <p:animEffect transition="in" filter="fade">
                                      <p:cBhvr>
                                        <p:cTn id="20" dur="1000"/>
                                        <p:tgtEl>
                                          <p:spTgt spid="1715"/>
                                        </p:tgtEl>
                                      </p:cBhvr>
                                    </p:animEffect>
                                  </p:childTnLst>
                                </p:cTn>
                              </p:par>
                              <p:par>
                                <p:cTn id="21" presetID="10" presetClass="entr" presetSubtype="0" fill="hold" nodeType="withEffect">
                                  <p:stCondLst>
                                    <p:cond delay="0"/>
                                  </p:stCondLst>
                                  <p:childTnLst>
                                    <p:set>
                                      <p:cBhvr>
                                        <p:cTn id="22" dur="1" fill="hold">
                                          <p:stCondLst>
                                            <p:cond delay="0"/>
                                          </p:stCondLst>
                                        </p:cTn>
                                        <p:tgtEl>
                                          <p:spTgt spid="1719"/>
                                        </p:tgtEl>
                                        <p:attrNameLst>
                                          <p:attrName>style.visibility</p:attrName>
                                        </p:attrNameLst>
                                      </p:cBhvr>
                                      <p:to>
                                        <p:strVal val="visible"/>
                                      </p:to>
                                    </p:set>
                                    <p:animEffect transition="in" filter="fade">
                                      <p:cBhvr>
                                        <p:cTn id="23" dur="1000"/>
                                        <p:tgtEl>
                                          <p:spTgt spid="1719"/>
                                        </p:tgtEl>
                                      </p:cBhvr>
                                    </p:animEffect>
                                  </p:childTnLst>
                                </p:cTn>
                              </p:par>
                              <p:par>
                                <p:cTn id="24" presetID="10" presetClass="entr" presetSubtype="0" fill="hold" nodeType="withEffect">
                                  <p:stCondLst>
                                    <p:cond delay="0"/>
                                  </p:stCondLst>
                                  <p:childTnLst>
                                    <p:set>
                                      <p:cBhvr>
                                        <p:cTn id="25" dur="1" fill="hold">
                                          <p:stCondLst>
                                            <p:cond delay="0"/>
                                          </p:stCondLst>
                                        </p:cTn>
                                        <p:tgtEl>
                                          <p:spTgt spid="1716"/>
                                        </p:tgtEl>
                                        <p:attrNameLst>
                                          <p:attrName>style.visibility</p:attrName>
                                        </p:attrNameLst>
                                      </p:cBhvr>
                                      <p:to>
                                        <p:strVal val="visible"/>
                                      </p:to>
                                    </p:set>
                                    <p:animEffect transition="in" filter="fade">
                                      <p:cBhvr>
                                        <p:cTn id="26" dur="1000"/>
                                        <p:tgtEl>
                                          <p:spTgt spid="1716"/>
                                        </p:tgtEl>
                                      </p:cBhvr>
                                    </p:animEffect>
                                  </p:childTnLst>
                                </p:cTn>
                              </p:par>
                              <p:par>
                                <p:cTn id="27" presetID="10" presetClass="entr" presetSubtype="0" fill="hold" nodeType="withEffect">
                                  <p:stCondLst>
                                    <p:cond delay="0"/>
                                  </p:stCondLst>
                                  <p:childTnLst>
                                    <p:set>
                                      <p:cBhvr>
                                        <p:cTn id="28" dur="1" fill="hold">
                                          <p:stCondLst>
                                            <p:cond delay="0"/>
                                          </p:stCondLst>
                                        </p:cTn>
                                        <p:tgtEl>
                                          <p:spTgt spid="1720"/>
                                        </p:tgtEl>
                                        <p:attrNameLst>
                                          <p:attrName>style.visibility</p:attrName>
                                        </p:attrNameLst>
                                      </p:cBhvr>
                                      <p:to>
                                        <p:strVal val="visible"/>
                                      </p:to>
                                    </p:set>
                                    <p:animEffect transition="in" filter="fade">
                                      <p:cBhvr>
                                        <p:cTn id="29" dur="1000"/>
                                        <p:tgtEl>
                                          <p:spTgt spid="1720"/>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714"/>
                                        </p:tgtEl>
                                        <p:attrNameLst>
                                          <p:attrName>style.visibility</p:attrName>
                                        </p:attrNameLst>
                                      </p:cBhvr>
                                      <p:to>
                                        <p:strVal val="visible"/>
                                      </p:to>
                                    </p:set>
                                    <p:animEffect transition="in" filter="fade">
                                      <p:cBhvr>
                                        <p:cTn id="34" dur="1000"/>
                                        <p:tgtEl>
                                          <p:spTgt spid="1714"/>
                                        </p:tgtEl>
                                      </p:cBhvr>
                                    </p:animEffect>
                                  </p:childTnLst>
                                </p:cTn>
                              </p:par>
                              <p:par>
                                <p:cTn id="35" presetID="10" presetClass="entr" presetSubtype="0" fill="hold" nodeType="withEffect">
                                  <p:stCondLst>
                                    <p:cond delay="0"/>
                                  </p:stCondLst>
                                  <p:childTnLst>
                                    <p:set>
                                      <p:cBhvr>
                                        <p:cTn id="36" dur="1" fill="hold">
                                          <p:stCondLst>
                                            <p:cond delay="0"/>
                                          </p:stCondLst>
                                        </p:cTn>
                                        <p:tgtEl>
                                          <p:spTgt spid="1718"/>
                                        </p:tgtEl>
                                        <p:attrNameLst>
                                          <p:attrName>style.visibility</p:attrName>
                                        </p:attrNameLst>
                                      </p:cBhvr>
                                      <p:to>
                                        <p:strVal val="visible"/>
                                      </p:to>
                                    </p:set>
                                    <p:animEffect transition="in" filter="fade">
                                      <p:cBhvr>
                                        <p:cTn id="37" dur="1000"/>
                                        <p:tgtEl>
                                          <p:spTgt spid="17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728"/>
        <p:cNvGrpSpPr/>
        <p:nvPr/>
      </p:nvGrpSpPr>
      <p:grpSpPr>
        <a:xfrm>
          <a:off x="0" y="0"/>
          <a:ext cx="0" cy="0"/>
          <a:chOff x="0" y="0"/>
          <a:chExt cx="0" cy="0"/>
        </a:xfrm>
      </p:grpSpPr>
      <p:sp>
        <p:nvSpPr>
          <p:cNvPr id="1729" name="Google Shape;1729;p101"/>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announcements</a:t>
            </a:r>
            <a:endParaRPr/>
          </a:p>
        </p:txBody>
      </p:sp>
      <p:sp>
        <p:nvSpPr>
          <p:cNvPr id="1730" name="Google Shape;1730;p101"/>
          <p:cNvSpPr txBox="1">
            <a:spLocks noGrp="1"/>
          </p:cNvSpPr>
          <p:nvPr>
            <p:ph type="title" idx="4294967295"/>
          </p:nvPr>
        </p:nvSpPr>
        <p:spPr>
          <a:xfrm>
            <a:off x="5537699" y="3266326"/>
            <a:ext cx="1000500" cy="6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1731" name="Google Shape;1731;p101"/>
          <p:cNvSpPr txBox="1">
            <a:spLocks noGrp="1"/>
          </p:cNvSpPr>
          <p:nvPr>
            <p:ph type="title" idx="4294967295"/>
          </p:nvPr>
        </p:nvSpPr>
        <p:spPr>
          <a:xfrm>
            <a:off x="5537703" y="1852075"/>
            <a:ext cx="1000500" cy="64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1732" name="Google Shape;1732;p101"/>
          <p:cNvSpPr txBox="1">
            <a:spLocks noGrp="1"/>
          </p:cNvSpPr>
          <p:nvPr>
            <p:ph type="title" idx="4294967295"/>
          </p:nvPr>
        </p:nvSpPr>
        <p:spPr>
          <a:xfrm>
            <a:off x="2543075" y="3266330"/>
            <a:ext cx="1000500" cy="655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733" name="Google Shape;1733;p101"/>
          <p:cNvSpPr txBox="1">
            <a:spLocks noGrp="1"/>
          </p:cNvSpPr>
          <p:nvPr>
            <p:ph type="title" idx="4294967295"/>
          </p:nvPr>
        </p:nvSpPr>
        <p:spPr>
          <a:xfrm>
            <a:off x="2555725" y="1852075"/>
            <a:ext cx="1000500" cy="64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734" name="Google Shape;1734;p101"/>
          <p:cNvSpPr txBox="1">
            <a:spLocks noGrp="1"/>
          </p:cNvSpPr>
          <p:nvPr>
            <p:ph type="subTitle" idx="4294967295"/>
          </p:nvPr>
        </p:nvSpPr>
        <p:spPr>
          <a:xfrm>
            <a:off x="6562208" y="3117502"/>
            <a:ext cx="16971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400" b="1">
                <a:latin typeface="Cedarville Cursive"/>
                <a:ea typeface="Cedarville Cursive"/>
                <a:cs typeface="Cedarville Cursive"/>
                <a:sym typeface="Cedarville Cursive"/>
              </a:rPr>
              <a:t>Mars</a:t>
            </a:r>
            <a:endParaRPr sz="2400" b="1">
              <a:latin typeface="Cedarville Cursive"/>
              <a:ea typeface="Cedarville Cursive"/>
              <a:cs typeface="Cedarville Cursive"/>
              <a:sym typeface="Cedarville Cursive"/>
            </a:endParaRPr>
          </a:p>
        </p:txBody>
      </p:sp>
      <p:sp>
        <p:nvSpPr>
          <p:cNvPr id="1735" name="Google Shape;1735;p101"/>
          <p:cNvSpPr txBox="1">
            <a:spLocks noGrp="1"/>
          </p:cNvSpPr>
          <p:nvPr>
            <p:ph type="subTitle" idx="4294967295"/>
          </p:nvPr>
        </p:nvSpPr>
        <p:spPr>
          <a:xfrm>
            <a:off x="884689" y="3117502"/>
            <a:ext cx="16971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Jupiter</a:t>
            </a:r>
            <a:endParaRPr sz="2400" b="1">
              <a:latin typeface="Cedarville Cursive"/>
              <a:ea typeface="Cedarville Cursive"/>
              <a:cs typeface="Cedarville Cursive"/>
              <a:sym typeface="Cedarville Cursive"/>
            </a:endParaRPr>
          </a:p>
        </p:txBody>
      </p:sp>
      <p:sp>
        <p:nvSpPr>
          <p:cNvPr id="1736" name="Google Shape;1736;p101"/>
          <p:cNvSpPr txBox="1">
            <a:spLocks noGrp="1"/>
          </p:cNvSpPr>
          <p:nvPr>
            <p:ph type="subTitle" idx="4294967295"/>
          </p:nvPr>
        </p:nvSpPr>
        <p:spPr>
          <a:xfrm>
            <a:off x="884689" y="2091826"/>
            <a:ext cx="16971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Venus has a beautiful name</a:t>
            </a:r>
            <a:endParaRPr sz="1400"/>
          </a:p>
        </p:txBody>
      </p:sp>
      <p:sp>
        <p:nvSpPr>
          <p:cNvPr id="1737" name="Google Shape;1737;p101"/>
          <p:cNvSpPr txBox="1">
            <a:spLocks noGrp="1"/>
          </p:cNvSpPr>
          <p:nvPr>
            <p:ph type="subTitle" idx="4294967295"/>
          </p:nvPr>
        </p:nvSpPr>
        <p:spPr>
          <a:xfrm>
            <a:off x="6562193" y="1687750"/>
            <a:ext cx="16971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2400" b="1">
                <a:latin typeface="Cedarville Cursive"/>
                <a:ea typeface="Cedarville Cursive"/>
                <a:cs typeface="Cedarville Cursive"/>
                <a:sym typeface="Cedarville Cursive"/>
              </a:rPr>
              <a:t>Mercury</a:t>
            </a:r>
            <a:endParaRPr sz="2400" b="1">
              <a:latin typeface="Cedarville Cursive"/>
              <a:ea typeface="Cedarville Cursive"/>
              <a:cs typeface="Cedarville Cursive"/>
              <a:sym typeface="Cedarville Cursive"/>
            </a:endParaRPr>
          </a:p>
        </p:txBody>
      </p:sp>
      <p:sp>
        <p:nvSpPr>
          <p:cNvPr id="1738" name="Google Shape;1738;p101"/>
          <p:cNvSpPr txBox="1">
            <a:spLocks noGrp="1"/>
          </p:cNvSpPr>
          <p:nvPr>
            <p:ph type="subTitle" idx="4294967295"/>
          </p:nvPr>
        </p:nvSpPr>
        <p:spPr>
          <a:xfrm>
            <a:off x="884689" y="1687750"/>
            <a:ext cx="16971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2400" b="1">
                <a:latin typeface="Cedarville Cursive"/>
                <a:ea typeface="Cedarville Cursive"/>
                <a:cs typeface="Cedarville Cursive"/>
                <a:sym typeface="Cedarville Cursive"/>
              </a:rPr>
              <a:t>Venus</a:t>
            </a:r>
            <a:endParaRPr sz="2400" b="1">
              <a:latin typeface="Cedarville Cursive"/>
              <a:ea typeface="Cedarville Cursive"/>
              <a:cs typeface="Cedarville Cursive"/>
              <a:sym typeface="Cedarville Cursive"/>
            </a:endParaRPr>
          </a:p>
        </p:txBody>
      </p:sp>
      <p:sp>
        <p:nvSpPr>
          <p:cNvPr id="1739" name="Google Shape;1739;p101"/>
          <p:cNvSpPr txBox="1">
            <a:spLocks noGrp="1"/>
          </p:cNvSpPr>
          <p:nvPr>
            <p:ph type="subTitle" idx="4294967295"/>
          </p:nvPr>
        </p:nvSpPr>
        <p:spPr>
          <a:xfrm>
            <a:off x="6562200" y="2091826"/>
            <a:ext cx="1697100" cy="478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Mercury is the smallest planet</a:t>
            </a:r>
            <a:endParaRPr sz="1400"/>
          </a:p>
        </p:txBody>
      </p:sp>
      <p:sp>
        <p:nvSpPr>
          <p:cNvPr id="1740" name="Google Shape;1740;p101"/>
          <p:cNvSpPr txBox="1">
            <a:spLocks noGrp="1"/>
          </p:cNvSpPr>
          <p:nvPr>
            <p:ph type="subTitle" idx="4294967295"/>
          </p:nvPr>
        </p:nvSpPr>
        <p:spPr>
          <a:xfrm>
            <a:off x="884689" y="3520199"/>
            <a:ext cx="16971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sz="1400"/>
              <a:t>Jupiter is the biggest planet</a:t>
            </a:r>
            <a:endParaRPr sz="1400"/>
          </a:p>
        </p:txBody>
      </p:sp>
      <p:sp>
        <p:nvSpPr>
          <p:cNvPr id="1741" name="Google Shape;1741;p101"/>
          <p:cNvSpPr txBox="1">
            <a:spLocks noGrp="1"/>
          </p:cNvSpPr>
          <p:nvPr>
            <p:ph type="subTitle" idx="4294967295"/>
          </p:nvPr>
        </p:nvSpPr>
        <p:spPr>
          <a:xfrm>
            <a:off x="6562212" y="3520200"/>
            <a:ext cx="1697100" cy="478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400"/>
              <a:t>Mars is a very cold place</a:t>
            </a:r>
            <a:endParaRPr sz="1400"/>
          </a:p>
        </p:txBody>
      </p:sp>
      <p:grpSp>
        <p:nvGrpSpPr>
          <p:cNvPr id="1742" name="Google Shape;1742;p101"/>
          <p:cNvGrpSpPr/>
          <p:nvPr/>
        </p:nvGrpSpPr>
        <p:grpSpPr>
          <a:xfrm>
            <a:off x="3809998" y="1378350"/>
            <a:ext cx="1301208" cy="3824725"/>
            <a:chOff x="3809998" y="1378350"/>
            <a:chExt cx="1301208" cy="3824725"/>
          </a:xfrm>
        </p:grpSpPr>
        <p:sp>
          <p:nvSpPr>
            <p:cNvPr id="1743" name="Google Shape;1743;p101"/>
            <p:cNvSpPr/>
            <p:nvPr/>
          </p:nvSpPr>
          <p:spPr>
            <a:xfrm>
              <a:off x="4043926" y="3928121"/>
              <a:ext cx="1067281" cy="1274954"/>
            </a:xfrm>
            <a:custGeom>
              <a:avLst/>
              <a:gdLst/>
              <a:ahLst/>
              <a:cxnLst/>
              <a:rect l="l" t="t" r="r" b="b"/>
              <a:pathLst>
                <a:path w="37023" h="44227" fill="none" extrusionOk="0">
                  <a:moveTo>
                    <a:pt x="37023" y="31278"/>
                  </a:moveTo>
                  <a:lnTo>
                    <a:pt x="37023" y="44226"/>
                  </a:lnTo>
                  <a:lnTo>
                    <a:pt x="1" y="44226"/>
                  </a:lnTo>
                  <a:lnTo>
                    <a:pt x="670" y="39515"/>
                  </a:lnTo>
                  <a:lnTo>
                    <a:pt x="791" y="38725"/>
                  </a:lnTo>
                  <a:lnTo>
                    <a:pt x="1733" y="32159"/>
                  </a:lnTo>
                  <a:lnTo>
                    <a:pt x="1885" y="31035"/>
                  </a:lnTo>
                  <a:lnTo>
                    <a:pt x="3527" y="20761"/>
                  </a:lnTo>
                  <a:lnTo>
                    <a:pt x="3648" y="19940"/>
                  </a:lnTo>
                  <a:lnTo>
                    <a:pt x="5320" y="9241"/>
                  </a:lnTo>
                  <a:lnTo>
                    <a:pt x="5472" y="8451"/>
                  </a:lnTo>
                  <a:lnTo>
                    <a:pt x="6141" y="4074"/>
                  </a:lnTo>
                  <a:lnTo>
                    <a:pt x="8056" y="3800"/>
                  </a:lnTo>
                  <a:lnTo>
                    <a:pt x="34865" y="183"/>
                  </a:lnTo>
                  <a:lnTo>
                    <a:pt x="36324" y="1"/>
                  </a:lnTo>
                  <a:lnTo>
                    <a:pt x="36476" y="6384"/>
                  </a:lnTo>
                  <a:lnTo>
                    <a:pt x="36476" y="7296"/>
                  </a:lnTo>
                  <a:lnTo>
                    <a:pt x="36780" y="19545"/>
                  </a:lnTo>
                  <a:lnTo>
                    <a:pt x="36780" y="20335"/>
                  </a:lnTo>
                  <a:lnTo>
                    <a:pt x="36992" y="30518"/>
                  </a:ln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01"/>
            <p:cNvSpPr/>
            <p:nvPr/>
          </p:nvSpPr>
          <p:spPr>
            <a:xfrm>
              <a:off x="3809998" y="1378350"/>
              <a:ext cx="1239006" cy="2659395"/>
            </a:xfrm>
            <a:custGeom>
              <a:avLst/>
              <a:gdLst/>
              <a:ahLst/>
              <a:cxnLst/>
              <a:rect l="l" t="t" r="r" b="b"/>
              <a:pathLst>
                <a:path w="42980" h="92252" fill="none" extrusionOk="0">
                  <a:moveTo>
                    <a:pt x="42980" y="88634"/>
                  </a:moveTo>
                  <a:lnTo>
                    <a:pt x="16171" y="92251"/>
                  </a:lnTo>
                  <a:lnTo>
                    <a:pt x="18450" y="39029"/>
                  </a:lnTo>
                  <a:cubicBezTo>
                    <a:pt x="18450" y="39029"/>
                    <a:pt x="6809" y="26262"/>
                    <a:pt x="5563" y="24591"/>
                  </a:cubicBezTo>
                  <a:cubicBezTo>
                    <a:pt x="4256" y="22919"/>
                    <a:pt x="0" y="12189"/>
                    <a:pt x="1976" y="8998"/>
                  </a:cubicBezTo>
                  <a:cubicBezTo>
                    <a:pt x="3921" y="5806"/>
                    <a:pt x="7447" y="1"/>
                    <a:pt x="9362" y="183"/>
                  </a:cubicBezTo>
                  <a:cubicBezTo>
                    <a:pt x="11307" y="335"/>
                    <a:pt x="11976" y="4803"/>
                    <a:pt x="11976" y="4803"/>
                  </a:cubicBezTo>
                  <a:cubicBezTo>
                    <a:pt x="11976" y="4803"/>
                    <a:pt x="12371" y="1520"/>
                    <a:pt x="14651" y="1520"/>
                  </a:cubicBezTo>
                  <a:cubicBezTo>
                    <a:pt x="16961" y="1520"/>
                    <a:pt x="24074" y="3131"/>
                    <a:pt x="24074" y="3131"/>
                  </a:cubicBezTo>
                  <a:cubicBezTo>
                    <a:pt x="27478" y="3223"/>
                    <a:pt x="35107" y="5350"/>
                    <a:pt x="36475" y="8086"/>
                  </a:cubicBezTo>
                  <a:cubicBezTo>
                    <a:pt x="37843" y="10821"/>
                    <a:pt x="36475" y="33618"/>
                    <a:pt x="36475" y="33618"/>
                  </a:cubicBezTo>
                  <a:cubicBezTo>
                    <a:pt x="38846" y="48451"/>
                    <a:pt x="42919" y="88148"/>
                    <a:pt x="42980" y="88634"/>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01"/>
            <p:cNvSpPr/>
            <p:nvPr/>
          </p:nvSpPr>
          <p:spPr>
            <a:xfrm>
              <a:off x="4095641" y="1456817"/>
              <a:ext cx="554007" cy="564529"/>
            </a:xfrm>
            <a:custGeom>
              <a:avLst/>
              <a:gdLst/>
              <a:ahLst/>
              <a:cxnLst/>
              <a:rect l="l" t="t" r="r" b="b"/>
              <a:pathLst>
                <a:path w="19218" h="19583" extrusionOk="0">
                  <a:moveTo>
                    <a:pt x="10588" y="1"/>
                  </a:moveTo>
                  <a:cubicBezTo>
                    <a:pt x="10556" y="1"/>
                    <a:pt x="10522" y="5"/>
                    <a:pt x="10487" y="14"/>
                  </a:cubicBezTo>
                  <a:cubicBezTo>
                    <a:pt x="8359" y="592"/>
                    <a:pt x="6292" y="1230"/>
                    <a:pt x="4195" y="1929"/>
                  </a:cubicBezTo>
                  <a:cubicBezTo>
                    <a:pt x="2523" y="2446"/>
                    <a:pt x="973" y="3145"/>
                    <a:pt x="456" y="4969"/>
                  </a:cubicBezTo>
                  <a:cubicBezTo>
                    <a:pt x="0" y="6640"/>
                    <a:pt x="304" y="8555"/>
                    <a:pt x="760" y="10197"/>
                  </a:cubicBezTo>
                  <a:cubicBezTo>
                    <a:pt x="1277" y="11899"/>
                    <a:pt x="2189" y="13540"/>
                    <a:pt x="3344" y="14908"/>
                  </a:cubicBezTo>
                  <a:cubicBezTo>
                    <a:pt x="4373" y="16057"/>
                    <a:pt x="5798" y="17263"/>
                    <a:pt x="7352" y="17263"/>
                  </a:cubicBezTo>
                  <a:cubicBezTo>
                    <a:pt x="7772" y="17263"/>
                    <a:pt x="8200" y="17175"/>
                    <a:pt x="8633" y="16975"/>
                  </a:cubicBezTo>
                  <a:cubicBezTo>
                    <a:pt x="9649" y="17822"/>
                    <a:pt x="10849" y="18538"/>
                    <a:pt x="12135" y="18538"/>
                  </a:cubicBezTo>
                  <a:cubicBezTo>
                    <a:pt x="12234" y="18538"/>
                    <a:pt x="12333" y="18534"/>
                    <a:pt x="12432" y="18525"/>
                  </a:cubicBezTo>
                  <a:lnTo>
                    <a:pt x="12432" y="18525"/>
                  </a:lnTo>
                  <a:cubicBezTo>
                    <a:pt x="12402" y="18708"/>
                    <a:pt x="12402" y="18890"/>
                    <a:pt x="12402" y="19133"/>
                  </a:cubicBezTo>
                  <a:cubicBezTo>
                    <a:pt x="12384" y="19413"/>
                    <a:pt x="12629" y="19583"/>
                    <a:pt x="12846" y="19583"/>
                  </a:cubicBezTo>
                  <a:cubicBezTo>
                    <a:pt x="13005" y="19583"/>
                    <a:pt x="13149" y="19491"/>
                    <a:pt x="13162" y="19285"/>
                  </a:cubicBezTo>
                  <a:cubicBezTo>
                    <a:pt x="13192" y="18951"/>
                    <a:pt x="13192" y="18647"/>
                    <a:pt x="13283" y="18343"/>
                  </a:cubicBezTo>
                  <a:cubicBezTo>
                    <a:pt x="13314" y="18252"/>
                    <a:pt x="13344" y="18130"/>
                    <a:pt x="13314" y="18069"/>
                  </a:cubicBezTo>
                  <a:cubicBezTo>
                    <a:pt x="13891" y="14452"/>
                    <a:pt x="15928" y="11109"/>
                    <a:pt x="18967" y="9011"/>
                  </a:cubicBezTo>
                  <a:cubicBezTo>
                    <a:pt x="19218" y="8710"/>
                    <a:pt x="18993" y="8244"/>
                    <a:pt x="18667" y="8244"/>
                  </a:cubicBezTo>
                  <a:cubicBezTo>
                    <a:pt x="18598" y="8244"/>
                    <a:pt x="18525" y="8264"/>
                    <a:pt x="18450" y="8312"/>
                  </a:cubicBezTo>
                  <a:cubicBezTo>
                    <a:pt x="16931" y="9376"/>
                    <a:pt x="15624" y="10744"/>
                    <a:pt x="14651" y="12264"/>
                  </a:cubicBezTo>
                  <a:cubicBezTo>
                    <a:pt x="14347" y="10379"/>
                    <a:pt x="13405" y="8647"/>
                    <a:pt x="11976" y="7400"/>
                  </a:cubicBezTo>
                  <a:cubicBezTo>
                    <a:pt x="11897" y="7321"/>
                    <a:pt x="11812" y="7288"/>
                    <a:pt x="11732" y="7288"/>
                  </a:cubicBezTo>
                  <a:cubicBezTo>
                    <a:pt x="11440" y="7288"/>
                    <a:pt x="11204" y="7723"/>
                    <a:pt x="11490" y="8008"/>
                  </a:cubicBezTo>
                  <a:cubicBezTo>
                    <a:pt x="13010" y="9315"/>
                    <a:pt x="13891" y="11230"/>
                    <a:pt x="14013" y="13236"/>
                  </a:cubicBezTo>
                  <a:cubicBezTo>
                    <a:pt x="14013" y="13267"/>
                    <a:pt x="14013" y="13328"/>
                    <a:pt x="14043" y="13358"/>
                  </a:cubicBezTo>
                  <a:cubicBezTo>
                    <a:pt x="13314" y="14726"/>
                    <a:pt x="12827" y="16215"/>
                    <a:pt x="12554" y="17735"/>
                  </a:cubicBezTo>
                  <a:cubicBezTo>
                    <a:pt x="12435" y="17752"/>
                    <a:pt x="12316" y="17760"/>
                    <a:pt x="12198" y="17760"/>
                  </a:cubicBezTo>
                  <a:cubicBezTo>
                    <a:pt x="10838" y="17760"/>
                    <a:pt x="9551" y="16689"/>
                    <a:pt x="8572" y="15850"/>
                  </a:cubicBezTo>
                  <a:cubicBezTo>
                    <a:pt x="7417" y="14847"/>
                    <a:pt x="6474" y="13662"/>
                    <a:pt x="5715" y="12324"/>
                  </a:cubicBezTo>
                  <a:cubicBezTo>
                    <a:pt x="4985" y="11048"/>
                    <a:pt x="4256" y="9467"/>
                    <a:pt x="4347" y="7948"/>
                  </a:cubicBezTo>
                  <a:cubicBezTo>
                    <a:pt x="4408" y="6185"/>
                    <a:pt x="5867" y="5333"/>
                    <a:pt x="7234" y="4452"/>
                  </a:cubicBezTo>
                  <a:cubicBezTo>
                    <a:pt x="8967" y="3358"/>
                    <a:pt x="10730" y="2264"/>
                    <a:pt x="12523" y="1169"/>
                  </a:cubicBezTo>
                  <a:cubicBezTo>
                    <a:pt x="12861" y="935"/>
                    <a:pt x="12576" y="456"/>
                    <a:pt x="12239" y="456"/>
                  </a:cubicBezTo>
                  <a:cubicBezTo>
                    <a:pt x="12183" y="456"/>
                    <a:pt x="12124" y="470"/>
                    <a:pt x="12067" y="501"/>
                  </a:cubicBezTo>
                  <a:lnTo>
                    <a:pt x="6687" y="3905"/>
                  </a:lnTo>
                  <a:cubicBezTo>
                    <a:pt x="5259" y="4817"/>
                    <a:pt x="3769" y="5759"/>
                    <a:pt x="3587" y="7613"/>
                  </a:cubicBezTo>
                  <a:cubicBezTo>
                    <a:pt x="3435" y="9255"/>
                    <a:pt x="4104" y="10957"/>
                    <a:pt x="4864" y="12355"/>
                  </a:cubicBezTo>
                  <a:cubicBezTo>
                    <a:pt x="5684" y="13844"/>
                    <a:pt x="6687" y="15212"/>
                    <a:pt x="7964" y="16367"/>
                  </a:cubicBezTo>
                  <a:cubicBezTo>
                    <a:pt x="7742" y="16431"/>
                    <a:pt x="7523" y="16460"/>
                    <a:pt x="7307" y="16460"/>
                  </a:cubicBezTo>
                  <a:cubicBezTo>
                    <a:pt x="5983" y="16460"/>
                    <a:pt x="4784" y="15358"/>
                    <a:pt x="3921" y="14391"/>
                  </a:cubicBezTo>
                  <a:cubicBezTo>
                    <a:pt x="2857" y="13176"/>
                    <a:pt x="2067" y="11747"/>
                    <a:pt x="1581" y="10197"/>
                  </a:cubicBezTo>
                  <a:cubicBezTo>
                    <a:pt x="1125" y="8707"/>
                    <a:pt x="851" y="7036"/>
                    <a:pt x="1125" y="5516"/>
                  </a:cubicBezTo>
                  <a:cubicBezTo>
                    <a:pt x="1277" y="4695"/>
                    <a:pt x="1642" y="3966"/>
                    <a:pt x="2371" y="3510"/>
                  </a:cubicBezTo>
                  <a:cubicBezTo>
                    <a:pt x="3009" y="3054"/>
                    <a:pt x="3800" y="2871"/>
                    <a:pt x="4560" y="2598"/>
                  </a:cubicBezTo>
                  <a:cubicBezTo>
                    <a:pt x="6626" y="1929"/>
                    <a:pt x="8663" y="1321"/>
                    <a:pt x="10760" y="744"/>
                  </a:cubicBezTo>
                  <a:cubicBezTo>
                    <a:pt x="11209" y="631"/>
                    <a:pt x="10984" y="1"/>
                    <a:pt x="105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01"/>
            <p:cNvSpPr/>
            <p:nvPr/>
          </p:nvSpPr>
          <p:spPr>
            <a:xfrm>
              <a:off x="3997775" y="1725311"/>
              <a:ext cx="117760" cy="28107"/>
            </a:xfrm>
            <a:custGeom>
              <a:avLst/>
              <a:gdLst/>
              <a:ahLst/>
              <a:cxnLst/>
              <a:rect l="l" t="t" r="r" b="b"/>
              <a:pathLst>
                <a:path w="4085" h="975" extrusionOk="0">
                  <a:moveTo>
                    <a:pt x="3547" y="0"/>
                  </a:moveTo>
                  <a:cubicBezTo>
                    <a:pt x="3537" y="0"/>
                    <a:pt x="3527" y="1"/>
                    <a:pt x="3517" y="1"/>
                  </a:cubicBezTo>
                  <a:cubicBezTo>
                    <a:pt x="2514" y="92"/>
                    <a:pt x="1511" y="123"/>
                    <a:pt x="477" y="214"/>
                  </a:cubicBezTo>
                  <a:cubicBezTo>
                    <a:pt x="0" y="244"/>
                    <a:pt x="49" y="975"/>
                    <a:pt x="539" y="975"/>
                  </a:cubicBezTo>
                  <a:cubicBezTo>
                    <a:pt x="548" y="975"/>
                    <a:pt x="558" y="975"/>
                    <a:pt x="568" y="974"/>
                  </a:cubicBezTo>
                  <a:cubicBezTo>
                    <a:pt x="1602" y="883"/>
                    <a:pt x="2575" y="852"/>
                    <a:pt x="3608" y="761"/>
                  </a:cubicBezTo>
                  <a:cubicBezTo>
                    <a:pt x="4085" y="731"/>
                    <a:pt x="4036" y="0"/>
                    <a:pt x="3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01"/>
            <p:cNvSpPr/>
            <p:nvPr/>
          </p:nvSpPr>
          <p:spPr>
            <a:xfrm>
              <a:off x="4018530" y="1834623"/>
              <a:ext cx="97293" cy="103923"/>
            </a:xfrm>
            <a:custGeom>
              <a:avLst/>
              <a:gdLst/>
              <a:ahLst/>
              <a:cxnLst/>
              <a:rect l="l" t="t" r="r" b="b"/>
              <a:pathLst>
                <a:path w="3375" h="3605" extrusionOk="0">
                  <a:moveTo>
                    <a:pt x="2938" y="0"/>
                  </a:moveTo>
                  <a:cubicBezTo>
                    <a:pt x="2824" y="0"/>
                    <a:pt x="2712" y="47"/>
                    <a:pt x="2645" y="130"/>
                  </a:cubicBezTo>
                  <a:lnTo>
                    <a:pt x="152" y="2988"/>
                  </a:lnTo>
                  <a:cubicBezTo>
                    <a:pt x="0" y="3140"/>
                    <a:pt x="31" y="3383"/>
                    <a:pt x="183" y="3504"/>
                  </a:cubicBezTo>
                  <a:cubicBezTo>
                    <a:pt x="251" y="3573"/>
                    <a:pt x="344" y="3604"/>
                    <a:pt x="437" y="3604"/>
                  </a:cubicBezTo>
                  <a:cubicBezTo>
                    <a:pt x="550" y="3604"/>
                    <a:pt x="663" y="3557"/>
                    <a:pt x="730" y="3474"/>
                  </a:cubicBezTo>
                  <a:lnTo>
                    <a:pt x="3222" y="617"/>
                  </a:lnTo>
                  <a:cubicBezTo>
                    <a:pt x="3374" y="525"/>
                    <a:pt x="3344" y="252"/>
                    <a:pt x="3192" y="100"/>
                  </a:cubicBezTo>
                  <a:cubicBezTo>
                    <a:pt x="3123" y="31"/>
                    <a:pt x="3030" y="0"/>
                    <a:pt x="2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01"/>
            <p:cNvSpPr/>
            <p:nvPr/>
          </p:nvSpPr>
          <p:spPr>
            <a:xfrm>
              <a:off x="4417317" y="2436270"/>
              <a:ext cx="235665" cy="164519"/>
            </a:xfrm>
            <a:custGeom>
              <a:avLst/>
              <a:gdLst/>
              <a:ahLst/>
              <a:cxnLst/>
              <a:rect l="l" t="t" r="r" b="b"/>
              <a:pathLst>
                <a:path w="8175" h="5707" extrusionOk="0">
                  <a:moveTo>
                    <a:pt x="7722" y="1"/>
                  </a:moveTo>
                  <a:cubicBezTo>
                    <a:pt x="7673" y="1"/>
                    <a:pt x="7620" y="16"/>
                    <a:pt x="7565" y="50"/>
                  </a:cubicBezTo>
                  <a:cubicBezTo>
                    <a:pt x="4890" y="1387"/>
                    <a:pt x="2458" y="3089"/>
                    <a:pt x="300" y="5096"/>
                  </a:cubicBezTo>
                  <a:cubicBezTo>
                    <a:pt x="1" y="5349"/>
                    <a:pt x="277" y="5707"/>
                    <a:pt x="601" y="5707"/>
                  </a:cubicBezTo>
                  <a:cubicBezTo>
                    <a:pt x="704" y="5707"/>
                    <a:pt x="813" y="5670"/>
                    <a:pt x="908" y="5582"/>
                  </a:cubicBezTo>
                  <a:cubicBezTo>
                    <a:pt x="2945" y="3667"/>
                    <a:pt x="5316" y="2026"/>
                    <a:pt x="7808" y="779"/>
                  </a:cubicBezTo>
                  <a:cubicBezTo>
                    <a:pt x="8174" y="570"/>
                    <a:pt x="8023" y="1"/>
                    <a:pt x="77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01"/>
            <p:cNvSpPr/>
            <p:nvPr/>
          </p:nvSpPr>
          <p:spPr>
            <a:xfrm>
              <a:off x="4533632" y="2475128"/>
              <a:ext cx="175473" cy="84638"/>
            </a:xfrm>
            <a:custGeom>
              <a:avLst/>
              <a:gdLst/>
              <a:ahLst/>
              <a:cxnLst/>
              <a:rect l="l" t="t" r="r" b="b"/>
              <a:pathLst>
                <a:path w="6087" h="2936" extrusionOk="0">
                  <a:moveTo>
                    <a:pt x="5576" y="1"/>
                  </a:moveTo>
                  <a:cubicBezTo>
                    <a:pt x="5526" y="1"/>
                    <a:pt x="5472" y="13"/>
                    <a:pt x="5414" y="39"/>
                  </a:cubicBezTo>
                  <a:lnTo>
                    <a:pt x="399" y="2197"/>
                  </a:lnTo>
                  <a:cubicBezTo>
                    <a:pt x="0" y="2357"/>
                    <a:pt x="160" y="2935"/>
                    <a:pt x="511" y="2935"/>
                  </a:cubicBezTo>
                  <a:cubicBezTo>
                    <a:pt x="561" y="2935"/>
                    <a:pt x="616" y="2923"/>
                    <a:pt x="673" y="2897"/>
                  </a:cubicBezTo>
                  <a:lnTo>
                    <a:pt x="5688" y="738"/>
                  </a:lnTo>
                  <a:cubicBezTo>
                    <a:pt x="6087" y="579"/>
                    <a:pt x="5928" y="1"/>
                    <a:pt x="5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01"/>
            <p:cNvSpPr/>
            <p:nvPr/>
          </p:nvSpPr>
          <p:spPr>
            <a:xfrm>
              <a:off x="4733516" y="1591871"/>
              <a:ext cx="85906" cy="35631"/>
            </a:xfrm>
            <a:custGeom>
              <a:avLst/>
              <a:gdLst/>
              <a:ahLst/>
              <a:cxnLst/>
              <a:rect l="l" t="t" r="r" b="b"/>
              <a:pathLst>
                <a:path w="2980" h="1236" extrusionOk="0">
                  <a:moveTo>
                    <a:pt x="2532" y="0"/>
                  </a:moveTo>
                  <a:cubicBezTo>
                    <a:pt x="2490" y="0"/>
                    <a:pt x="2446" y="4"/>
                    <a:pt x="2402" y="10"/>
                  </a:cubicBezTo>
                  <a:cubicBezTo>
                    <a:pt x="1702" y="162"/>
                    <a:pt x="1003" y="314"/>
                    <a:pt x="304" y="497"/>
                  </a:cubicBezTo>
                  <a:cubicBezTo>
                    <a:pt x="122" y="527"/>
                    <a:pt x="0" y="800"/>
                    <a:pt x="91" y="983"/>
                  </a:cubicBezTo>
                  <a:cubicBezTo>
                    <a:pt x="140" y="1177"/>
                    <a:pt x="267" y="1236"/>
                    <a:pt x="440" y="1236"/>
                  </a:cubicBezTo>
                  <a:cubicBezTo>
                    <a:pt x="483" y="1236"/>
                    <a:pt x="529" y="1232"/>
                    <a:pt x="578" y="1226"/>
                  </a:cubicBezTo>
                  <a:cubicBezTo>
                    <a:pt x="1246" y="1074"/>
                    <a:pt x="1976" y="922"/>
                    <a:pt x="2675" y="740"/>
                  </a:cubicBezTo>
                  <a:cubicBezTo>
                    <a:pt x="2857" y="679"/>
                    <a:pt x="2979" y="375"/>
                    <a:pt x="2888" y="223"/>
                  </a:cubicBezTo>
                  <a:cubicBezTo>
                    <a:pt x="2840" y="54"/>
                    <a:pt x="2696" y="0"/>
                    <a:pt x="2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01"/>
            <p:cNvSpPr/>
            <p:nvPr/>
          </p:nvSpPr>
          <p:spPr>
            <a:xfrm>
              <a:off x="4754530" y="1635861"/>
              <a:ext cx="85041" cy="30009"/>
            </a:xfrm>
            <a:custGeom>
              <a:avLst/>
              <a:gdLst/>
              <a:ahLst/>
              <a:cxnLst/>
              <a:rect l="l" t="t" r="r" b="b"/>
              <a:pathLst>
                <a:path w="2950" h="1041" extrusionOk="0">
                  <a:moveTo>
                    <a:pt x="2546" y="1"/>
                  </a:moveTo>
                  <a:cubicBezTo>
                    <a:pt x="2529" y="1"/>
                    <a:pt x="2511" y="2"/>
                    <a:pt x="2493" y="4"/>
                  </a:cubicBezTo>
                  <a:cubicBezTo>
                    <a:pt x="1794" y="65"/>
                    <a:pt x="1065" y="156"/>
                    <a:pt x="366" y="278"/>
                  </a:cubicBezTo>
                  <a:cubicBezTo>
                    <a:pt x="183" y="308"/>
                    <a:pt x="1" y="460"/>
                    <a:pt x="31" y="673"/>
                  </a:cubicBezTo>
                  <a:cubicBezTo>
                    <a:pt x="59" y="870"/>
                    <a:pt x="192" y="1041"/>
                    <a:pt x="404" y="1041"/>
                  </a:cubicBezTo>
                  <a:cubicBezTo>
                    <a:pt x="421" y="1041"/>
                    <a:pt x="439" y="1040"/>
                    <a:pt x="457" y="1037"/>
                  </a:cubicBezTo>
                  <a:cubicBezTo>
                    <a:pt x="1186" y="946"/>
                    <a:pt x="1885" y="885"/>
                    <a:pt x="2584" y="764"/>
                  </a:cubicBezTo>
                  <a:cubicBezTo>
                    <a:pt x="2767" y="733"/>
                    <a:pt x="2949" y="581"/>
                    <a:pt x="2919" y="338"/>
                  </a:cubicBezTo>
                  <a:cubicBezTo>
                    <a:pt x="2919" y="169"/>
                    <a:pt x="2762" y="1"/>
                    <a:pt x="25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01"/>
            <p:cNvSpPr/>
            <p:nvPr/>
          </p:nvSpPr>
          <p:spPr>
            <a:xfrm>
              <a:off x="4195525" y="4106185"/>
              <a:ext cx="899908" cy="151546"/>
            </a:xfrm>
            <a:custGeom>
              <a:avLst/>
              <a:gdLst/>
              <a:ahLst/>
              <a:cxnLst/>
              <a:rect l="l" t="t" r="r" b="b"/>
              <a:pathLst>
                <a:path w="31217" h="5257" extrusionOk="0">
                  <a:moveTo>
                    <a:pt x="29973" y="1"/>
                  </a:moveTo>
                  <a:cubicBezTo>
                    <a:pt x="28691" y="1"/>
                    <a:pt x="27474" y="897"/>
                    <a:pt x="26566" y="1727"/>
                  </a:cubicBezTo>
                  <a:cubicBezTo>
                    <a:pt x="25578" y="2602"/>
                    <a:pt x="24537" y="3661"/>
                    <a:pt x="23176" y="3661"/>
                  </a:cubicBezTo>
                  <a:cubicBezTo>
                    <a:pt x="23072" y="3661"/>
                    <a:pt x="22966" y="3655"/>
                    <a:pt x="22858" y="3642"/>
                  </a:cubicBezTo>
                  <a:cubicBezTo>
                    <a:pt x="21642" y="3490"/>
                    <a:pt x="20609" y="2730"/>
                    <a:pt x="19606" y="2061"/>
                  </a:cubicBezTo>
                  <a:cubicBezTo>
                    <a:pt x="18663" y="1423"/>
                    <a:pt x="17630" y="754"/>
                    <a:pt x="16505" y="511"/>
                  </a:cubicBezTo>
                  <a:cubicBezTo>
                    <a:pt x="16278" y="470"/>
                    <a:pt x="16052" y="450"/>
                    <a:pt x="15830" y="450"/>
                  </a:cubicBezTo>
                  <a:cubicBezTo>
                    <a:pt x="14892" y="450"/>
                    <a:pt x="14003" y="797"/>
                    <a:pt x="13192" y="1362"/>
                  </a:cubicBezTo>
                  <a:cubicBezTo>
                    <a:pt x="12159" y="2061"/>
                    <a:pt x="11368" y="3034"/>
                    <a:pt x="10335" y="3733"/>
                  </a:cubicBezTo>
                  <a:cubicBezTo>
                    <a:pt x="9788" y="4128"/>
                    <a:pt x="9119" y="4432"/>
                    <a:pt x="8450" y="4493"/>
                  </a:cubicBezTo>
                  <a:cubicBezTo>
                    <a:pt x="8333" y="4505"/>
                    <a:pt x="8215" y="4510"/>
                    <a:pt x="8097" y="4510"/>
                  </a:cubicBezTo>
                  <a:cubicBezTo>
                    <a:pt x="7328" y="4510"/>
                    <a:pt x="6552" y="4270"/>
                    <a:pt x="5867" y="4006"/>
                  </a:cubicBezTo>
                  <a:cubicBezTo>
                    <a:pt x="4165" y="3368"/>
                    <a:pt x="2554" y="2304"/>
                    <a:pt x="699" y="2274"/>
                  </a:cubicBezTo>
                  <a:cubicBezTo>
                    <a:pt x="517" y="2274"/>
                    <a:pt x="304" y="2274"/>
                    <a:pt x="122" y="2304"/>
                  </a:cubicBezTo>
                  <a:lnTo>
                    <a:pt x="0" y="3094"/>
                  </a:lnTo>
                  <a:cubicBezTo>
                    <a:pt x="228" y="3029"/>
                    <a:pt x="474" y="2999"/>
                    <a:pt x="718" y="2999"/>
                  </a:cubicBezTo>
                  <a:cubicBezTo>
                    <a:pt x="930" y="2999"/>
                    <a:pt x="1140" y="3022"/>
                    <a:pt x="1338" y="3064"/>
                  </a:cubicBezTo>
                  <a:cubicBezTo>
                    <a:pt x="3009" y="3338"/>
                    <a:pt x="4408" y="4341"/>
                    <a:pt x="6019" y="4888"/>
                  </a:cubicBezTo>
                  <a:cubicBezTo>
                    <a:pt x="6709" y="5113"/>
                    <a:pt x="7414" y="5256"/>
                    <a:pt x="8108" y="5256"/>
                  </a:cubicBezTo>
                  <a:cubicBezTo>
                    <a:pt x="8820" y="5256"/>
                    <a:pt x="9521" y="5105"/>
                    <a:pt x="10183" y="4736"/>
                  </a:cubicBezTo>
                  <a:cubicBezTo>
                    <a:pt x="11308" y="4158"/>
                    <a:pt x="12128" y="3216"/>
                    <a:pt x="13070" y="2426"/>
                  </a:cubicBezTo>
                  <a:cubicBezTo>
                    <a:pt x="13896" y="1729"/>
                    <a:pt x="14787" y="1186"/>
                    <a:pt x="15799" y="1186"/>
                  </a:cubicBezTo>
                  <a:cubicBezTo>
                    <a:pt x="15980" y="1186"/>
                    <a:pt x="16164" y="1203"/>
                    <a:pt x="16353" y="1240"/>
                  </a:cubicBezTo>
                  <a:cubicBezTo>
                    <a:pt x="17539" y="1453"/>
                    <a:pt x="18511" y="2183"/>
                    <a:pt x="19514" y="2821"/>
                  </a:cubicBezTo>
                  <a:cubicBezTo>
                    <a:pt x="20457" y="3429"/>
                    <a:pt x="21429" y="4097"/>
                    <a:pt x="22584" y="4310"/>
                  </a:cubicBezTo>
                  <a:cubicBezTo>
                    <a:pt x="22805" y="4349"/>
                    <a:pt x="23022" y="4368"/>
                    <a:pt x="23234" y="4368"/>
                  </a:cubicBezTo>
                  <a:cubicBezTo>
                    <a:pt x="24340" y="4368"/>
                    <a:pt x="25335" y="3864"/>
                    <a:pt x="26201" y="3125"/>
                  </a:cubicBezTo>
                  <a:cubicBezTo>
                    <a:pt x="27199" y="2285"/>
                    <a:pt x="28537" y="719"/>
                    <a:pt x="29999" y="719"/>
                  </a:cubicBezTo>
                  <a:cubicBezTo>
                    <a:pt x="30230" y="719"/>
                    <a:pt x="30464" y="758"/>
                    <a:pt x="30700" y="845"/>
                  </a:cubicBezTo>
                  <a:cubicBezTo>
                    <a:pt x="30852" y="936"/>
                    <a:pt x="31065" y="997"/>
                    <a:pt x="31217" y="1119"/>
                  </a:cubicBezTo>
                  <a:lnTo>
                    <a:pt x="31126" y="298"/>
                  </a:lnTo>
                  <a:cubicBezTo>
                    <a:pt x="30974" y="207"/>
                    <a:pt x="30791" y="146"/>
                    <a:pt x="30639" y="85"/>
                  </a:cubicBezTo>
                  <a:cubicBezTo>
                    <a:pt x="30416" y="27"/>
                    <a:pt x="30193" y="1"/>
                    <a:pt x="29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01"/>
            <p:cNvSpPr/>
            <p:nvPr/>
          </p:nvSpPr>
          <p:spPr>
            <a:xfrm>
              <a:off x="4145569" y="4472230"/>
              <a:ext cx="960388" cy="120931"/>
            </a:xfrm>
            <a:custGeom>
              <a:avLst/>
              <a:gdLst/>
              <a:ahLst/>
              <a:cxnLst/>
              <a:rect l="l" t="t" r="r" b="b"/>
              <a:pathLst>
                <a:path w="33315" h="4195" extrusionOk="0">
                  <a:moveTo>
                    <a:pt x="17760" y="0"/>
                  </a:moveTo>
                  <a:cubicBezTo>
                    <a:pt x="16526" y="0"/>
                    <a:pt x="15380" y="475"/>
                    <a:pt x="14348" y="1065"/>
                  </a:cubicBezTo>
                  <a:cubicBezTo>
                    <a:pt x="13162" y="1734"/>
                    <a:pt x="12098" y="2524"/>
                    <a:pt x="10882" y="3041"/>
                  </a:cubicBezTo>
                  <a:cubicBezTo>
                    <a:pt x="10218" y="3329"/>
                    <a:pt x="9558" y="3452"/>
                    <a:pt x="8902" y="3452"/>
                  </a:cubicBezTo>
                  <a:cubicBezTo>
                    <a:pt x="7967" y="3452"/>
                    <a:pt x="7039" y="3203"/>
                    <a:pt x="6110" y="2828"/>
                  </a:cubicBezTo>
                  <a:cubicBezTo>
                    <a:pt x="4439" y="2129"/>
                    <a:pt x="2797" y="1187"/>
                    <a:pt x="943" y="1156"/>
                  </a:cubicBezTo>
                  <a:cubicBezTo>
                    <a:pt x="854" y="1148"/>
                    <a:pt x="768" y="1144"/>
                    <a:pt x="683" y="1144"/>
                  </a:cubicBezTo>
                  <a:cubicBezTo>
                    <a:pt x="479" y="1144"/>
                    <a:pt x="285" y="1165"/>
                    <a:pt x="92" y="1187"/>
                  </a:cubicBezTo>
                  <a:lnTo>
                    <a:pt x="1" y="1977"/>
                  </a:lnTo>
                  <a:cubicBezTo>
                    <a:pt x="251" y="1919"/>
                    <a:pt x="526" y="1898"/>
                    <a:pt x="810" y="1898"/>
                  </a:cubicBezTo>
                  <a:cubicBezTo>
                    <a:pt x="974" y="1898"/>
                    <a:pt x="1141" y="1905"/>
                    <a:pt x="1308" y="1916"/>
                  </a:cubicBezTo>
                  <a:cubicBezTo>
                    <a:pt x="2980" y="2099"/>
                    <a:pt x="4469" y="2980"/>
                    <a:pt x="5989" y="3588"/>
                  </a:cubicBezTo>
                  <a:cubicBezTo>
                    <a:pt x="6943" y="3941"/>
                    <a:pt x="7925" y="4194"/>
                    <a:pt x="8926" y="4194"/>
                  </a:cubicBezTo>
                  <a:cubicBezTo>
                    <a:pt x="9392" y="4194"/>
                    <a:pt x="9862" y="4139"/>
                    <a:pt x="10335" y="4014"/>
                  </a:cubicBezTo>
                  <a:cubicBezTo>
                    <a:pt x="11551" y="3649"/>
                    <a:pt x="12615" y="2950"/>
                    <a:pt x="13679" y="2281"/>
                  </a:cubicBezTo>
                  <a:cubicBezTo>
                    <a:pt x="14682" y="1643"/>
                    <a:pt x="15807" y="913"/>
                    <a:pt x="17022" y="731"/>
                  </a:cubicBezTo>
                  <a:cubicBezTo>
                    <a:pt x="17203" y="704"/>
                    <a:pt x="17382" y="692"/>
                    <a:pt x="17560" y="692"/>
                  </a:cubicBezTo>
                  <a:cubicBezTo>
                    <a:pt x="18610" y="692"/>
                    <a:pt x="19608" y="1123"/>
                    <a:pt x="20518" y="1643"/>
                  </a:cubicBezTo>
                  <a:cubicBezTo>
                    <a:pt x="21582" y="2251"/>
                    <a:pt x="22554" y="2980"/>
                    <a:pt x="23740" y="3406"/>
                  </a:cubicBezTo>
                  <a:cubicBezTo>
                    <a:pt x="24254" y="3594"/>
                    <a:pt x="24763" y="3684"/>
                    <a:pt x="25269" y="3684"/>
                  </a:cubicBezTo>
                  <a:cubicBezTo>
                    <a:pt x="25989" y="3684"/>
                    <a:pt x="26704" y="3502"/>
                    <a:pt x="27418" y="3163"/>
                  </a:cubicBezTo>
                  <a:cubicBezTo>
                    <a:pt x="28877" y="2494"/>
                    <a:pt x="30123" y="1460"/>
                    <a:pt x="31764" y="1339"/>
                  </a:cubicBezTo>
                  <a:cubicBezTo>
                    <a:pt x="31879" y="1332"/>
                    <a:pt x="31994" y="1328"/>
                    <a:pt x="32109" y="1328"/>
                  </a:cubicBezTo>
                  <a:cubicBezTo>
                    <a:pt x="32482" y="1328"/>
                    <a:pt x="32859" y="1368"/>
                    <a:pt x="33254" y="1460"/>
                  </a:cubicBezTo>
                  <a:lnTo>
                    <a:pt x="33314" y="822"/>
                  </a:lnTo>
                  <a:cubicBezTo>
                    <a:pt x="33254" y="822"/>
                    <a:pt x="33193" y="761"/>
                    <a:pt x="33132" y="761"/>
                  </a:cubicBezTo>
                  <a:cubicBezTo>
                    <a:pt x="32847" y="718"/>
                    <a:pt x="32565" y="697"/>
                    <a:pt x="32285" y="697"/>
                  </a:cubicBezTo>
                  <a:cubicBezTo>
                    <a:pt x="31192" y="697"/>
                    <a:pt x="30136" y="1013"/>
                    <a:pt x="29120" y="1521"/>
                  </a:cubicBezTo>
                  <a:cubicBezTo>
                    <a:pt x="27964" y="2170"/>
                    <a:pt x="26730" y="3027"/>
                    <a:pt x="25345" y="3027"/>
                  </a:cubicBezTo>
                  <a:cubicBezTo>
                    <a:pt x="25236" y="3027"/>
                    <a:pt x="25127" y="3022"/>
                    <a:pt x="25016" y="3011"/>
                  </a:cubicBezTo>
                  <a:cubicBezTo>
                    <a:pt x="23709" y="2859"/>
                    <a:pt x="22554" y="2068"/>
                    <a:pt x="21460" y="1369"/>
                  </a:cubicBezTo>
                  <a:cubicBezTo>
                    <a:pt x="20366" y="731"/>
                    <a:pt x="19211" y="93"/>
                    <a:pt x="17873" y="1"/>
                  </a:cubicBezTo>
                  <a:cubicBezTo>
                    <a:pt x="17835" y="1"/>
                    <a:pt x="17798" y="0"/>
                    <a:pt x="177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01"/>
            <p:cNvSpPr/>
            <p:nvPr/>
          </p:nvSpPr>
          <p:spPr>
            <a:xfrm>
              <a:off x="4093882" y="4795178"/>
              <a:ext cx="1017322" cy="113753"/>
            </a:xfrm>
            <a:custGeom>
              <a:avLst/>
              <a:gdLst/>
              <a:ahLst/>
              <a:cxnLst/>
              <a:rect l="l" t="t" r="r" b="b"/>
              <a:pathLst>
                <a:path w="35290" h="3946" extrusionOk="0">
                  <a:moveTo>
                    <a:pt x="21286" y="1"/>
                  </a:moveTo>
                  <a:cubicBezTo>
                    <a:pt x="20828" y="1"/>
                    <a:pt x="20367" y="55"/>
                    <a:pt x="19910" y="166"/>
                  </a:cubicBezTo>
                  <a:cubicBezTo>
                    <a:pt x="18663" y="470"/>
                    <a:pt x="17508" y="1078"/>
                    <a:pt x="16414" y="1656"/>
                  </a:cubicBezTo>
                  <a:cubicBezTo>
                    <a:pt x="15229" y="2203"/>
                    <a:pt x="14074" y="2872"/>
                    <a:pt x="12767" y="3084"/>
                  </a:cubicBezTo>
                  <a:cubicBezTo>
                    <a:pt x="12481" y="3134"/>
                    <a:pt x="12196" y="3156"/>
                    <a:pt x="11911" y="3156"/>
                  </a:cubicBezTo>
                  <a:cubicBezTo>
                    <a:pt x="10620" y="3156"/>
                    <a:pt x="9348" y="2690"/>
                    <a:pt x="8177" y="2142"/>
                  </a:cubicBezTo>
                  <a:cubicBezTo>
                    <a:pt x="6627" y="1413"/>
                    <a:pt x="5016" y="501"/>
                    <a:pt x="3222" y="349"/>
                  </a:cubicBezTo>
                  <a:cubicBezTo>
                    <a:pt x="3092" y="341"/>
                    <a:pt x="2962" y="338"/>
                    <a:pt x="2831" y="338"/>
                  </a:cubicBezTo>
                  <a:cubicBezTo>
                    <a:pt x="1894" y="338"/>
                    <a:pt x="953" y="533"/>
                    <a:pt x="152" y="987"/>
                  </a:cubicBezTo>
                  <a:lnTo>
                    <a:pt x="0" y="2112"/>
                  </a:lnTo>
                  <a:cubicBezTo>
                    <a:pt x="748" y="1364"/>
                    <a:pt x="1629" y="1086"/>
                    <a:pt x="2556" y="1086"/>
                  </a:cubicBezTo>
                  <a:cubicBezTo>
                    <a:pt x="4381" y="1086"/>
                    <a:pt x="6381" y="2166"/>
                    <a:pt x="7873" y="2872"/>
                  </a:cubicBezTo>
                  <a:cubicBezTo>
                    <a:pt x="9111" y="3435"/>
                    <a:pt x="10454" y="3945"/>
                    <a:pt x="11853" y="3945"/>
                  </a:cubicBezTo>
                  <a:cubicBezTo>
                    <a:pt x="11965" y="3945"/>
                    <a:pt x="12077" y="3942"/>
                    <a:pt x="12189" y="3935"/>
                  </a:cubicBezTo>
                  <a:cubicBezTo>
                    <a:pt x="13375" y="3844"/>
                    <a:pt x="14530" y="3388"/>
                    <a:pt x="15593" y="2902"/>
                  </a:cubicBezTo>
                  <a:cubicBezTo>
                    <a:pt x="17403" y="2023"/>
                    <a:pt x="19345" y="704"/>
                    <a:pt x="21401" y="704"/>
                  </a:cubicBezTo>
                  <a:cubicBezTo>
                    <a:pt x="21761" y="704"/>
                    <a:pt x="22126" y="744"/>
                    <a:pt x="22493" y="835"/>
                  </a:cubicBezTo>
                  <a:cubicBezTo>
                    <a:pt x="23831" y="1200"/>
                    <a:pt x="24925" y="2021"/>
                    <a:pt x="26141" y="2568"/>
                  </a:cubicBezTo>
                  <a:cubicBezTo>
                    <a:pt x="26885" y="2903"/>
                    <a:pt x="27642" y="3067"/>
                    <a:pt x="28423" y="3067"/>
                  </a:cubicBezTo>
                  <a:cubicBezTo>
                    <a:pt x="28917" y="3067"/>
                    <a:pt x="29422" y="3001"/>
                    <a:pt x="29940" y="2872"/>
                  </a:cubicBezTo>
                  <a:cubicBezTo>
                    <a:pt x="31490" y="2446"/>
                    <a:pt x="32858" y="1534"/>
                    <a:pt x="34469" y="1261"/>
                  </a:cubicBezTo>
                  <a:cubicBezTo>
                    <a:pt x="34743" y="1230"/>
                    <a:pt x="34986" y="1200"/>
                    <a:pt x="35290" y="1200"/>
                  </a:cubicBezTo>
                  <a:lnTo>
                    <a:pt x="35229" y="470"/>
                  </a:lnTo>
                  <a:cubicBezTo>
                    <a:pt x="34074" y="531"/>
                    <a:pt x="32858" y="926"/>
                    <a:pt x="31885" y="1352"/>
                  </a:cubicBezTo>
                  <a:cubicBezTo>
                    <a:pt x="30757" y="1794"/>
                    <a:pt x="29549" y="2334"/>
                    <a:pt x="28277" y="2334"/>
                  </a:cubicBezTo>
                  <a:cubicBezTo>
                    <a:pt x="27974" y="2334"/>
                    <a:pt x="27667" y="2304"/>
                    <a:pt x="27357" y="2233"/>
                  </a:cubicBezTo>
                  <a:cubicBezTo>
                    <a:pt x="26019" y="1869"/>
                    <a:pt x="24894" y="987"/>
                    <a:pt x="23587" y="470"/>
                  </a:cubicBezTo>
                  <a:cubicBezTo>
                    <a:pt x="22856" y="162"/>
                    <a:pt x="22076" y="1"/>
                    <a:pt x="212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01"/>
            <p:cNvSpPr/>
            <p:nvPr/>
          </p:nvSpPr>
          <p:spPr>
            <a:xfrm>
              <a:off x="4063211" y="5042080"/>
              <a:ext cx="1047995" cy="114099"/>
            </a:xfrm>
            <a:custGeom>
              <a:avLst/>
              <a:gdLst/>
              <a:ahLst/>
              <a:cxnLst/>
              <a:rect l="l" t="t" r="r" b="b"/>
              <a:pathLst>
                <a:path w="36354" h="3958" extrusionOk="0">
                  <a:moveTo>
                    <a:pt x="848" y="1"/>
                  </a:moveTo>
                  <a:cubicBezTo>
                    <a:pt x="603" y="1"/>
                    <a:pt x="361" y="17"/>
                    <a:pt x="122" y="51"/>
                  </a:cubicBezTo>
                  <a:lnTo>
                    <a:pt x="1" y="842"/>
                  </a:lnTo>
                  <a:cubicBezTo>
                    <a:pt x="301" y="775"/>
                    <a:pt x="607" y="745"/>
                    <a:pt x="915" y="745"/>
                  </a:cubicBezTo>
                  <a:cubicBezTo>
                    <a:pt x="2572" y="745"/>
                    <a:pt x="4306" y="1614"/>
                    <a:pt x="5715" y="2331"/>
                  </a:cubicBezTo>
                  <a:cubicBezTo>
                    <a:pt x="6961" y="2969"/>
                    <a:pt x="8207" y="3608"/>
                    <a:pt x="9606" y="3851"/>
                  </a:cubicBezTo>
                  <a:cubicBezTo>
                    <a:pt x="10025" y="3924"/>
                    <a:pt x="10456" y="3958"/>
                    <a:pt x="10890" y="3958"/>
                  </a:cubicBezTo>
                  <a:cubicBezTo>
                    <a:pt x="11713" y="3958"/>
                    <a:pt x="12548" y="3837"/>
                    <a:pt x="13344" y="3638"/>
                  </a:cubicBezTo>
                  <a:cubicBezTo>
                    <a:pt x="15958" y="3030"/>
                    <a:pt x="18360" y="1723"/>
                    <a:pt x="21004" y="1298"/>
                  </a:cubicBezTo>
                  <a:cubicBezTo>
                    <a:pt x="21444" y="1230"/>
                    <a:pt x="21879" y="1199"/>
                    <a:pt x="22308" y="1199"/>
                  </a:cubicBezTo>
                  <a:cubicBezTo>
                    <a:pt x="24962" y="1199"/>
                    <a:pt x="27429" y="2367"/>
                    <a:pt x="29940" y="3152"/>
                  </a:cubicBezTo>
                  <a:cubicBezTo>
                    <a:pt x="31175" y="3533"/>
                    <a:pt x="32508" y="3795"/>
                    <a:pt x="33809" y="3795"/>
                  </a:cubicBezTo>
                  <a:cubicBezTo>
                    <a:pt x="34685" y="3795"/>
                    <a:pt x="35546" y="3676"/>
                    <a:pt x="36354" y="3395"/>
                  </a:cubicBezTo>
                  <a:lnTo>
                    <a:pt x="36354" y="2574"/>
                  </a:lnTo>
                  <a:cubicBezTo>
                    <a:pt x="35562" y="2927"/>
                    <a:pt x="34697" y="3071"/>
                    <a:pt x="33816" y="3071"/>
                  </a:cubicBezTo>
                  <a:cubicBezTo>
                    <a:pt x="32498" y="3071"/>
                    <a:pt x="31143" y="2750"/>
                    <a:pt x="29940" y="2331"/>
                  </a:cubicBezTo>
                  <a:cubicBezTo>
                    <a:pt x="27403" y="1530"/>
                    <a:pt x="24936" y="377"/>
                    <a:pt x="22251" y="377"/>
                  </a:cubicBezTo>
                  <a:cubicBezTo>
                    <a:pt x="21880" y="377"/>
                    <a:pt x="21505" y="399"/>
                    <a:pt x="21126" y="446"/>
                  </a:cubicBezTo>
                  <a:cubicBezTo>
                    <a:pt x="18542" y="811"/>
                    <a:pt x="16141" y="2057"/>
                    <a:pt x="13648" y="2726"/>
                  </a:cubicBezTo>
                  <a:cubicBezTo>
                    <a:pt x="12736" y="2993"/>
                    <a:pt x="11791" y="3162"/>
                    <a:pt x="10849" y="3162"/>
                  </a:cubicBezTo>
                  <a:cubicBezTo>
                    <a:pt x="10505" y="3162"/>
                    <a:pt x="10160" y="3140"/>
                    <a:pt x="9818" y="3091"/>
                  </a:cubicBezTo>
                  <a:cubicBezTo>
                    <a:pt x="8390" y="2848"/>
                    <a:pt x="7113" y="2179"/>
                    <a:pt x="5806" y="1510"/>
                  </a:cubicBezTo>
                  <a:cubicBezTo>
                    <a:pt x="4346" y="767"/>
                    <a:pt x="2538" y="1"/>
                    <a:pt x="8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756" name="Google Shape;1756;p101"/>
          <p:cNvCxnSpPr/>
          <p:nvPr/>
        </p:nvCxnSpPr>
        <p:spPr>
          <a:xfrm>
            <a:off x="4799700" y="2771775"/>
            <a:ext cx="3630000" cy="0"/>
          </a:xfrm>
          <a:prstGeom prst="straightConnector1">
            <a:avLst/>
          </a:prstGeom>
          <a:noFill/>
          <a:ln w="9525" cap="flat" cmpd="sng">
            <a:solidFill>
              <a:schemeClr val="dk2"/>
            </a:solidFill>
            <a:prstDash val="solid"/>
            <a:round/>
            <a:headEnd type="oval" w="med" len="med"/>
            <a:tailEnd type="oval" w="med" len="med"/>
          </a:ln>
        </p:spPr>
      </p:cxnSp>
      <p:cxnSp>
        <p:nvCxnSpPr>
          <p:cNvPr id="1757" name="Google Shape;1757;p101"/>
          <p:cNvCxnSpPr/>
          <p:nvPr/>
        </p:nvCxnSpPr>
        <p:spPr>
          <a:xfrm>
            <a:off x="4419600" y="4143375"/>
            <a:ext cx="4010100" cy="0"/>
          </a:xfrm>
          <a:prstGeom prst="straightConnector1">
            <a:avLst/>
          </a:prstGeom>
          <a:noFill/>
          <a:ln w="9525" cap="flat" cmpd="sng">
            <a:solidFill>
              <a:schemeClr val="dk2"/>
            </a:solidFill>
            <a:prstDash val="solid"/>
            <a:round/>
            <a:headEnd type="oval" w="med" len="med"/>
            <a:tailEnd type="oval" w="med" len="med"/>
          </a:ln>
        </p:spPr>
      </p:cxnSp>
      <p:cxnSp>
        <p:nvCxnSpPr>
          <p:cNvPr id="1758" name="Google Shape;1758;p101"/>
          <p:cNvCxnSpPr/>
          <p:nvPr/>
        </p:nvCxnSpPr>
        <p:spPr>
          <a:xfrm>
            <a:off x="713225" y="2771775"/>
            <a:ext cx="3773100" cy="0"/>
          </a:xfrm>
          <a:prstGeom prst="straightConnector1">
            <a:avLst/>
          </a:prstGeom>
          <a:noFill/>
          <a:ln w="9525" cap="flat" cmpd="sng">
            <a:solidFill>
              <a:schemeClr val="dk2"/>
            </a:solidFill>
            <a:prstDash val="solid"/>
            <a:round/>
            <a:headEnd type="oval" w="med" len="med"/>
            <a:tailEnd type="oval" w="med" len="med"/>
          </a:ln>
        </p:spPr>
      </p:cxnSp>
      <p:cxnSp>
        <p:nvCxnSpPr>
          <p:cNvPr id="1759" name="Google Shape;1759;p101"/>
          <p:cNvCxnSpPr/>
          <p:nvPr/>
        </p:nvCxnSpPr>
        <p:spPr>
          <a:xfrm>
            <a:off x="713250" y="4143375"/>
            <a:ext cx="3487200" cy="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29"/>
                                        </p:tgtEl>
                                        <p:attrNameLst>
                                          <p:attrName>style.visibility</p:attrName>
                                        </p:attrNameLst>
                                      </p:cBhvr>
                                      <p:to>
                                        <p:strVal val="visible"/>
                                      </p:to>
                                    </p:set>
                                    <p:anim calcmode="lin" valueType="num">
                                      <p:cBhvr additive="base">
                                        <p:cTn id="7" dur="1000"/>
                                        <p:tgtEl>
                                          <p:spTgt spid="172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1742"/>
                                        </p:tgtEl>
                                        <p:attrNameLst>
                                          <p:attrName>style.visibility</p:attrName>
                                        </p:attrNameLst>
                                      </p:cBhvr>
                                      <p:to>
                                        <p:strVal val="visible"/>
                                      </p:to>
                                    </p:set>
                                    <p:anim calcmode="lin" valueType="num">
                                      <p:cBhvr additive="base">
                                        <p:cTn id="12" dur="1000"/>
                                        <p:tgtEl>
                                          <p:spTgt spid="1742"/>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733"/>
                                        </p:tgtEl>
                                        <p:attrNameLst>
                                          <p:attrName>style.visibility</p:attrName>
                                        </p:attrNameLst>
                                      </p:cBhvr>
                                      <p:to>
                                        <p:strVal val="visible"/>
                                      </p:to>
                                    </p:set>
                                    <p:animEffect transition="in" filter="fade">
                                      <p:cBhvr>
                                        <p:cTn id="17" dur="1000"/>
                                        <p:tgtEl>
                                          <p:spTgt spid="1733"/>
                                        </p:tgtEl>
                                      </p:cBhvr>
                                    </p:animEffect>
                                  </p:childTnLst>
                                </p:cTn>
                              </p:par>
                              <p:par>
                                <p:cTn id="18" presetID="10" presetClass="entr" presetSubtype="0" fill="hold" nodeType="withEffect">
                                  <p:stCondLst>
                                    <p:cond delay="0"/>
                                  </p:stCondLst>
                                  <p:childTnLst>
                                    <p:set>
                                      <p:cBhvr>
                                        <p:cTn id="19" dur="1" fill="hold">
                                          <p:stCondLst>
                                            <p:cond delay="0"/>
                                          </p:stCondLst>
                                        </p:cTn>
                                        <p:tgtEl>
                                          <p:spTgt spid="1736"/>
                                        </p:tgtEl>
                                        <p:attrNameLst>
                                          <p:attrName>style.visibility</p:attrName>
                                        </p:attrNameLst>
                                      </p:cBhvr>
                                      <p:to>
                                        <p:strVal val="visible"/>
                                      </p:to>
                                    </p:set>
                                    <p:animEffect transition="in" filter="fade">
                                      <p:cBhvr>
                                        <p:cTn id="20" dur="1000"/>
                                        <p:tgtEl>
                                          <p:spTgt spid="1736"/>
                                        </p:tgtEl>
                                      </p:cBhvr>
                                    </p:animEffect>
                                  </p:childTnLst>
                                </p:cTn>
                              </p:par>
                              <p:par>
                                <p:cTn id="21" presetID="10" presetClass="entr" presetSubtype="0" fill="hold" nodeType="withEffect">
                                  <p:stCondLst>
                                    <p:cond delay="0"/>
                                  </p:stCondLst>
                                  <p:childTnLst>
                                    <p:set>
                                      <p:cBhvr>
                                        <p:cTn id="22" dur="1" fill="hold">
                                          <p:stCondLst>
                                            <p:cond delay="0"/>
                                          </p:stCondLst>
                                        </p:cTn>
                                        <p:tgtEl>
                                          <p:spTgt spid="1738"/>
                                        </p:tgtEl>
                                        <p:attrNameLst>
                                          <p:attrName>style.visibility</p:attrName>
                                        </p:attrNameLst>
                                      </p:cBhvr>
                                      <p:to>
                                        <p:strVal val="visible"/>
                                      </p:to>
                                    </p:set>
                                    <p:animEffect transition="in" filter="fade">
                                      <p:cBhvr>
                                        <p:cTn id="23" dur="1000"/>
                                        <p:tgtEl>
                                          <p:spTgt spid="1738"/>
                                        </p:tgtEl>
                                      </p:cBhvr>
                                    </p:animEffect>
                                  </p:childTnLst>
                                </p:cTn>
                              </p:par>
                              <p:par>
                                <p:cTn id="24" presetID="10" presetClass="entr" presetSubtype="0" fill="hold" nodeType="withEffect">
                                  <p:stCondLst>
                                    <p:cond delay="0"/>
                                  </p:stCondLst>
                                  <p:childTnLst>
                                    <p:set>
                                      <p:cBhvr>
                                        <p:cTn id="25" dur="1" fill="hold">
                                          <p:stCondLst>
                                            <p:cond delay="0"/>
                                          </p:stCondLst>
                                        </p:cTn>
                                        <p:tgtEl>
                                          <p:spTgt spid="1758"/>
                                        </p:tgtEl>
                                        <p:attrNameLst>
                                          <p:attrName>style.visibility</p:attrName>
                                        </p:attrNameLst>
                                      </p:cBhvr>
                                      <p:to>
                                        <p:strVal val="visible"/>
                                      </p:to>
                                    </p:set>
                                    <p:animEffect transition="in" filter="fade">
                                      <p:cBhvr>
                                        <p:cTn id="26" dur="1000"/>
                                        <p:tgtEl>
                                          <p:spTgt spid="1758"/>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731"/>
                                        </p:tgtEl>
                                        <p:attrNameLst>
                                          <p:attrName>style.visibility</p:attrName>
                                        </p:attrNameLst>
                                      </p:cBhvr>
                                      <p:to>
                                        <p:strVal val="visible"/>
                                      </p:to>
                                    </p:set>
                                    <p:animEffect transition="in" filter="fade">
                                      <p:cBhvr>
                                        <p:cTn id="31" dur="1000"/>
                                        <p:tgtEl>
                                          <p:spTgt spid="1731"/>
                                        </p:tgtEl>
                                      </p:cBhvr>
                                    </p:animEffect>
                                  </p:childTnLst>
                                </p:cTn>
                              </p:par>
                              <p:par>
                                <p:cTn id="32" presetID="10" presetClass="entr" presetSubtype="0" fill="hold" nodeType="withEffect">
                                  <p:stCondLst>
                                    <p:cond delay="0"/>
                                  </p:stCondLst>
                                  <p:childTnLst>
                                    <p:set>
                                      <p:cBhvr>
                                        <p:cTn id="33" dur="1" fill="hold">
                                          <p:stCondLst>
                                            <p:cond delay="0"/>
                                          </p:stCondLst>
                                        </p:cTn>
                                        <p:tgtEl>
                                          <p:spTgt spid="1737"/>
                                        </p:tgtEl>
                                        <p:attrNameLst>
                                          <p:attrName>style.visibility</p:attrName>
                                        </p:attrNameLst>
                                      </p:cBhvr>
                                      <p:to>
                                        <p:strVal val="visible"/>
                                      </p:to>
                                    </p:set>
                                    <p:animEffect transition="in" filter="fade">
                                      <p:cBhvr>
                                        <p:cTn id="34" dur="1000"/>
                                        <p:tgtEl>
                                          <p:spTgt spid="1737"/>
                                        </p:tgtEl>
                                      </p:cBhvr>
                                    </p:animEffect>
                                  </p:childTnLst>
                                </p:cTn>
                              </p:par>
                              <p:par>
                                <p:cTn id="35" presetID="10" presetClass="entr" presetSubtype="0" fill="hold" nodeType="withEffect">
                                  <p:stCondLst>
                                    <p:cond delay="0"/>
                                  </p:stCondLst>
                                  <p:childTnLst>
                                    <p:set>
                                      <p:cBhvr>
                                        <p:cTn id="36" dur="1" fill="hold">
                                          <p:stCondLst>
                                            <p:cond delay="0"/>
                                          </p:stCondLst>
                                        </p:cTn>
                                        <p:tgtEl>
                                          <p:spTgt spid="1739"/>
                                        </p:tgtEl>
                                        <p:attrNameLst>
                                          <p:attrName>style.visibility</p:attrName>
                                        </p:attrNameLst>
                                      </p:cBhvr>
                                      <p:to>
                                        <p:strVal val="visible"/>
                                      </p:to>
                                    </p:set>
                                    <p:animEffect transition="in" filter="fade">
                                      <p:cBhvr>
                                        <p:cTn id="37" dur="1000"/>
                                        <p:tgtEl>
                                          <p:spTgt spid="1739"/>
                                        </p:tgtEl>
                                      </p:cBhvr>
                                    </p:animEffect>
                                  </p:childTnLst>
                                </p:cTn>
                              </p:par>
                              <p:par>
                                <p:cTn id="38" presetID="10" presetClass="entr" presetSubtype="0" fill="hold" nodeType="withEffect">
                                  <p:stCondLst>
                                    <p:cond delay="0"/>
                                  </p:stCondLst>
                                  <p:childTnLst>
                                    <p:set>
                                      <p:cBhvr>
                                        <p:cTn id="39" dur="1" fill="hold">
                                          <p:stCondLst>
                                            <p:cond delay="0"/>
                                          </p:stCondLst>
                                        </p:cTn>
                                        <p:tgtEl>
                                          <p:spTgt spid="1756"/>
                                        </p:tgtEl>
                                        <p:attrNameLst>
                                          <p:attrName>style.visibility</p:attrName>
                                        </p:attrNameLst>
                                      </p:cBhvr>
                                      <p:to>
                                        <p:strVal val="visible"/>
                                      </p:to>
                                    </p:set>
                                    <p:animEffect transition="in" filter="fade">
                                      <p:cBhvr>
                                        <p:cTn id="40" dur="1000"/>
                                        <p:tgtEl>
                                          <p:spTgt spid="175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732"/>
                                        </p:tgtEl>
                                        <p:attrNameLst>
                                          <p:attrName>style.visibility</p:attrName>
                                        </p:attrNameLst>
                                      </p:cBhvr>
                                      <p:to>
                                        <p:strVal val="visible"/>
                                      </p:to>
                                    </p:set>
                                    <p:animEffect transition="in" filter="fade">
                                      <p:cBhvr>
                                        <p:cTn id="45" dur="1000"/>
                                        <p:tgtEl>
                                          <p:spTgt spid="1732"/>
                                        </p:tgtEl>
                                      </p:cBhvr>
                                    </p:animEffect>
                                  </p:childTnLst>
                                </p:cTn>
                              </p:par>
                              <p:par>
                                <p:cTn id="46" presetID="10" presetClass="entr" presetSubtype="0" fill="hold" nodeType="withEffect">
                                  <p:stCondLst>
                                    <p:cond delay="0"/>
                                  </p:stCondLst>
                                  <p:childTnLst>
                                    <p:set>
                                      <p:cBhvr>
                                        <p:cTn id="47" dur="1" fill="hold">
                                          <p:stCondLst>
                                            <p:cond delay="0"/>
                                          </p:stCondLst>
                                        </p:cTn>
                                        <p:tgtEl>
                                          <p:spTgt spid="1735"/>
                                        </p:tgtEl>
                                        <p:attrNameLst>
                                          <p:attrName>style.visibility</p:attrName>
                                        </p:attrNameLst>
                                      </p:cBhvr>
                                      <p:to>
                                        <p:strVal val="visible"/>
                                      </p:to>
                                    </p:set>
                                    <p:animEffect transition="in" filter="fade">
                                      <p:cBhvr>
                                        <p:cTn id="48" dur="1000"/>
                                        <p:tgtEl>
                                          <p:spTgt spid="1735"/>
                                        </p:tgtEl>
                                      </p:cBhvr>
                                    </p:animEffect>
                                  </p:childTnLst>
                                </p:cTn>
                              </p:par>
                              <p:par>
                                <p:cTn id="49" presetID="10" presetClass="entr" presetSubtype="0" fill="hold" nodeType="withEffect">
                                  <p:stCondLst>
                                    <p:cond delay="0"/>
                                  </p:stCondLst>
                                  <p:childTnLst>
                                    <p:set>
                                      <p:cBhvr>
                                        <p:cTn id="50" dur="1" fill="hold">
                                          <p:stCondLst>
                                            <p:cond delay="0"/>
                                          </p:stCondLst>
                                        </p:cTn>
                                        <p:tgtEl>
                                          <p:spTgt spid="1740"/>
                                        </p:tgtEl>
                                        <p:attrNameLst>
                                          <p:attrName>style.visibility</p:attrName>
                                        </p:attrNameLst>
                                      </p:cBhvr>
                                      <p:to>
                                        <p:strVal val="visible"/>
                                      </p:to>
                                    </p:set>
                                    <p:animEffect transition="in" filter="fade">
                                      <p:cBhvr>
                                        <p:cTn id="51" dur="1000"/>
                                        <p:tgtEl>
                                          <p:spTgt spid="1740"/>
                                        </p:tgtEl>
                                      </p:cBhvr>
                                    </p:animEffect>
                                  </p:childTnLst>
                                </p:cTn>
                              </p:par>
                              <p:par>
                                <p:cTn id="52" presetID="10" presetClass="entr" presetSubtype="0" fill="hold" nodeType="withEffect">
                                  <p:stCondLst>
                                    <p:cond delay="0"/>
                                  </p:stCondLst>
                                  <p:childTnLst>
                                    <p:set>
                                      <p:cBhvr>
                                        <p:cTn id="53" dur="1" fill="hold">
                                          <p:stCondLst>
                                            <p:cond delay="0"/>
                                          </p:stCondLst>
                                        </p:cTn>
                                        <p:tgtEl>
                                          <p:spTgt spid="1759"/>
                                        </p:tgtEl>
                                        <p:attrNameLst>
                                          <p:attrName>style.visibility</p:attrName>
                                        </p:attrNameLst>
                                      </p:cBhvr>
                                      <p:to>
                                        <p:strVal val="visible"/>
                                      </p:to>
                                    </p:set>
                                    <p:animEffect transition="in" filter="fade">
                                      <p:cBhvr>
                                        <p:cTn id="54" dur="1000"/>
                                        <p:tgtEl>
                                          <p:spTgt spid="1759"/>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730"/>
                                        </p:tgtEl>
                                        <p:attrNameLst>
                                          <p:attrName>style.visibility</p:attrName>
                                        </p:attrNameLst>
                                      </p:cBhvr>
                                      <p:to>
                                        <p:strVal val="visible"/>
                                      </p:to>
                                    </p:set>
                                    <p:animEffect transition="in" filter="fade">
                                      <p:cBhvr>
                                        <p:cTn id="59" dur="1000"/>
                                        <p:tgtEl>
                                          <p:spTgt spid="1730"/>
                                        </p:tgtEl>
                                      </p:cBhvr>
                                    </p:animEffect>
                                  </p:childTnLst>
                                </p:cTn>
                              </p:par>
                              <p:par>
                                <p:cTn id="60" presetID="10" presetClass="entr" presetSubtype="0" fill="hold" nodeType="withEffect">
                                  <p:stCondLst>
                                    <p:cond delay="0"/>
                                  </p:stCondLst>
                                  <p:childTnLst>
                                    <p:set>
                                      <p:cBhvr>
                                        <p:cTn id="61" dur="1" fill="hold">
                                          <p:stCondLst>
                                            <p:cond delay="0"/>
                                          </p:stCondLst>
                                        </p:cTn>
                                        <p:tgtEl>
                                          <p:spTgt spid="1741"/>
                                        </p:tgtEl>
                                        <p:attrNameLst>
                                          <p:attrName>style.visibility</p:attrName>
                                        </p:attrNameLst>
                                      </p:cBhvr>
                                      <p:to>
                                        <p:strVal val="visible"/>
                                      </p:to>
                                    </p:set>
                                    <p:animEffect transition="in" filter="fade">
                                      <p:cBhvr>
                                        <p:cTn id="62" dur="1000"/>
                                        <p:tgtEl>
                                          <p:spTgt spid="1741"/>
                                        </p:tgtEl>
                                      </p:cBhvr>
                                    </p:animEffect>
                                  </p:childTnLst>
                                </p:cTn>
                              </p:par>
                              <p:par>
                                <p:cTn id="63" presetID="10" presetClass="entr" presetSubtype="0" fill="hold" nodeType="withEffect">
                                  <p:stCondLst>
                                    <p:cond delay="0"/>
                                  </p:stCondLst>
                                  <p:childTnLst>
                                    <p:set>
                                      <p:cBhvr>
                                        <p:cTn id="64" dur="1" fill="hold">
                                          <p:stCondLst>
                                            <p:cond delay="0"/>
                                          </p:stCondLst>
                                        </p:cTn>
                                        <p:tgtEl>
                                          <p:spTgt spid="1757"/>
                                        </p:tgtEl>
                                        <p:attrNameLst>
                                          <p:attrName>style.visibility</p:attrName>
                                        </p:attrNameLst>
                                      </p:cBhvr>
                                      <p:to>
                                        <p:strVal val="visible"/>
                                      </p:to>
                                    </p:set>
                                    <p:animEffect transition="in" filter="fade">
                                      <p:cBhvr>
                                        <p:cTn id="65" dur="1000"/>
                                        <p:tgtEl>
                                          <p:spTgt spid="17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763"/>
        <p:cNvGrpSpPr/>
        <p:nvPr/>
      </p:nvGrpSpPr>
      <p:grpSpPr>
        <a:xfrm>
          <a:off x="0" y="0"/>
          <a:ext cx="0" cy="0"/>
          <a:chOff x="0" y="0"/>
          <a:chExt cx="0" cy="0"/>
        </a:xfrm>
      </p:grpSpPr>
      <p:sp>
        <p:nvSpPr>
          <p:cNvPr id="1764" name="Google Shape;1764;p102"/>
          <p:cNvSpPr txBox="1">
            <a:spLocks noGrp="1"/>
          </p:cNvSpPr>
          <p:nvPr>
            <p:ph type="title" idx="6"/>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Important announcements</a:t>
            </a:r>
            <a:endParaRPr/>
          </a:p>
        </p:txBody>
      </p:sp>
      <p:sp>
        <p:nvSpPr>
          <p:cNvPr id="1765" name="Google Shape;1765;p102"/>
          <p:cNvSpPr txBox="1">
            <a:spLocks noGrp="1"/>
          </p:cNvSpPr>
          <p:nvPr>
            <p:ph type="subTitle" idx="1"/>
          </p:nvPr>
        </p:nvSpPr>
        <p:spPr>
          <a:xfrm>
            <a:off x="1208532" y="3145425"/>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766" name="Google Shape;1766;p102"/>
          <p:cNvSpPr txBox="1">
            <a:spLocks noGrp="1"/>
          </p:cNvSpPr>
          <p:nvPr>
            <p:ph type="subTitle" idx="2"/>
          </p:nvPr>
        </p:nvSpPr>
        <p:spPr>
          <a:xfrm>
            <a:off x="6006168" y="315042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767" name="Google Shape;1767;p102"/>
          <p:cNvSpPr txBox="1">
            <a:spLocks noGrp="1"/>
          </p:cNvSpPr>
          <p:nvPr>
            <p:ph type="subTitle" idx="3"/>
          </p:nvPr>
        </p:nvSpPr>
        <p:spPr>
          <a:xfrm>
            <a:off x="3607350" y="3150412"/>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a:t>
            </a:r>
            <a:endParaRPr/>
          </a:p>
        </p:txBody>
      </p:sp>
      <p:sp>
        <p:nvSpPr>
          <p:cNvPr id="1768" name="Google Shape;1768;p102"/>
          <p:cNvSpPr txBox="1">
            <a:spLocks noGrp="1"/>
          </p:cNvSpPr>
          <p:nvPr>
            <p:ph type="title"/>
          </p:nvPr>
        </p:nvSpPr>
        <p:spPr>
          <a:xfrm>
            <a:off x="1208532" y="2676680"/>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769" name="Google Shape;1769;p102"/>
          <p:cNvSpPr txBox="1">
            <a:spLocks noGrp="1"/>
          </p:cNvSpPr>
          <p:nvPr>
            <p:ph type="title" idx="4"/>
          </p:nvPr>
        </p:nvSpPr>
        <p:spPr>
          <a:xfrm>
            <a:off x="3607350" y="2676673"/>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1770" name="Google Shape;1770;p102"/>
          <p:cNvSpPr txBox="1">
            <a:spLocks noGrp="1"/>
          </p:cNvSpPr>
          <p:nvPr>
            <p:ph type="title" idx="5"/>
          </p:nvPr>
        </p:nvSpPr>
        <p:spPr>
          <a:xfrm>
            <a:off x="6006168" y="2676673"/>
            <a:ext cx="1929300" cy="43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771" name="Google Shape;1771;p102"/>
          <p:cNvSpPr txBox="1">
            <a:spLocks noGrp="1"/>
          </p:cNvSpPr>
          <p:nvPr>
            <p:ph type="title" idx="7"/>
          </p:nvPr>
        </p:nvSpPr>
        <p:spPr>
          <a:xfrm>
            <a:off x="1208532" y="2039177"/>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772" name="Google Shape;1772;p102"/>
          <p:cNvSpPr txBox="1">
            <a:spLocks noGrp="1"/>
          </p:cNvSpPr>
          <p:nvPr>
            <p:ph type="title" idx="8"/>
          </p:nvPr>
        </p:nvSpPr>
        <p:spPr>
          <a:xfrm>
            <a:off x="3607350" y="203916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773" name="Google Shape;1773;p102"/>
          <p:cNvSpPr txBox="1">
            <a:spLocks noGrp="1"/>
          </p:cNvSpPr>
          <p:nvPr>
            <p:ph type="title" idx="9"/>
          </p:nvPr>
        </p:nvSpPr>
        <p:spPr>
          <a:xfrm>
            <a:off x="6006168" y="203916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64"/>
                                        </p:tgtEl>
                                        <p:attrNameLst>
                                          <p:attrName>style.visibility</p:attrName>
                                        </p:attrNameLst>
                                      </p:cBhvr>
                                      <p:to>
                                        <p:strVal val="visible"/>
                                      </p:to>
                                    </p:set>
                                    <p:anim calcmode="lin" valueType="num">
                                      <p:cBhvr additive="base">
                                        <p:cTn id="7" dur="1000"/>
                                        <p:tgtEl>
                                          <p:spTgt spid="1764"/>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65"/>
                                        </p:tgtEl>
                                        <p:attrNameLst>
                                          <p:attrName>style.visibility</p:attrName>
                                        </p:attrNameLst>
                                      </p:cBhvr>
                                      <p:to>
                                        <p:strVal val="visible"/>
                                      </p:to>
                                    </p:set>
                                    <p:animEffect transition="in" filter="fade">
                                      <p:cBhvr>
                                        <p:cTn id="12" dur="1000"/>
                                        <p:tgtEl>
                                          <p:spTgt spid="1765"/>
                                        </p:tgtEl>
                                      </p:cBhvr>
                                    </p:animEffect>
                                  </p:childTnLst>
                                </p:cTn>
                              </p:par>
                              <p:par>
                                <p:cTn id="13" presetID="10" presetClass="entr" presetSubtype="0" fill="hold" nodeType="withEffect">
                                  <p:stCondLst>
                                    <p:cond delay="0"/>
                                  </p:stCondLst>
                                  <p:childTnLst>
                                    <p:set>
                                      <p:cBhvr>
                                        <p:cTn id="14" dur="1" fill="hold">
                                          <p:stCondLst>
                                            <p:cond delay="0"/>
                                          </p:stCondLst>
                                        </p:cTn>
                                        <p:tgtEl>
                                          <p:spTgt spid="1768"/>
                                        </p:tgtEl>
                                        <p:attrNameLst>
                                          <p:attrName>style.visibility</p:attrName>
                                        </p:attrNameLst>
                                      </p:cBhvr>
                                      <p:to>
                                        <p:strVal val="visible"/>
                                      </p:to>
                                    </p:set>
                                    <p:animEffect transition="in" filter="fade">
                                      <p:cBhvr>
                                        <p:cTn id="15" dur="1000"/>
                                        <p:tgtEl>
                                          <p:spTgt spid="1768"/>
                                        </p:tgtEl>
                                      </p:cBhvr>
                                    </p:animEffect>
                                  </p:childTnLst>
                                </p:cTn>
                              </p:par>
                              <p:par>
                                <p:cTn id="16" presetID="10" presetClass="entr" presetSubtype="0" fill="hold" nodeType="withEffect">
                                  <p:stCondLst>
                                    <p:cond delay="0"/>
                                  </p:stCondLst>
                                  <p:childTnLst>
                                    <p:set>
                                      <p:cBhvr>
                                        <p:cTn id="17" dur="1" fill="hold">
                                          <p:stCondLst>
                                            <p:cond delay="0"/>
                                          </p:stCondLst>
                                        </p:cTn>
                                        <p:tgtEl>
                                          <p:spTgt spid="1771"/>
                                        </p:tgtEl>
                                        <p:attrNameLst>
                                          <p:attrName>style.visibility</p:attrName>
                                        </p:attrNameLst>
                                      </p:cBhvr>
                                      <p:to>
                                        <p:strVal val="visible"/>
                                      </p:to>
                                    </p:set>
                                    <p:animEffect transition="in" filter="fade">
                                      <p:cBhvr>
                                        <p:cTn id="18" dur="1000"/>
                                        <p:tgtEl>
                                          <p:spTgt spid="1771"/>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767"/>
                                        </p:tgtEl>
                                        <p:attrNameLst>
                                          <p:attrName>style.visibility</p:attrName>
                                        </p:attrNameLst>
                                      </p:cBhvr>
                                      <p:to>
                                        <p:strVal val="visible"/>
                                      </p:to>
                                    </p:set>
                                    <p:animEffect transition="in" filter="fade">
                                      <p:cBhvr>
                                        <p:cTn id="23" dur="1000"/>
                                        <p:tgtEl>
                                          <p:spTgt spid="1767"/>
                                        </p:tgtEl>
                                      </p:cBhvr>
                                    </p:animEffect>
                                  </p:childTnLst>
                                </p:cTn>
                              </p:par>
                              <p:par>
                                <p:cTn id="24" presetID="10" presetClass="entr" presetSubtype="0" fill="hold" nodeType="withEffect">
                                  <p:stCondLst>
                                    <p:cond delay="0"/>
                                  </p:stCondLst>
                                  <p:childTnLst>
                                    <p:set>
                                      <p:cBhvr>
                                        <p:cTn id="25" dur="1" fill="hold">
                                          <p:stCondLst>
                                            <p:cond delay="0"/>
                                          </p:stCondLst>
                                        </p:cTn>
                                        <p:tgtEl>
                                          <p:spTgt spid="1769"/>
                                        </p:tgtEl>
                                        <p:attrNameLst>
                                          <p:attrName>style.visibility</p:attrName>
                                        </p:attrNameLst>
                                      </p:cBhvr>
                                      <p:to>
                                        <p:strVal val="visible"/>
                                      </p:to>
                                    </p:set>
                                    <p:animEffect transition="in" filter="fade">
                                      <p:cBhvr>
                                        <p:cTn id="26" dur="1000"/>
                                        <p:tgtEl>
                                          <p:spTgt spid="1769"/>
                                        </p:tgtEl>
                                      </p:cBhvr>
                                    </p:animEffect>
                                  </p:childTnLst>
                                </p:cTn>
                              </p:par>
                              <p:par>
                                <p:cTn id="27" presetID="10" presetClass="entr" presetSubtype="0" fill="hold" nodeType="withEffect">
                                  <p:stCondLst>
                                    <p:cond delay="0"/>
                                  </p:stCondLst>
                                  <p:childTnLst>
                                    <p:set>
                                      <p:cBhvr>
                                        <p:cTn id="28" dur="1" fill="hold">
                                          <p:stCondLst>
                                            <p:cond delay="0"/>
                                          </p:stCondLst>
                                        </p:cTn>
                                        <p:tgtEl>
                                          <p:spTgt spid="1772"/>
                                        </p:tgtEl>
                                        <p:attrNameLst>
                                          <p:attrName>style.visibility</p:attrName>
                                        </p:attrNameLst>
                                      </p:cBhvr>
                                      <p:to>
                                        <p:strVal val="visible"/>
                                      </p:to>
                                    </p:set>
                                    <p:animEffect transition="in" filter="fade">
                                      <p:cBhvr>
                                        <p:cTn id="29" dur="1000"/>
                                        <p:tgtEl>
                                          <p:spTgt spid="1772"/>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1766"/>
                                        </p:tgtEl>
                                        <p:attrNameLst>
                                          <p:attrName>style.visibility</p:attrName>
                                        </p:attrNameLst>
                                      </p:cBhvr>
                                      <p:to>
                                        <p:strVal val="visible"/>
                                      </p:to>
                                    </p:set>
                                    <p:animEffect transition="in" filter="fade">
                                      <p:cBhvr>
                                        <p:cTn id="34" dur="1000"/>
                                        <p:tgtEl>
                                          <p:spTgt spid="1766"/>
                                        </p:tgtEl>
                                      </p:cBhvr>
                                    </p:animEffect>
                                  </p:childTnLst>
                                </p:cTn>
                              </p:par>
                              <p:par>
                                <p:cTn id="35" presetID="10" presetClass="entr" presetSubtype="0" fill="hold" nodeType="withEffect">
                                  <p:stCondLst>
                                    <p:cond delay="0"/>
                                  </p:stCondLst>
                                  <p:childTnLst>
                                    <p:set>
                                      <p:cBhvr>
                                        <p:cTn id="36" dur="1" fill="hold">
                                          <p:stCondLst>
                                            <p:cond delay="0"/>
                                          </p:stCondLst>
                                        </p:cTn>
                                        <p:tgtEl>
                                          <p:spTgt spid="1770"/>
                                        </p:tgtEl>
                                        <p:attrNameLst>
                                          <p:attrName>style.visibility</p:attrName>
                                        </p:attrNameLst>
                                      </p:cBhvr>
                                      <p:to>
                                        <p:strVal val="visible"/>
                                      </p:to>
                                    </p:set>
                                    <p:animEffect transition="in" filter="fade">
                                      <p:cBhvr>
                                        <p:cTn id="37" dur="1000"/>
                                        <p:tgtEl>
                                          <p:spTgt spid="1770"/>
                                        </p:tgtEl>
                                      </p:cBhvr>
                                    </p:animEffect>
                                  </p:childTnLst>
                                </p:cTn>
                              </p:par>
                              <p:par>
                                <p:cTn id="38" presetID="10" presetClass="entr" presetSubtype="0" fill="hold" nodeType="withEffect">
                                  <p:stCondLst>
                                    <p:cond delay="0"/>
                                  </p:stCondLst>
                                  <p:childTnLst>
                                    <p:set>
                                      <p:cBhvr>
                                        <p:cTn id="39" dur="1" fill="hold">
                                          <p:stCondLst>
                                            <p:cond delay="0"/>
                                          </p:stCondLst>
                                        </p:cTn>
                                        <p:tgtEl>
                                          <p:spTgt spid="1773"/>
                                        </p:tgtEl>
                                        <p:attrNameLst>
                                          <p:attrName>style.visibility</p:attrName>
                                        </p:attrNameLst>
                                      </p:cBhvr>
                                      <p:to>
                                        <p:strVal val="visible"/>
                                      </p:to>
                                    </p:set>
                                    <p:animEffect transition="in" filter="fade">
                                      <p:cBhvr>
                                        <p:cTn id="40" dur="1000"/>
                                        <p:tgtEl>
                                          <p:spTgt spid="17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1777"/>
        <p:cNvGrpSpPr/>
        <p:nvPr/>
      </p:nvGrpSpPr>
      <p:grpSpPr>
        <a:xfrm>
          <a:off x="0" y="0"/>
          <a:ext cx="0" cy="0"/>
          <a:chOff x="0" y="0"/>
          <a:chExt cx="0" cy="0"/>
        </a:xfrm>
      </p:grpSpPr>
      <p:sp>
        <p:nvSpPr>
          <p:cNvPr id="1778" name="Google Shape;1778;p103"/>
          <p:cNvSpPr txBox="1">
            <a:spLocks noGrp="1"/>
          </p:cNvSpPr>
          <p:nvPr>
            <p:ph type="title" idx="4294967295"/>
          </p:nvPr>
        </p:nvSpPr>
        <p:spPr>
          <a:xfrm>
            <a:off x="594006" y="1834804"/>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1862</a:t>
            </a:r>
            <a:endParaRPr/>
          </a:p>
        </p:txBody>
      </p:sp>
      <p:sp>
        <p:nvSpPr>
          <p:cNvPr id="1779" name="Google Shape;1779;p10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Emancipation Day in history</a:t>
            </a:r>
            <a:endParaRPr/>
          </a:p>
        </p:txBody>
      </p:sp>
      <p:sp>
        <p:nvSpPr>
          <p:cNvPr id="1780" name="Google Shape;1780;p103"/>
          <p:cNvSpPr txBox="1">
            <a:spLocks noGrp="1"/>
          </p:cNvSpPr>
          <p:nvPr>
            <p:ph type="title" idx="4294967295"/>
          </p:nvPr>
        </p:nvSpPr>
        <p:spPr>
          <a:xfrm>
            <a:off x="3178455" y="1843909"/>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1949</a:t>
            </a:r>
            <a:endParaRPr/>
          </a:p>
        </p:txBody>
      </p:sp>
      <p:sp>
        <p:nvSpPr>
          <p:cNvPr id="1781" name="Google Shape;1781;p103"/>
          <p:cNvSpPr txBox="1">
            <a:spLocks noGrp="1"/>
          </p:cNvSpPr>
          <p:nvPr>
            <p:ph type="title" idx="4294967295"/>
          </p:nvPr>
        </p:nvSpPr>
        <p:spPr>
          <a:xfrm>
            <a:off x="5762953" y="1843909"/>
            <a:ext cx="25485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1986</a:t>
            </a:r>
            <a:endParaRPr/>
          </a:p>
        </p:txBody>
      </p:sp>
      <p:sp>
        <p:nvSpPr>
          <p:cNvPr id="1782" name="Google Shape;1782;p103"/>
          <p:cNvSpPr txBox="1">
            <a:spLocks noGrp="1"/>
          </p:cNvSpPr>
          <p:nvPr>
            <p:ph type="title" idx="4294967295"/>
          </p:nvPr>
        </p:nvSpPr>
        <p:spPr>
          <a:xfrm>
            <a:off x="593956"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Emancipation</a:t>
            </a:r>
            <a:endParaRPr sz="1800"/>
          </a:p>
          <a:p>
            <a:pPr marL="0" lvl="0" indent="0" algn="ctr" rtl="0">
              <a:spcBef>
                <a:spcPts val="0"/>
              </a:spcBef>
              <a:spcAft>
                <a:spcPts val="0"/>
              </a:spcAft>
              <a:buNone/>
            </a:pPr>
            <a:r>
              <a:rPr lang="en" sz="1800"/>
              <a:t>Act of USA</a:t>
            </a:r>
            <a:endParaRPr sz="1800"/>
          </a:p>
        </p:txBody>
      </p:sp>
      <p:sp>
        <p:nvSpPr>
          <p:cNvPr id="1783" name="Google Shape;1783;p103"/>
          <p:cNvSpPr txBox="1">
            <a:spLocks noGrp="1"/>
          </p:cNvSpPr>
          <p:nvPr>
            <p:ph type="title" idx="4294967295"/>
          </p:nvPr>
        </p:nvSpPr>
        <p:spPr>
          <a:xfrm>
            <a:off x="3178455"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Suppression of the traffic in persons </a:t>
            </a:r>
            <a:endParaRPr sz="1800"/>
          </a:p>
        </p:txBody>
      </p:sp>
      <p:sp>
        <p:nvSpPr>
          <p:cNvPr id="1784" name="Google Shape;1784;p103"/>
          <p:cNvSpPr txBox="1">
            <a:spLocks noGrp="1"/>
          </p:cNvSpPr>
          <p:nvPr>
            <p:ph type="title" idx="4294967295"/>
          </p:nvPr>
        </p:nvSpPr>
        <p:spPr>
          <a:xfrm>
            <a:off x="5762953" y="2374834"/>
            <a:ext cx="2548500" cy="74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Abolition</a:t>
            </a:r>
            <a:endParaRPr sz="1800"/>
          </a:p>
          <a:p>
            <a:pPr marL="0" lvl="0" indent="0" algn="ctr" rtl="0">
              <a:spcBef>
                <a:spcPts val="0"/>
              </a:spcBef>
              <a:spcAft>
                <a:spcPts val="0"/>
              </a:spcAft>
              <a:buNone/>
            </a:pPr>
            <a:r>
              <a:rPr lang="en" sz="1800"/>
              <a:t>of slavery</a:t>
            </a:r>
            <a:endParaRPr sz="1800"/>
          </a:p>
        </p:txBody>
      </p:sp>
      <p:sp>
        <p:nvSpPr>
          <p:cNvPr id="1785" name="Google Shape;1785;p103"/>
          <p:cNvSpPr txBox="1"/>
          <p:nvPr/>
        </p:nvSpPr>
        <p:spPr>
          <a:xfrm>
            <a:off x="809544"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a:solidFill>
                <a:schemeClr val="dk2"/>
              </a:solidFill>
              <a:latin typeface="Montserrat"/>
              <a:ea typeface="Montserrat"/>
              <a:cs typeface="Montserrat"/>
              <a:sym typeface="Montserrat"/>
            </a:endParaRPr>
          </a:p>
        </p:txBody>
      </p:sp>
      <p:sp>
        <p:nvSpPr>
          <p:cNvPr id="1786" name="Google Shape;1786;p103"/>
          <p:cNvSpPr txBox="1"/>
          <p:nvPr/>
        </p:nvSpPr>
        <p:spPr>
          <a:xfrm>
            <a:off x="3394040"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p:txBody>
      </p:sp>
      <p:sp>
        <p:nvSpPr>
          <p:cNvPr id="1787" name="Google Shape;1787;p103"/>
          <p:cNvSpPr txBox="1"/>
          <p:nvPr/>
        </p:nvSpPr>
        <p:spPr>
          <a:xfrm>
            <a:off x="5978536" y="2978629"/>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Despite being red, Mars is cold</a:t>
            </a:r>
            <a:endParaRPr>
              <a:solidFill>
                <a:schemeClr val="dk2"/>
              </a:solidFill>
              <a:latin typeface="Montserrat"/>
              <a:ea typeface="Montserrat"/>
              <a:cs typeface="Montserrat"/>
              <a:sym typeface="Montserrat"/>
            </a:endParaRPr>
          </a:p>
        </p:txBody>
      </p:sp>
      <p:cxnSp>
        <p:nvCxnSpPr>
          <p:cNvPr id="1788" name="Google Shape;1788;p103"/>
          <p:cNvCxnSpPr/>
          <p:nvPr/>
        </p:nvCxnSpPr>
        <p:spPr>
          <a:xfrm>
            <a:off x="1868244" y="3657502"/>
            <a:ext cx="0" cy="1523400"/>
          </a:xfrm>
          <a:prstGeom prst="straightConnector1">
            <a:avLst/>
          </a:prstGeom>
          <a:noFill/>
          <a:ln w="9525" cap="flat" cmpd="sng">
            <a:solidFill>
              <a:schemeClr val="dk2"/>
            </a:solidFill>
            <a:prstDash val="solid"/>
            <a:round/>
            <a:headEnd type="oval" w="med" len="med"/>
            <a:tailEnd type="oval" w="med" len="med"/>
          </a:ln>
        </p:spPr>
      </p:cxnSp>
      <p:cxnSp>
        <p:nvCxnSpPr>
          <p:cNvPr id="1789" name="Google Shape;1789;p103"/>
          <p:cNvCxnSpPr/>
          <p:nvPr/>
        </p:nvCxnSpPr>
        <p:spPr>
          <a:xfrm>
            <a:off x="4425204" y="3657502"/>
            <a:ext cx="0" cy="1523400"/>
          </a:xfrm>
          <a:prstGeom prst="straightConnector1">
            <a:avLst/>
          </a:prstGeom>
          <a:noFill/>
          <a:ln w="9525" cap="flat" cmpd="sng">
            <a:solidFill>
              <a:schemeClr val="dk2"/>
            </a:solidFill>
            <a:prstDash val="solid"/>
            <a:round/>
            <a:headEnd type="oval" w="med" len="med"/>
            <a:tailEnd type="oval" w="med" len="med"/>
          </a:ln>
        </p:spPr>
      </p:cxnSp>
      <p:cxnSp>
        <p:nvCxnSpPr>
          <p:cNvPr id="1790" name="Google Shape;1790;p103"/>
          <p:cNvCxnSpPr/>
          <p:nvPr/>
        </p:nvCxnSpPr>
        <p:spPr>
          <a:xfrm>
            <a:off x="7037213" y="3657502"/>
            <a:ext cx="0" cy="1523400"/>
          </a:xfrm>
          <a:prstGeom prst="straightConnector1">
            <a:avLst/>
          </a:prstGeom>
          <a:noFill/>
          <a:ln w="9525" cap="flat" cmpd="sng">
            <a:solidFill>
              <a:schemeClr val="dk2"/>
            </a:solidFill>
            <a:prstDash val="solid"/>
            <a:round/>
            <a:headEnd type="oval" w="med" len="med"/>
            <a:tailEnd type="oval" w="med" len="med"/>
          </a:ln>
        </p:spPr>
      </p:cxn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79"/>
                                        </p:tgtEl>
                                        <p:attrNameLst>
                                          <p:attrName>style.visibility</p:attrName>
                                        </p:attrNameLst>
                                      </p:cBhvr>
                                      <p:to>
                                        <p:strVal val="visible"/>
                                      </p:to>
                                    </p:set>
                                    <p:anim calcmode="lin" valueType="num">
                                      <p:cBhvr additive="base">
                                        <p:cTn id="7" dur="1000"/>
                                        <p:tgtEl>
                                          <p:spTgt spid="177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778"/>
                                        </p:tgtEl>
                                        <p:attrNameLst>
                                          <p:attrName>style.visibility</p:attrName>
                                        </p:attrNameLst>
                                      </p:cBhvr>
                                      <p:to>
                                        <p:strVal val="visible"/>
                                      </p:to>
                                    </p:set>
                                    <p:animEffect transition="in" filter="fade">
                                      <p:cBhvr>
                                        <p:cTn id="12" dur="1000"/>
                                        <p:tgtEl>
                                          <p:spTgt spid="1778"/>
                                        </p:tgtEl>
                                      </p:cBhvr>
                                    </p:animEffect>
                                  </p:childTnLst>
                                </p:cTn>
                              </p:par>
                              <p:par>
                                <p:cTn id="13" presetID="10" presetClass="entr" presetSubtype="0" fill="hold" nodeType="withEffect">
                                  <p:stCondLst>
                                    <p:cond delay="0"/>
                                  </p:stCondLst>
                                  <p:childTnLst>
                                    <p:set>
                                      <p:cBhvr>
                                        <p:cTn id="14" dur="1" fill="hold">
                                          <p:stCondLst>
                                            <p:cond delay="0"/>
                                          </p:stCondLst>
                                        </p:cTn>
                                        <p:tgtEl>
                                          <p:spTgt spid="1782"/>
                                        </p:tgtEl>
                                        <p:attrNameLst>
                                          <p:attrName>style.visibility</p:attrName>
                                        </p:attrNameLst>
                                      </p:cBhvr>
                                      <p:to>
                                        <p:strVal val="visible"/>
                                      </p:to>
                                    </p:set>
                                    <p:animEffect transition="in" filter="fade">
                                      <p:cBhvr>
                                        <p:cTn id="15" dur="1000"/>
                                        <p:tgtEl>
                                          <p:spTgt spid="1782"/>
                                        </p:tgtEl>
                                      </p:cBhvr>
                                    </p:animEffect>
                                  </p:childTnLst>
                                </p:cTn>
                              </p:par>
                              <p:par>
                                <p:cTn id="16" presetID="10" presetClass="entr" presetSubtype="0" fill="hold" nodeType="withEffect">
                                  <p:stCondLst>
                                    <p:cond delay="0"/>
                                  </p:stCondLst>
                                  <p:childTnLst>
                                    <p:set>
                                      <p:cBhvr>
                                        <p:cTn id="17" dur="1" fill="hold">
                                          <p:stCondLst>
                                            <p:cond delay="0"/>
                                          </p:stCondLst>
                                        </p:cTn>
                                        <p:tgtEl>
                                          <p:spTgt spid="1785"/>
                                        </p:tgtEl>
                                        <p:attrNameLst>
                                          <p:attrName>style.visibility</p:attrName>
                                        </p:attrNameLst>
                                      </p:cBhvr>
                                      <p:to>
                                        <p:strVal val="visible"/>
                                      </p:to>
                                    </p:set>
                                    <p:animEffect transition="in" filter="fade">
                                      <p:cBhvr>
                                        <p:cTn id="18" dur="1000"/>
                                        <p:tgtEl>
                                          <p:spTgt spid="1785"/>
                                        </p:tgtEl>
                                      </p:cBhvr>
                                    </p:animEffect>
                                  </p:childTnLst>
                                </p:cTn>
                              </p:par>
                              <p:par>
                                <p:cTn id="19" presetID="10" presetClass="entr" presetSubtype="0" fill="hold" nodeType="withEffect">
                                  <p:stCondLst>
                                    <p:cond delay="0"/>
                                  </p:stCondLst>
                                  <p:childTnLst>
                                    <p:set>
                                      <p:cBhvr>
                                        <p:cTn id="20" dur="1" fill="hold">
                                          <p:stCondLst>
                                            <p:cond delay="0"/>
                                          </p:stCondLst>
                                        </p:cTn>
                                        <p:tgtEl>
                                          <p:spTgt spid="1788"/>
                                        </p:tgtEl>
                                        <p:attrNameLst>
                                          <p:attrName>style.visibility</p:attrName>
                                        </p:attrNameLst>
                                      </p:cBhvr>
                                      <p:to>
                                        <p:strVal val="visible"/>
                                      </p:to>
                                    </p:set>
                                    <p:animEffect transition="in" filter="fade">
                                      <p:cBhvr>
                                        <p:cTn id="21" dur="1000"/>
                                        <p:tgtEl>
                                          <p:spTgt spid="178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780"/>
                                        </p:tgtEl>
                                        <p:attrNameLst>
                                          <p:attrName>style.visibility</p:attrName>
                                        </p:attrNameLst>
                                      </p:cBhvr>
                                      <p:to>
                                        <p:strVal val="visible"/>
                                      </p:to>
                                    </p:set>
                                    <p:animEffect transition="in" filter="fade">
                                      <p:cBhvr>
                                        <p:cTn id="26" dur="1000"/>
                                        <p:tgtEl>
                                          <p:spTgt spid="1780"/>
                                        </p:tgtEl>
                                      </p:cBhvr>
                                    </p:animEffect>
                                  </p:childTnLst>
                                </p:cTn>
                              </p:par>
                              <p:par>
                                <p:cTn id="27" presetID="10" presetClass="entr" presetSubtype="0" fill="hold" nodeType="withEffect">
                                  <p:stCondLst>
                                    <p:cond delay="0"/>
                                  </p:stCondLst>
                                  <p:childTnLst>
                                    <p:set>
                                      <p:cBhvr>
                                        <p:cTn id="28" dur="1" fill="hold">
                                          <p:stCondLst>
                                            <p:cond delay="0"/>
                                          </p:stCondLst>
                                        </p:cTn>
                                        <p:tgtEl>
                                          <p:spTgt spid="1783"/>
                                        </p:tgtEl>
                                        <p:attrNameLst>
                                          <p:attrName>style.visibility</p:attrName>
                                        </p:attrNameLst>
                                      </p:cBhvr>
                                      <p:to>
                                        <p:strVal val="visible"/>
                                      </p:to>
                                    </p:set>
                                    <p:animEffect transition="in" filter="fade">
                                      <p:cBhvr>
                                        <p:cTn id="29" dur="1000"/>
                                        <p:tgtEl>
                                          <p:spTgt spid="1783"/>
                                        </p:tgtEl>
                                      </p:cBhvr>
                                    </p:animEffect>
                                  </p:childTnLst>
                                </p:cTn>
                              </p:par>
                              <p:par>
                                <p:cTn id="30" presetID="10" presetClass="entr" presetSubtype="0" fill="hold" nodeType="withEffect">
                                  <p:stCondLst>
                                    <p:cond delay="0"/>
                                  </p:stCondLst>
                                  <p:childTnLst>
                                    <p:set>
                                      <p:cBhvr>
                                        <p:cTn id="31" dur="1" fill="hold">
                                          <p:stCondLst>
                                            <p:cond delay="0"/>
                                          </p:stCondLst>
                                        </p:cTn>
                                        <p:tgtEl>
                                          <p:spTgt spid="1786"/>
                                        </p:tgtEl>
                                        <p:attrNameLst>
                                          <p:attrName>style.visibility</p:attrName>
                                        </p:attrNameLst>
                                      </p:cBhvr>
                                      <p:to>
                                        <p:strVal val="visible"/>
                                      </p:to>
                                    </p:set>
                                    <p:animEffect transition="in" filter="fade">
                                      <p:cBhvr>
                                        <p:cTn id="32" dur="1000"/>
                                        <p:tgtEl>
                                          <p:spTgt spid="1786"/>
                                        </p:tgtEl>
                                      </p:cBhvr>
                                    </p:animEffect>
                                  </p:childTnLst>
                                </p:cTn>
                              </p:par>
                              <p:par>
                                <p:cTn id="33" presetID="10" presetClass="entr" presetSubtype="0" fill="hold" nodeType="withEffect">
                                  <p:stCondLst>
                                    <p:cond delay="0"/>
                                  </p:stCondLst>
                                  <p:childTnLst>
                                    <p:set>
                                      <p:cBhvr>
                                        <p:cTn id="34" dur="1" fill="hold">
                                          <p:stCondLst>
                                            <p:cond delay="0"/>
                                          </p:stCondLst>
                                        </p:cTn>
                                        <p:tgtEl>
                                          <p:spTgt spid="1789"/>
                                        </p:tgtEl>
                                        <p:attrNameLst>
                                          <p:attrName>style.visibility</p:attrName>
                                        </p:attrNameLst>
                                      </p:cBhvr>
                                      <p:to>
                                        <p:strVal val="visible"/>
                                      </p:to>
                                    </p:set>
                                    <p:animEffect transition="in" filter="fade">
                                      <p:cBhvr>
                                        <p:cTn id="35" dur="1000"/>
                                        <p:tgtEl>
                                          <p:spTgt spid="1789"/>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781"/>
                                        </p:tgtEl>
                                        <p:attrNameLst>
                                          <p:attrName>style.visibility</p:attrName>
                                        </p:attrNameLst>
                                      </p:cBhvr>
                                      <p:to>
                                        <p:strVal val="visible"/>
                                      </p:to>
                                    </p:set>
                                    <p:animEffect transition="in" filter="fade">
                                      <p:cBhvr>
                                        <p:cTn id="40" dur="1000"/>
                                        <p:tgtEl>
                                          <p:spTgt spid="1781"/>
                                        </p:tgtEl>
                                      </p:cBhvr>
                                    </p:animEffect>
                                  </p:childTnLst>
                                </p:cTn>
                              </p:par>
                              <p:par>
                                <p:cTn id="41" presetID="10" presetClass="entr" presetSubtype="0" fill="hold" nodeType="withEffect">
                                  <p:stCondLst>
                                    <p:cond delay="0"/>
                                  </p:stCondLst>
                                  <p:childTnLst>
                                    <p:set>
                                      <p:cBhvr>
                                        <p:cTn id="42" dur="1" fill="hold">
                                          <p:stCondLst>
                                            <p:cond delay="0"/>
                                          </p:stCondLst>
                                        </p:cTn>
                                        <p:tgtEl>
                                          <p:spTgt spid="1784"/>
                                        </p:tgtEl>
                                        <p:attrNameLst>
                                          <p:attrName>style.visibility</p:attrName>
                                        </p:attrNameLst>
                                      </p:cBhvr>
                                      <p:to>
                                        <p:strVal val="visible"/>
                                      </p:to>
                                    </p:set>
                                    <p:animEffect transition="in" filter="fade">
                                      <p:cBhvr>
                                        <p:cTn id="43" dur="1000"/>
                                        <p:tgtEl>
                                          <p:spTgt spid="1784"/>
                                        </p:tgtEl>
                                      </p:cBhvr>
                                    </p:animEffect>
                                  </p:childTnLst>
                                </p:cTn>
                              </p:par>
                              <p:par>
                                <p:cTn id="44" presetID="10" presetClass="entr" presetSubtype="0" fill="hold" nodeType="withEffect">
                                  <p:stCondLst>
                                    <p:cond delay="0"/>
                                  </p:stCondLst>
                                  <p:childTnLst>
                                    <p:set>
                                      <p:cBhvr>
                                        <p:cTn id="45" dur="1" fill="hold">
                                          <p:stCondLst>
                                            <p:cond delay="0"/>
                                          </p:stCondLst>
                                        </p:cTn>
                                        <p:tgtEl>
                                          <p:spTgt spid="1787"/>
                                        </p:tgtEl>
                                        <p:attrNameLst>
                                          <p:attrName>style.visibility</p:attrName>
                                        </p:attrNameLst>
                                      </p:cBhvr>
                                      <p:to>
                                        <p:strVal val="visible"/>
                                      </p:to>
                                    </p:set>
                                    <p:animEffect transition="in" filter="fade">
                                      <p:cBhvr>
                                        <p:cTn id="46" dur="1000"/>
                                        <p:tgtEl>
                                          <p:spTgt spid="1787"/>
                                        </p:tgtEl>
                                      </p:cBhvr>
                                    </p:animEffect>
                                  </p:childTnLst>
                                </p:cTn>
                              </p:par>
                              <p:par>
                                <p:cTn id="47" presetID="10" presetClass="entr" presetSubtype="0" fill="hold" nodeType="withEffect">
                                  <p:stCondLst>
                                    <p:cond delay="0"/>
                                  </p:stCondLst>
                                  <p:childTnLst>
                                    <p:set>
                                      <p:cBhvr>
                                        <p:cTn id="48" dur="1" fill="hold">
                                          <p:stCondLst>
                                            <p:cond delay="0"/>
                                          </p:stCondLst>
                                        </p:cTn>
                                        <p:tgtEl>
                                          <p:spTgt spid="1790"/>
                                        </p:tgtEl>
                                        <p:attrNameLst>
                                          <p:attrName>style.visibility</p:attrName>
                                        </p:attrNameLst>
                                      </p:cBhvr>
                                      <p:to>
                                        <p:strVal val="visible"/>
                                      </p:to>
                                    </p:set>
                                    <p:animEffect transition="in" filter="fade">
                                      <p:cBhvr>
                                        <p:cTn id="49" dur="1000"/>
                                        <p:tgtEl>
                                          <p:spTgt spid="17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0" name="Google Shape;1080;p63"/>
          <p:cNvSpPr txBox="1">
            <a:spLocks noGrp="1"/>
          </p:cNvSpPr>
          <p:nvPr>
            <p:ph type="title"/>
          </p:nvPr>
        </p:nvSpPr>
        <p:spPr>
          <a:xfrm>
            <a:off x="713250"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1081" name="Google Shape;1081;p63"/>
          <p:cNvSpPr txBox="1">
            <a:spLocks noGrp="1"/>
          </p:cNvSpPr>
          <p:nvPr>
            <p:ph type="subTitle" idx="1"/>
          </p:nvPr>
        </p:nvSpPr>
        <p:spPr>
          <a:xfrm>
            <a:off x="1780050" y="1447800"/>
            <a:ext cx="2235300" cy="4041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dirty="0"/>
              <a:t>Patriots</a:t>
            </a:r>
            <a:endParaRPr dirty="0"/>
          </a:p>
        </p:txBody>
      </p:sp>
      <p:sp>
        <p:nvSpPr>
          <p:cNvPr id="1082" name="Google Shape;1082;p63"/>
          <p:cNvSpPr txBox="1">
            <a:spLocks noGrp="1"/>
          </p:cNvSpPr>
          <p:nvPr>
            <p:ph type="subTitle" idx="2"/>
          </p:nvPr>
        </p:nvSpPr>
        <p:spPr>
          <a:xfrm>
            <a:off x="5128700" y="1447800"/>
            <a:ext cx="2235300" cy="404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dirty="0"/>
              <a:t>Loyalists</a:t>
            </a:r>
            <a:endParaRPr dirty="0"/>
          </a:p>
        </p:txBody>
      </p:sp>
      <p:sp>
        <p:nvSpPr>
          <p:cNvPr id="1084" name="Google Shape;1084;p63"/>
          <p:cNvSpPr txBox="1">
            <a:spLocks noGrp="1"/>
          </p:cNvSpPr>
          <p:nvPr>
            <p:ph type="subTitle" idx="5"/>
          </p:nvPr>
        </p:nvSpPr>
        <p:spPr>
          <a:xfrm>
            <a:off x="0" y="1845858"/>
            <a:ext cx="4742121" cy="1156551"/>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Patrick Henry-Liberty or death!</a:t>
            </a:r>
          </a:p>
          <a:p>
            <a:pPr marL="0" lvl="0" indent="0" algn="ctr" rtl="0">
              <a:spcBef>
                <a:spcPts val="0"/>
              </a:spcBef>
              <a:spcAft>
                <a:spcPts val="1600"/>
              </a:spcAft>
              <a:buNone/>
            </a:pPr>
            <a:r>
              <a:rPr lang="en-US" sz="2800" dirty="0"/>
              <a:t>Thomas Paine-</a:t>
            </a:r>
            <a:r>
              <a:rPr lang="en-US" sz="2800" i="1" dirty="0"/>
              <a:t>Common Sense</a:t>
            </a:r>
            <a:endParaRPr lang="en-US" sz="2800" dirty="0"/>
          </a:p>
          <a:p>
            <a:pPr marL="0" lvl="0" indent="0" algn="ctr" rtl="0">
              <a:spcBef>
                <a:spcPts val="0"/>
              </a:spcBef>
              <a:spcAft>
                <a:spcPts val="1600"/>
              </a:spcAft>
              <a:buNone/>
            </a:pPr>
            <a:r>
              <a:rPr lang="en-US" sz="2800" dirty="0"/>
              <a:t>George Washington</a:t>
            </a:r>
          </a:p>
          <a:p>
            <a:pPr marL="0" lvl="0" indent="0" algn="ctr" rtl="0">
              <a:spcBef>
                <a:spcPts val="0"/>
              </a:spcBef>
              <a:spcAft>
                <a:spcPts val="1600"/>
              </a:spcAft>
              <a:buNone/>
            </a:pPr>
            <a:r>
              <a:rPr lang="en-US" sz="2800" dirty="0"/>
              <a:t>John Adams</a:t>
            </a:r>
          </a:p>
          <a:p>
            <a:pPr marL="0" lvl="0" indent="0" algn="ctr" rtl="0">
              <a:spcBef>
                <a:spcPts val="0"/>
              </a:spcBef>
              <a:spcAft>
                <a:spcPts val="1600"/>
              </a:spcAft>
              <a:buNone/>
            </a:pPr>
            <a:r>
              <a:rPr lang="en-US" sz="2800" dirty="0"/>
              <a:t>Richard Henry Lee</a:t>
            </a:r>
          </a:p>
          <a:p>
            <a:pPr marL="0" lvl="0" indent="0" algn="ctr" rtl="0">
              <a:spcBef>
                <a:spcPts val="0"/>
              </a:spcBef>
              <a:spcAft>
                <a:spcPts val="1600"/>
              </a:spcAft>
              <a:buNone/>
            </a:pPr>
            <a:endParaRPr sz="2800" dirty="0"/>
          </a:p>
        </p:txBody>
      </p:sp>
      <p:sp>
        <p:nvSpPr>
          <p:cNvPr id="1085" name="Google Shape;1085;p63"/>
          <p:cNvSpPr txBox="1">
            <a:spLocks noGrp="1"/>
          </p:cNvSpPr>
          <p:nvPr>
            <p:ph type="subTitle" idx="6"/>
          </p:nvPr>
        </p:nvSpPr>
        <p:spPr>
          <a:xfrm>
            <a:off x="4572000" y="1837598"/>
            <a:ext cx="4274287" cy="1156552"/>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US" sz="2800" dirty="0"/>
              <a:t>Loyal to King George the III</a:t>
            </a:r>
            <a:endParaRPr sz="2800" dirty="0"/>
          </a:p>
        </p:txBody>
      </p:sp>
      <p:cxnSp>
        <p:nvCxnSpPr>
          <p:cNvPr id="1093" name="Google Shape;1093;p63"/>
          <p:cNvCxnSpPr/>
          <p:nvPr/>
        </p:nvCxnSpPr>
        <p:spPr>
          <a:xfrm>
            <a:off x="4572000" y="1495916"/>
            <a:ext cx="0" cy="2642700"/>
          </a:xfrm>
          <a:prstGeom prst="straightConnector1">
            <a:avLst/>
          </a:prstGeom>
          <a:noFill/>
          <a:ln w="9525" cap="flat" cmpd="sng">
            <a:solidFill>
              <a:schemeClr val="dk2"/>
            </a:solidFill>
            <a:prstDash val="solid"/>
            <a:round/>
            <a:headEnd type="oval" w="med" len="med"/>
            <a:tailEnd type="oval" w="med" len="med"/>
          </a:ln>
        </p:spPr>
      </p:cxnSp>
    </p:spTree>
    <p:extLst>
      <p:ext uri="{BB962C8B-B14F-4D97-AF65-F5344CB8AC3E}">
        <p14:creationId xmlns:p14="http://schemas.microsoft.com/office/powerpoint/2010/main" val="3571880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80"/>
                                        </p:tgtEl>
                                        <p:attrNameLst>
                                          <p:attrName>style.visibility</p:attrName>
                                        </p:attrNameLst>
                                      </p:cBhvr>
                                      <p:to>
                                        <p:strVal val="visible"/>
                                      </p:to>
                                    </p:set>
                                    <p:anim calcmode="lin" valueType="num">
                                      <p:cBhvr additive="base">
                                        <p:cTn id="7" dur="1000"/>
                                        <p:tgtEl>
                                          <p:spTgt spid="108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081"/>
                                        </p:tgtEl>
                                        <p:attrNameLst>
                                          <p:attrName>style.visibility</p:attrName>
                                        </p:attrNameLst>
                                      </p:cBhvr>
                                      <p:to>
                                        <p:strVal val="visible"/>
                                      </p:to>
                                    </p:set>
                                    <p:animEffect transition="in" filter="fade">
                                      <p:cBhvr>
                                        <p:cTn id="12" dur="1000"/>
                                        <p:tgtEl>
                                          <p:spTgt spid="1081"/>
                                        </p:tgtEl>
                                      </p:cBhvr>
                                    </p:animEffect>
                                  </p:childTnLst>
                                </p:cTn>
                              </p:par>
                              <p:par>
                                <p:cTn id="13" presetID="10" presetClass="entr" presetSubtype="0" fill="hold" nodeType="withEffect">
                                  <p:stCondLst>
                                    <p:cond delay="0"/>
                                  </p:stCondLst>
                                  <p:childTnLst>
                                    <p:set>
                                      <p:cBhvr>
                                        <p:cTn id="14" dur="1" fill="hold">
                                          <p:stCondLst>
                                            <p:cond delay="0"/>
                                          </p:stCondLst>
                                        </p:cTn>
                                        <p:tgtEl>
                                          <p:spTgt spid="1084"/>
                                        </p:tgtEl>
                                        <p:attrNameLst>
                                          <p:attrName>style.visibility</p:attrName>
                                        </p:attrNameLst>
                                      </p:cBhvr>
                                      <p:to>
                                        <p:strVal val="visible"/>
                                      </p:to>
                                    </p:set>
                                    <p:animEffect transition="in" filter="fade">
                                      <p:cBhvr>
                                        <p:cTn id="15" dur="1000"/>
                                        <p:tgtEl>
                                          <p:spTgt spid="1084"/>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082"/>
                                        </p:tgtEl>
                                        <p:attrNameLst>
                                          <p:attrName>style.visibility</p:attrName>
                                        </p:attrNameLst>
                                      </p:cBhvr>
                                      <p:to>
                                        <p:strVal val="visible"/>
                                      </p:to>
                                    </p:set>
                                    <p:animEffect transition="in" filter="fade">
                                      <p:cBhvr>
                                        <p:cTn id="20" dur="1000"/>
                                        <p:tgtEl>
                                          <p:spTgt spid="1082"/>
                                        </p:tgtEl>
                                      </p:cBhvr>
                                    </p:animEffect>
                                  </p:childTnLst>
                                </p:cTn>
                              </p:par>
                              <p:par>
                                <p:cTn id="21" presetID="10" presetClass="entr" presetSubtype="0" fill="hold" nodeType="withEffect">
                                  <p:stCondLst>
                                    <p:cond delay="0"/>
                                  </p:stCondLst>
                                  <p:childTnLst>
                                    <p:set>
                                      <p:cBhvr>
                                        <p:cTn id="22" dur="1" fill="hold">
                                          <p:stCondLst>
                                            <p:cond delay="0"/>
                                          </p:stCondLst>
                                        </p:cTn>
                                        <p:tgtEl>
                                          <p:spTgt spid="1085"/>
                                        </p:tgtEl>
                                        <p:attrNameLst>
                                          <p:attrName>style.visibility</p:attrName>
                                        </p:attrNameLst>
                                      </p:cBhvr>
                                      <p:to>
                                        <p:strVal val="visible"/>
                                      </p:to>
                                    </p:set>
                                    <p:animEffect transition="in" filter="fade">
                                      <p:cBhvr>
                                        <p:cTn id="23" dur="1000"/>
                                        <p:tgtEl>
                                          <p:spTgt spid="10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794"/>
        <p:cNvGrpSpPr/>
        <p:nvPr/>
      </p:nvGrpSpPr>
      <p:grpSpPr>
        <a:xfrm>
          <a:off x="0" y="0"/>
          <a:ext cx="0" cy="0"/>
          <a:chOff x="0" y="0"/>
          <a:chExt cx="0" cy="0"/>
        </a:xfrm>
      </p:grpSpPr>
      <p:sp>
        <p:nvSpPr>
          <p:cNvPr id="1795" name="Google Shape;1795;p104"/>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Timeline</a:t>
            </a:r>
            <a:endParaRPr/>
          </a:p>
        </p:txBody>
      </p:sp>
      <p:cxnSp>
        <p:nvCxnSpPr>
          <p:cNvPr id="1796" name="Google Shape;1796;p104"/>
          <p:cNvCxnSpPr/>
          <p:nvPr/>
        </p:nvCxnSpPr>
        <p:spPr>
          <a:xfrm rot="10800000" flipH="1">
            <a:off x="952650" y="2424000"/>
            <a:ext cx="7238700" cy="24300"/>
          </a:xfrm>
          <a:prstGeom prst="straightConnector1">
            <a:avLst/>
          </a:prstGeom>
          <a:noFill/>
          <a:ln w="19050" cap="flat" cmpd="sng">
            <a:solidFill>
              <a:srgbClr val="000000"/>
            </a:solidFill>
            <a:prstDash val="solid"/>
            <a:round/>
            <a:headEnd type="oval" w="med" len="med"/>
            <a:tailEnd type="oval" w="med" len="med"/>
          </a:ln>
        </p:spPr>
      </p:cxnSp>
      <p:sp>
        <p:nvSpPr>
          <p:cNvPr id="1797" name="Google Shape;1797;p104"/>
          <p:cNvSpPr txBox="1"/>
          <p:nvPr/>
        </p:nvSpPr>
        <p:spPr>
          <a:xfrm>
            <a:off x="115417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Mars</a:t>
            </a:r>
            <a:endParaRPr sz="1800" b="1">
              <a:solidFill>
                <a:srgbClr val="000000"/>
              </a:solidFill>
              <a:latin typeface="Cedarville Cursive"/>
              <a:ea typeface="Cedarville Cursive"/>
              <a:cs typeface="Cedarville Cursive"/>
              <a:sym typeface="Cedarville Cursive"/>
            </a:endParaRPr>
          </a:p>
        </p:txBody>
      </p:sp>
      <p:sp>
        <p:nvSpPr>
          <p:cNvPr id="1798" name="Google Shape;1798;p104"/>
          <p:cNvSpPr txBox="1"/>
          <p:nvPr/>
        </p:nvSpPr>
        <p:spPr>
          <a:xfrm>
            <a:off x="291572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Venus</a:t>
            </a:r>
            <a:endParaRPr sz="1800" b="1">
              <a:solidFill>
                <a:srgbClr val="000000"/>
              </a:solidFill>
              <a:latin typeface="Cedarville Cursive"/>
              <a:ea typeface="Cedarville Cursive"/>
              <a:cs typeface="Cedarville Cursive"/>
              <a:sym typeface="Cedarville Cursive"/>
            </a:endParaRPr>
          </a:p>
        </p:txBody>
      </p:sp>
      <p:sp>
        <p:nvSpPr>
          <p:cNvPr id="1799" name="Google Shape;1799;p104"/>
          <p:cNvSpPr txBox="1"/>
          <p:nvPr/>
        </p:nvSpPr>
        <p:spPr>
          <a:xfrm>
            <a:off x="115417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Despite being red, Mars is cold place</a:t>
            </a:r>
            <a:endParaRPr sz="1600">
              <a:solidFill>
                <a:srgbClr val="000000"/>
              </a:solidFill>
              <a:latin typeface="Arimo"/>
              <a:ea typeface="Arimo"/>
              <a:cs typeface="Arimo"/>
              <a:sym typeface="Arimo"/>
            </a:endParaRPr>
          </a:p>
        </p:txBody>
      </p:sp>
      <p:sp>
        <p:nvSpPr>
          <p:cNvPr id="1800" name="Google Shape;1800;p104"/>
          <p:cNvSpPr txBox="1"/>
          <p:nvPr/>
        </p:nvSpPr>
        <p:spPr>
          <a:xfrm>
            <a:off x="291572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is the second planet from the Sun</a:t>
            </a:r>
            <a:endParaRPr sz="1600">
              <a:solidFill>
                <a:srgbClr val="000000"/>
              </a:solidFill>
              <a:latin typeface="Arimo"/>
              <a:ea typeface="Arimo"/>
              <a:cs typeface="Arimo"/>
              <a:sym typeface="Arimo"/>
            </a:endParaRPr>
          </a:p>
        </p:txBody>
      </p:sp>
      <p:sp>
        <p:nvSpPr>
          <p:cNvPr id="1801" name="Google Shape;1801;p104"/>
          <p:cNvSpPr txBox="1"/>
          <p:nvPr/>
        </p:nvSpPr>
        <p:spPr>
          <a:xfrm>
            <a:off x="467727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solidFill>
                  <a:srgbClr val="000000"/>
                </a:solidFill>
                <a:latin typeface="Cedarville Cursive"/>
                <a:ea typeface="Cedarville Cursive"/>
                <a:cs typeface="Cedarville Cursive"/>
                <a:sym typeface="Cedarville Cursive"/>
              </a:rPr>
              <a:t>Mercury</a:t>
            </a:r>
            <a:endParaRPr sz="1800" b="1">
              <a:solidFill>
                <a:srgbClr val="000000"/>
              </a:solidFill>
              <a:latin typeface="Cedarville Cursive"/>
              <a:ea typeface="Cedarville Cursive"/>
              <a:cs typeface="Cedarville Cursive"/>
              <a:sym typeface="Cedarville Cursive"/>
            </a:endParaRPr>
          </a:p>
        </p:txBody>
      </p:sp>
      <p:sp>
        <p:nvSpPr>
          <p:cNvPr id="1802" name="Google Shape;1802;p104"/>
          <p:cNvSpPr txBox="1"/>
          <p:nvPr/>
        </p:nvSpPr>
        <p:spPr>
          <a:xfrm>
            <a:off x="467727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 of them all</a:t>
            </a:r>
            <a:endParaRPr>
              <a:solidFill>
                <a:schemeClr val="dk2"/>
              </a:solidFill>
              <a:latin typeface="Montserrat"/>
              <a:ea typeface="Montserrat"/>
              <a:cs typeface="Montserrat"/>
              <a:sym typeface="Montserrat"/>
            </a:endParaRPr>
          </a:p>
        </p:txBody>
      </p:sp>
      <p:cxnSp>
        <p:nvCxnSpPr>
          <p:cNvPr id="1803" name="Google Shape;1803;p104"/>
          <p:cNvCxnSpPr/>
          <p:nvPr/>
        </p:nvCxnSpPr>
        <p:spPr>
          <a:xfrm rot="10800000">
            <a:off x="3691225" y="2175150"/>
            <a:ext cx="0" cy="542400"/>
          </a:xfrm>
          <a:prstGeom prst="straightConnector1">
            <a:avLst/>
          </a:prstGeom>
          <a:noFill/>
          <a:ln w="19050" cap="flat" cmpd="sng">
            <a:solidFill>
              <a:srgbClr val="000000"/>
            </a:solidFill>
            <a:prstDash val="solid"/>
            <a:round/>
            <a:headEnd type="oval" w="med" len="med"/>
            <a:tailEnd type="oval" w="med" len="med"/>
          </a:ln>
        </p:spPr>
      </p:cxnSp>
      <p:cxnSp>
        <p:nvCxnSpPr>
          <p:cNvPr id="1804" name="Google Shape;1804;p104"/>
          <p:cNvCxnSpPr/>
          <p:nvPr/>
        </p:nvCxnSpPr>
        <p:spPr>
          <a:xfrm rot="10800000">
            <a:off x="5452775" y="2175150"/>
            <a:ext cx="0" cy="542400"/>
          </a:xfrm>
          <a:prstGeom prst="straightConnector1">
            <a:avLst/>
          </a:prstGeom>
          <a:noFill/>
          <a:ln w="19050" cap="flat" cmpd="sng">
            <a:solidFill>
              <a:srgbClr val="000000"/>
            </a:solidFill>
            <a:prstDash val="solid"/>
            <a:round/>
            <a:headEnd type="oval" w="med" len="med"/>
            <a:tailEnd type="oval" w="med" len="med"/>
          </a:ln>
        </p:spPr>
      </p:cxnSp>
      <p:sp>
        <p:nvSpPr>
          <p:cNvPr id="1805" name="Google Shape;1805;p104"/>
          <p:cNvSpPr txBox="1"/>
          <p:nvPr/>
        </p:nvSpPr>
        <p:spPr>
          <a:xfrm>
            <a:off x="115417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1954</a:t>
            </a:r>
            <a:endParaRPr sz="3600" b="1">
              <a:solidFill>
                <a:srgbClr val="000000"/>
              </a:solidFill>
              <a:latin typeface="Cedarville Cursive"/>
              <a:ea typeface="Cedarville Cursive"/>
              <a:cs typeface="Cedarville Cursive"/>
              <a:sym typeface="Cedarville Cursive"/>
            </a:endParaRPr>
          </a:p>
        </p:txBody>
      </p:sp>
      <p:sp>
        <p:nvSpPr>
          <p:cNvPr id="1806" name="Google Shape;1806;p104"/>
          <p:cNvSpPr txBox="1"/>
          <p:nvPr/>
        </p:nvSpPr>
        <p:spPr>
          <a:xfrm>
            <a:off x="291572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1964</a:t>
            </a:r>
            <a:endParaRPr sz="3600" b="1">
              <a:solidFill>
                <a:srgbClr val="000000"/>
              </a:solidFill>
              <a:latin typeface="Cedarville Cursive"/>
              <a:ea typeface="Cedarville Cursive"/>
              <a:cs typeface="Cedarville Cursive"/>
              <a:sym typeface="Cedarville Cursive"/>
            </a:endParaRPr>
          </a:p>
        </p:txBody>
      </p:sp>
      <p:sp>
        <p:nvSpPr>
          <p:cNvPr id="1807" name="Google Shape;1807;p104"/>
          <p:cNvSpPr txBox="1"/>
          <p:nvPr/>
        </p:nvSpPr>
        <p:spPr>
          <a:xfrm>
            <a:off x="467727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1965</a:t>
            </a:r>
            <a:endParaRPr sz="3600" b="1">
              <a:solidFill>
                <a:srgbClr val="000000"/>
              </a:solidFill>
              <a:latin typeface="Cedarville Cursive"/>
              <a:ea typeface="Cedarville Cursive"/>
              <a:cs typeface="Cedarville Cursive"/>
              <a:sym typeface="Cedarville Cursive"/>
            </a:endParaRPr>
          </a:p>
        </p:txBody>
      </p:sp>
      <p:cxnSp>
        <p:nvCxnSpPr>
          <p:cNvPr id="1808" name="Google Shape;1808;p104"/>
          <p:cNvCxnSpPr/>
          <p:nvPr/>
        </p:nvCxnSpPr>
        <p:spPr>
          <a:xfrm rot="10800000">
            <a:off x="1929675" y="2167313"/>
            <a:ext cx="0" cy="542400"/>
          </a:xfrm>
          <a:prstGeom prst="straightConnector1">
            <a:avLst/>
          </a:prstGeom>
          <a:noFill/>
          <a:ln w="19050" cap="flat" cmpd="sng">
            <a:solidFill>
              <a:srgbClr val="000000"/>
            </a:solidFill>
            <a:prstDash val="solid"/>
            <a:round/>
            <a:headEnd type="oval" w="med" len="med"/>
            <a:tailEnd type="oval" w="med" len="med"/>
          </a:ln>
        </p:spPr>
      </p:cxnSp>
      <p:sp>
        <p:nvSpPr>
          <p:cNvPr id="1809" name="Google Shape;1809;p104"/>
          <p:cNvSpPr txBox="1"/>
          <p:nvPr/>
        </p:nvSpPr>
        <p:spPr>
          <a:xfrm>
            <a:off x="6438825" y="2792075"/>
            <a:ext cx="1551000" cy="39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b="1">
                <a:latin typeface="Cedarville Cursive"/>
                <a:ea typeface="Cedarville Cursive"/>
                <a:cs typeface="Cedarville Cursive"/>
                <a:sym typeface="Cedarville Cursive"/>
              </a:rPr>
              <a:t>Jupiter</a:t>
            </a:r>
            <a:endParaRPr sz="1800" b="1">
              <a:solidFill>
                <a:srgbClr val="000000"/>
              </a:solidFill>
              <a:latin typeface="Cedarville Cursive"/>
              <a:ea typeface="Cedarville Cursive"/>
              <a:cs typeface="Cedarville Cursive"/>
              <a:sym typeface="Cedarville Cursive"/>
            </a:endParaRPr>
          </a:p>
        </p:txBody>
      </p:sp>
      <p:sp>
        <p:nvSpPr>
          <p:cNvPr id="1810" name="Google Shape;1810;p104"/>
          <p:cNvSpPr txBox="1"/>
          <p:nvPr/>
        </p:nvSpPr>
        <p:spPr>
          <a:xfrm>
            <a:off x="6438825" y="3259675"/>
            <a:ext cx="1551000" cy="899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sz="1600">
              <a:solidFill>
                <a:srgbClr val="000000"/>
              </a:solidFill>
              <a:latin typeface="Arimo"/>
              <a:ea typeface="Arimo"/>
              <a:cs typeface="Arimo"/>
              <a:sym typeface="Arimo"/>
            </a:endParaRPr>
          </a:p>
        </p:txBody>
      </p:sp>
      <p:cxnSp>
        <p:nvCxnSpPr>
          <p:cNvPr id="1811" name="Google Shape;1811;p104"/>
          <p:cNvCxnSpPr/>
          <p:nvPr/>
        </p:nvCxnSpPr>
        <p:spPr>
          <a:xfrm rot="10800000">
            <a:off x="7214325" y="2175150"/>
            <a:ext cx="0" cy="542400"/>
          </a:xfrm>
          <a:prstGeom prst="straightConnector1">
            <a:avLst/>
          </a:prstGeom>
          <a:noFill/>
          <a:ln w="19050" cap="flat" cmpd="sng">
            <a:solidFill>
              <a:srgbClr val="000000"/>
            </a:solidFill>
            <a:prstDash val="solid"/>
            <a:round/>
            <a:headEnd type="oval" w="med" len="med"/>
            <a:tailEnd type="oval" w="med" len="med"/>
          </a:ln>
        </p:spPr>
      </p:cxnSp>
      <p:sp>
        <p:nvSpPr>
          <p:cNvPr id="1812" name="Google Shape;1812;p104"/>
          <p:cNvSpPr txBox="1"/>
          <p:nvPr/>
        </p:nvSpPr>
        <p:spPr>
          <a:xfrm>
            <a:off x="6438825" y="1383850"/>
            <a:ext cx="1551000" cy="708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3600" b="1">
                <a:latin typeface="Cedarville Cursive"/>
                <a:ea typeface="Cedarville Cursive"/>
                <a:cs typeface="Cedarville Cursive"/>
                <a:sym typeface="Cedarville Cursive"/>
              </a:rPr>
              <a:t>1968</a:t>
            </a:r>
            <a:endParaRPr sz="3600" b="1">
              <a:solidFill>
                <a:srgbClr val="000000"/>
              </a:solidFill>
              <a:latin typeface="Cedarville Cursive"/>
              <a:ea typeface="Cedarville Cursive"/>
              <a:cs typeface="Cedarville Cursive"/>
              <a:sym typeface="Cedarville Cursive"/>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795"/>
                                        </p:tgtEl>
                                        <p:attrNameLst>
                                          <p:attrName>style.visibility</p:attrName>
                                        </p:attrNameLst>
                                      </p:cBhvr>
                                      <p:to>
                                        <p:strVal val="visible"/>
                                      </p:to>
                                    </p:set>
                                    <p:anim calcmode="lin" valueType="num">
                                      <p:cBhvr additive="base">
                                        <p:cTn id="7" dur="1000"/>
                                        <p:tgtEl>
                                          <p:spTgt spid="179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796"/>
                                        </p:tgtEl>
                                        <p:attrNameLst>
                                          <p:attrName>style.visibility</p:attrName>
                                        </p:attrNameLst>
                                      </p:cBhvr>
                                      <p:to>
                                        <p:strVal val="visible"/>
                                      </p:to>
                                    </p:set>
                                    <p:anim calcmode="lin" valueType="num">
                                      <p:cBhvr additive="base">
                                        <p:cTn id="12" dur="1000"/>
                                        <p:tgtEl>
                                          <p:spTgt spid="1796"/>
                                        </p:tgtEl>
                                        <p:attrNameLst>
                                          <p:attrName>ppt_x</p:attrName>
                                        </p:attrNameLst>
                                      </p:cBhvr>
                                      <p:tavLst>
                                        <p:tav tm="0">
                                          <p:val>
                                            <p:strVal val="#ppt_x-1"/>
                                          </p:val>
                                        </p:tav>
                                        <p:tav tm="100000">
                                          <p:val>
                                            <p:strVal val="#ppt_x"/>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797"/>
                                        </p:tgtEl>
                                        <p:attrNameLst>
                                          <p:attrName>style.visibility</p:attrName>
                                        </p:attrNameLst>
                                      </p:cBhvr>
                                      <p:to>
                                        <p:strVal val="visible"/>
                                      </p:to>
                                    </p:set>
                                    <p:animEffect transition="in" filter="fade">
                                      <p:cBhvr>
                                        <p:cTn id="17" dur="1000"/>
                                        <p:tgtEl>
                                          <p:spTgt spid="1797"/>
                                        </p:tgtEl>
                                      </p:cBhvr>
                                    </p:animEffect>
                                  </p:childTnLst>
                                </p:cTn>
                              </p:par>
                              <p:par>
                                <p:cTn id="18" presetID="10" presetClass="entr" presetSubtype="0" fill="hold" nodeType="withEffect">
                                  <p:stCondLst>
                                    <p:cond delay="0"/>
                                  </p:stCondLst>
                                  <p:childTnLst>
                                    <p:set>
                                      <p:cBhvr>
                                        <p:cTn id="19" dur="1" fill="hold">
                                          <p:stCondLst>
                                            <p:cond delay="0"/>
                                          </p:stCondLst>
                                        </p:cTn>
                                        <p:tgtEl>
                                          <p:spTgt spid="1799"/>
                                        </p:tgtEl>
                                        <p:attrNameLst>
                                          <p:attrName>style.visibility</p:attrName>
                                        </p:attrNameLst>
                                      </p:cBhvr>
                                      <p:to>
                                        <p:strVal val="visible"/>
                                      </p:to>
                                    </p:set>
                                    <p:animEffect transition="in" filter="fade">
                                      <p:cBhvr>
                                        <p:cTn id="20" dur="1000"/>
                                        <p:tgtEl>
                                          <p:spTgt spid="1799"/>
                                        </p:tgtEl>
                                      </p:cBhvr>
                                    </p:animEffect>
                                  </p:childTnLst>
                                </p:cTn>
                              </p:par>
                              <p:par>
                                <p:cTn id="21" presetID="10" presetClass="entr" presetSubtype="0" fill="hold" nodeType="withEffect">
                                  <p:stCondLst>
                                    <p:cond delay="0"/>
                                  </p:stCondLst>
                                  <p:childTnLst>
                                    <p:set>
                                      <p:cBhvr>
                                        <p:cTn id="22" dur="1" fill="hold">
                                          <p:stCondLst>
                                            <p:cond delay="0"/>
                                          </p:stCondLst>
                                        </p:cTn>
                                        <p:tgtEl>
                                          <p:spTgt spid="1808"/>
                                        </p:tgtEl>
                                        <p:attrNameLst>
                                          <p:attrName>style.visibility</p:attrName>
                                        </p:attrNameLst>
                                      </p:cBhvr>
                                      <p:to>
                                        <p:strVal val="visible"/>
                                      </p:to>
                                    </p:set>
                                    <p:animEffect transition="in" filter="fade">
                                      <p:cBhvr>
                                        <p:cTn id="23" dur="1000"/>
                                        <p:tgtEl>
                                          <p:spTgt spid="1808"/>
                                        </p:tgtEl>
                                      </p:cBhvr>
                                    </p:animEffect>
                                  </p:childTnLst>
                                </p:cTn>
                              </p:par>
                              <p:par>
                                <p:cTn id="24" presetID="10" presetClass="entr" presetSubtype="0" fill="hold" nodeType="withEffect">
                                  <p:stCondLst>
                                    <p:cond delay="0"/>
                                  </p:stCondLst>
                                  <p:childTnLst>
                                    <p:set>
                                      <p:cBhvr>
                                        <p:cTn id="25" dur="1" fill="hold">
                                          <p:stCondLst>
                                            <p:cond delay="0"/>
                                          </p:stCondLst>
                                        </p:cTn>
                                        <p:tgtEl>
                                          <p:spTgt spid="1805"/>
                                        </p:tgtEl>
                                        <p:attrNameLst>
                                          <p:attrName>style.visibility</p:attrName>
                                        </p:attrNameLst>
                                      </p:cBhvr>
                                      <p:to>
                                        <p:strVal val="visible"/>
                                      </p:to>
                                    </p:set>
                                    <p:animEffect transition="in" filter="fade">
                                      <p:cBhvr>
                                        <p:cTn id="26" dur="1000"/>
                                        <p:tgtEl>
                                          <p:spTgt spid="1805"/>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798"/>
                                        </p:tgtEl>
                                        <p:attrNameLst>
                                          <p:attrName>style.visibility</p:attrName>
                                        </p:attrNameLst>
                                      </p:cBhvr>
                                      <p:to>
                                        <p:strVal val="visible"/>
                                      </p:to>
                                    </p:set>
                                    <p:animEffect transition="in" filter="fade">
                                      <p:cBhvr>
                                        <p:cTn id="31" dur="1000"/>
                                        <p:tgtEl>
                                          <p:spTgt spid="1798"/>
                                        </p:tgtEl>
                                      </p:cBhvr>
                                    </p:animEffect>
                                  </p:childTnLst>
                                </p:cTn>
                              </p:par>
                              <p:par>
                                <p:cTn id="32" presetID="10" presetClass="entr" presetSubtype="0" fill="hold" nodeType="withEffect">
                                  <p:stCondLst>
                                    <p:cond delay="0"/>
                                  </p:stCondLst>
                                  <p:childTnLst>
                                    <p:set>
                                      <p:cBhvr>
                                        <p:cTn id="33" dur="1" fill="hold">
                                          <p:stCondLst>
                                            <p:cond delay="0"/>
                                          </p:stCondLst>
                                        </p:cTn>
                                        <p:tgtEl>
                                          <p:spTgt spid="1800"/>
                                        </p:tgtEl>
                                        <p:attrNameLst>
                                          <p:attrName>style.visibility</p:attrName>
                                        </p:attrNameLst>
                                      </p:cBhvr>
                                      <p:to>
                                        <p:strVal val="visible"/>
                                      </p:to>
                                    </p:set>
                                    <p:animEffect transition="in" filter="fade">
                                      <p:cBhvr>
                                        <p:cTn id="34" dur="1000"/>
                                        <p:tgtEl>
                                          <p:spTgt spid="1800"/>
                                        </p:tgtEl>
                                      </p:cBhvr>
                                    </p:animEffect>
                                  </p:childTnLst>
                                </p:cTn>
                              </p:par>
                              <p:par>
                                <p:cTn id="35" presetID="10" presetClass="entr" presetSubtype="0" fill="hold" nodeType="withEffect">
                                  <p:stCondLst>
                                    <p:cond delay="0"/>
                                  </p:stCondLst>
                                  <p:childTnLst>
                                    <p:set>
                                      <p:cBhvr>
                                        <p:cTn id="36" dur="1" fill="hold">
                                          <p:stCondLst>
                                            <p:cond delay="0"/>
                                          </p:stCondLst>
                                        </p:cTn>
                                        <p:tgtEl>
                                          <p:spTgt spid="1803"/>
                                        </p:tgtEl>
                                        <p:attrNameLst>
                                          <p:attrName>style.visibility</p:attrName>
                                        </p:attrNameLst>
                                      </p:cBhvr>
                                      <p:to>
                                        <p:strVal val="visible"/>
                                      </p:to>
                                    </p:set>
                                    <p:animEffect transition="in" filter="fade">
                                      <p:cBhvr>
                                        <p:cTn id="37" dur="1000"/>
                                        <p:tgtEl>
                                          <p:spTgt spid="1803"/>
                                        </p:tgtEl>
                                      </p:cBhvr>
                                    </p:animEffect>
                                  </p:childTnLst>
                                </p:cTn>
                              </p:par>
                              <p:par>
                                <p:cTn id="38" presetID="10" presetClass="entr" presetSubtype="0" fill="hold" nodeType="withEffect">
                                  <p:stCondLst>
                                    <p:cond delay="0"/>
                                  </p:stCondLst>
                                  <p:childTnLst>
                                    <p:set>
                                      <p:cBhvr>
                                        <p:cTn id="39" dur="1" fill="hold">
                                          <p:stCondLst>
                                            <p:cond delay="0"/>
                                          </p:stCondLst>
                                        </p:cTn>
                                        <p:tgtEl>
                                          <p:spTgt spid="1806"/>
                                        </p:tgtEl>
                                        <p:attrNameLst>
                                          <p:attrName>style.visibility</p:attrName>
                                        </p:attrNameLst>
                                      </p:cBhvr>
                                      <p:to>
                                        <p:strVal val="visible"/>
                                      </p:to>
                                    </p:set>
                                    <p:animEffect transition="in" filter="fade">
                                      <p:cBhvr>
                                        <p:cTn id="40" dur="1000"/>
                                        <p:tgtEl>
                                          <p:spTgt spid="1806"/>
                                        </p:tgtEl>
                                      </p:cBhvr>
                                    </p:animEffect>
                                  </p:childTnLst>
                                </p:cTn>
                              </p:par>
                            </p:childTnLst>
                          </p:cTn>
                        </p:par>
                      </p:childTnLst>
                    </p:cTn>
                  </p:par>
                  <p:par>
                    <p:cTn id="41" fill="hold">
                      <p:stCondLst>
                        <p:cond delay="indefinite"/>
                      </p:stCondLst>
                      <p:childTnLst>
                        <p:par>
                          <p:cTn id="42" fill="hold">
                            <p:stCondLst>
                              <p:cond delay="0"/>
                            </p:stCondLst>
                            <p:childTnLst>
                              <p:par>
                                <p:cTn id="43" presetID="10" presetClass="entr" presetSubtype="0" fill="hold" nodeType="clickEffect">
                                  <p:stCondLst>
                                    <p:cond delay="0"/>
                                  </p:stCondLst>
                                  <p:childTnLst>
                                    <p:set>
                                      <p:cBhvr>
                                        <p:cTn id="44" dur="1" fill="hold">
                                          <p:stCondLst>
                                            <p:cond delay="0"/>
                                          </p:stCondLst>
                                        </p:cTn>
                                        <p:tgtEl>
                                          <p:spTgt spid="1801"/>
                                        </p:tgtEl>
                                        <p:attrNameLst>
                                          <p:attrName>style.visibility</p:attrName>
                                        </p:attrNameLst>
                                      </p:cBhvr>
                                      <p:to>
                                        <p:strVal val="visible"/>
                                      </p:to>
                                    </p:set>
                                    <p:animEffect transition="in" filter="fade">
                                      <p:cBhvr>
                                        <p:cTn id="45" dur="1000"/>
                                        <p:tgtEl>
                                          <p:spTgt spid="1801"/>
                                        </p:tgtEl>
                                      </p:cBhvr>
                                    </p:animEffect>
                                  </p:childTnLst>
                                </p:cTn>
                              </p:par>
                              <p:par>
                                <p:cTn id="46" presetID="10" presetClass="entr" presetSubtype="0" fill="hold" nodeType="withEffect">
                                  <p:stCondLst>
                                    <p:cond delay="0"/>
                                  </p:stCondLst>
                                  <p:childTnLst>
                                    <p:set>
                                      <p:cBhvr>
                                        <p:cTn id="47" dur="1" fill="hold">
                                          <p:stCondLst>
                                            <p:cond delay="0"/>
                                          </p:stCondLst>
                                        </p:cTn>
                                        <p:tgtEl>
                                          <p:spTgt spid="1802"/>
                                        </p:tgtEl>
                                        <p:attrNameLst>
                                          <p:attrName>style.visibility</p:attrName>
                                        </p:attrNameLst>
                                      </p:cBhvr>
                                      <p:to>
                                        <p:strVal val="visible"/>
                                      </p:to>
                                    </p:set>
                                    <p:animEffect transition="in" filter="fade">
                                      <p:cBhvr>
                                        <p:cTn id="48" dur="1000"/>
                                        <p:tgtEl>
                                          <p:spTgt spid="1802"/>
                                        </p:tgtEl>
                                      </p:cBhvr>
                                    </p:animEffect>
                                  </p:childTnLst>
                                </p:cTn>
                              </p:par>
                              <p:par>
                                <p:cTn id="49" presetID="10" presetClass="entr" presetSubtype="0" fill="hold" nodeType="withEffect">
                                  <p:stCondLst>
                                    <p:cond delay="0"/>
                                  </p:stCondLst>
                                  <p:childTnLst>
                                    <p:set>
                                      <p:cBhvr>
                                        <p:cTn id="50" dur="1" fill="hold">
                                          <p:stCondLst>
                                            <p:cond delay="0"/>
                                          </p:stCondLst>
                                        </p:cTn>
                                        <p:tgtEl>
                                          <p:spTgt spid="1804"/>
                                        </p:tgtEl>
                                        <p:attrNameLst>
                                          <p:attrName>style.visibility</p:attrName>
                                        </p:attrNameLst>
                                      </p:cBhvr>
                                      <p:to>
                                        <p:strVal val="visible"/>
                                      </p:to>
                                    </p:set>
                                    <p:animEffect transition="in" filter="fade">
                                      <p:cBhvr>
                                        <p:cTn id="51" dur="1000"/>
                                        <p:tgtEl>
                                          <p:spTgt spid="1804"/>
                                        </p:tgtEl>
                                      </p:cBhvr>
                                    </p:animEffect>
                                  </p:childTnLst>
                                </p:cTn>
                              </p:par>
                              <p:par>
                                <p:cTn id="52" presetID="10" presetClass="entr" presetSubtype="0" fill="hold" nodeType="withEffect">
                                  <p:stCondLst>
                                    <p:cond delay="0"/>
                                  </p:stCondLst>
                                  <p:childTnLst>
                                    <p:set>
                                      <p:cBhvr>
                                        <p:cTn id="53" dur="1" fill="hold">
                                          <p:stCondLst>
                                            <p:cond delay="0"/>
                                          </p:stCondLst>
                                        </p:cTn>
                                        <p:tgtEl>
                                          <p:spTgt spid="1807"/>
                                        </p:tgtEl>
                                        <p:attrNameLst>
                                          <p:attrName>style.visibility</p:attrName>
                                        </p:attrNameLst>
                                      </p:cBhvr>
                                      <p:to>
                                        <p:strVal val="visible"/>
                                      </p:to>
                                    </p:set>
                                    <p:animEffect transition="in" filter="fade">
                                      <p:cBhvr>
                                        <p:cTn id="54" dur="1000"/>
                                        <p:tgtEl>
                                          <p:spTgt spid="1807"/>
                                        </p:tgtEl>
                                      </p:cBhvr>
                                    </p:animEffect>
                                  </p:childTnLst>
                                </p:cTn>
                              </p:par>
                            </p:childTnLst>
                          </p:cTn>
                        </p:par>
                      </p:childTnLst>
                    </p:cTn>
                  </p:par>
                  <p:par>
                    <p:cTn id="55" fill="hold">
                      <p:stCondLst>
                        <p:cond delay="indefinite"/>
                      </p:stCondLst>
                      <p:childTnLst>
                        <p:par>
                          <p:cTn id="56" fill="hold">
                            <p:stCondLst>
                              <p:cond delay="0"/>
                            </p:stCondLst>
                            <p:childTnLst>
                              <p:par>
                                <p:cTn id="57" presetID="10" presetClass="entr" presetSubtype="0" fill="hold" nodeType="clickEffect">
                                  <p:stCondLst>
                                    <p:cond delay="0"/>
                                  </p:stCondLst>
                                  <p:childTnLst>
                                    <p:set>
                                      <p:cBhvr>
                                        <p:cTn id="58" dur="1" fill="hold">
                                          <p:stCondLst>
                                            <p:cond delay="0"/>
                                          </p:stCondLst>
                                        </p:cTn>
                                        <p:tgtEl>
                                          <p:spTgt spid="1809"/>
                                        </p:tgtEl>
                                        <p:attrNameLst>
                                          <p:attrName>style.visibility</p:attrName>
                                        </p:attrNameLst>
                                      </p:cBhvr>
                                      <p:to>
                                        <p:strVal val="visible"/>
                                      </p:to>
                                    </p:set>
                                    <p:animEffect transition="in" filter="fade">
                                      <p:cBhvr>
                                        <p:cTn id="59" dur="1000"/>
                                        <p:tgtEl>
                                          <p:spTgt spid="1809"/>
                                        </p:tgtEl>
                                      </p:cBhvr>
                                    </p:animEffect>
                                  </p:childTnLst>
                                </p:cTn>
                              </p:par>
                              <p:par>
                                <p:cTn id="60" presetID="10" presetClass="entr" presetSubtype="0" fill="hold" nodeType="withEffect">
                                  <p:stCondLst>
                                    <p:cond delay="0"/>
                                  </p:stCondLst>
                                  <p:childTnLst>
                                    <p:set>
                                      <p:cBhvr>
                                        <p:cTn id="61" dur="1" fill="hold">
                                          <p:stCondLst>
                                            <p:cond delay="0"/>
                                          </p:stCondLst>
                                        </p:cTn>
                                        <p:tgtEl>
                                          <p:spTgt spid="1810"/>
                                        </p:tgtEl>
                                        <p:attrNameLst>
                                          <p:attrName>style.visibility</p:attrName>
                                        </p:attrNameLst>
                                      </p:cBhvr>
                                      <p:to>
                                        <p:strVal val="visible"/>
                                      </p:to>
                                    </p:set>
                                    <p:animEffect transition="in" filter="fade">
                                      <p:cBhvr>
                                        <p:cTn id="62" dur="1000"/>
                                        <p:tgtEl>
                                          <p:spTgt spid="1810"/>
                                        </p:tgtEl>
                                      </p:cBhvr>
                                    </p:animEffect>
                                  </p:childTnLst>
                                </p:cTn>
                              </p:par>
                              <p:par>
                                <p:cTn id="63" presetID="10" presetClass="entr" presetSubtype="0" fill="hold" nodeType="withEffect">
                                  <p:stCondLst>
                                    <p:cond delay="0"/>
                                  </p:stCondLst>
                                  <p:childTnLst>
                                    <p:set>
                                      <p:cBhvr>
                                        <p:cTn id="64" dur="1" fill="hold">
                                          <p:stCondLst>
                                            <p:cond delay="0"/>
                                          </p:stCondLst>
                                        </p:cTn>
                                        <p:tgtEl>
                                          <p:spTgt spid="1811"/>
                                        </p:tgtEl>
                                        <p:attrNameLst>
                                          <p:attrName>style.visibility</p:attrName>
                                        </p:attrNameLst>
                                      </p:cBhvr>
                                      <p:to>
                                        <p:strVal val="visible"/>
                                      </p:to>
                                    </p:set>
                                    <p:animEffect transition="in" filter="fade">
                                      <p:cBhvr>
                                        <p:cTn id="65" dur="1000"/>
                                        <p:tgtEl>
                                          <p:spTgt spid="1811"/>
                                        </p:tgtEl>
                                      </p:cBhvr>
                                    </p:animEffect>
                                  </p:childTnLst>
                                </p:cTn>
                              </p:par>
                              <p:par>
                                <p:cTn id="66" presetID="10" presetClass="entr" presetSubtype="0" fill="hold" nodeType="withEffect">
                                  <p:stCondLst>
                                    <p:cond delay="0"/>
                                  </p:stCondLst>
                                  <p:childTnLst>
                                    <p:set>
                                      <p:cBhvr>
                                        <p:cTn id="67" dur="1" fill="hold">
                                          <p:stCondLst>
                                            <p:cond delay="0"/>
                                          </p:stCondLst>
                                        </p:cTn>
                                        <p:tgtEl>
                                          <p:spTgt spid="1812"/>
                                        </p:tgtEl>
                                        <p:attrNameLst>
                                          <p:attrName>style.visibility</p:attrName>
                                        </p:attrNameLst>
                                      </p:cBhvr>
                                      <p:to>
                                        <p:strVal val="visible"/>
                                      </p:to>
                                    </p:set>
                                    <p:animEffect transition="in" filter="fade">
                                      <p:cBhvr>
                                        <p:cTn id="68" dur="1000"/>
                                        <p:tgtEl>
                                          <p:spTgt spid="18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sp>
        <p:nvSpPr>
          <p:cNvPr id="1817" name="Google Shape;1817;p105"/>
          <p:cNvSpPr/>
          <p:nvPr/>
        </p:nvSpPr>
        <p:spPr>
          <a:xfrm>
            <a:off x="4203249" y="1260639"/>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05"/>
          <p:cNvSpPr/>
          <p:nvPr/>
        </p:nvSpPr>
        <p:spPr>
          <a:xfrm>
            <a:off x="7088539" y="1274139"/>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819" name="Google Shape;1819;p10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Emancipation Day in history</a:t>
            </a:r>
            <a:endParaRPr/>
          </a:p>
        </p:txBody>
      </p:sp>
      <p:sp>
        <p:nvSpPr>
          <p:cNvPr id="1820" name="Google Shape;1820;p105"/>
          <p:cNvSpPr txBox="1">
            <a:spLocks noGrp="1"/>
          </p:cNvSpPr>
          <p:nvPr>
            <p:ph type="title" idx="4294967295"/>
          </p:nvPr>
        </p:nvSpPr>
        <p:spPr>
          <a:xfrm>
            <a:off x="1201715" y="1274139"/>
            <a:ext cx="976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a:t>
            </a:r>
            <a:endParaRPr/>
          </a:p>
        </p:txBody>
      </p:sp>
      <p:sp>
        <p:nvSpPr>
          <p:cNvPr id="1821" name="Google Shape;1821;p105"/>
          <p:cNvSpPr txBox="1">
            <a:spLocks noGrp="1"/>
          </p:cNvSpPr>
          <p:nvPr>
            <p:ph type="title" idx="4294967295"/>
          </p:nvPr>
        </p:nvSpPr>
        <p:spPr>
          <a:xfrm>
            <a:off x="4232479" y="1285864"/>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a:t>
            </a:r>
            <a:endParaRPr/>
          </a:p>
        </p:txBody>
      </p:sp>
      <p:sp>
        <p:nvSpPr>
          <p:cNvPr id="1822" name="Google Shape;1822;p105"/>
          <p:cNvSpPr txBox="1">
            <a:spLocks noGrp="1"/>
          </p:cNvSpPr>
          <p:nvPr>
            <p:ph type="title" idx="4294967295"/>
          </p:nvPr>
        </p:nvSpPr>
        <p:spPr>
          <a:xfrm>
            <a:off x="7117769" y="1299364"/>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a:t>
            </a:r>
            <a:endParaRPr/>
          </a:p>
        </p:txBody>
      </p:sp>
      <p:sp>
        <p:nvSpPr>
          <p:cNvPr id="1823" name="Google Shape;1823;p105"/>
          <p:cNvSpPr txBox="1">
            <a:spLocks noGrp="1"/>
          </p:cNvSpPr>
          <p:nvPr>
            <p:ph type="title" idx="4294967295"/>
          </p:nvPr>
        </p:nvSpPr>
        <p:spPr>
          <a:xfrm>
            <a:off x="631415" y="1993825"/>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Jupiter</a:t>
            </a:r>
            <a:endParaRPr sz="1800"/>
          </a:p>
        </p:txBody>
      </p:sp>
      <p:sp>
        <p:nvSpPr>
          <p:cNvPr id="1824" name="Google Shape;1824;p105"/>
          <p:cNvSpPr txBox="1">
            <a:spLocks noGrp="1"/>
          </p:cNvSpPr>
          <p:nvPr>
            <p:ph type="title" idx="4294967295"/>
          </p:nvPr>
        </p:nvSpPr>
        <p:spPr>
          <a:xfrm>
            <a:off x="3516679" y="1993839"/>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Mercury</a:t>
            </a:r>
            <a:endParaRPr sz="1800"/>
          </a:p>
        </p:txBody>
      </p:sp>
      <p:sp>
        <p:nvSpPr>
          <p:cNvPr id="1825" name="Google Shape;1825;p105"/>
          <p:cNvSpPr txBox="1">
            <a:spLocks noGrp="1"/>
          </p:cNvSpPr>
          <p:nvPr>
            <p:ph type="title" idx="4294967295"/>
          </p:nvPr>
        </p:nvSpPr>
        <p:spPr>
          <a:xfrm>
            <a:off x="6401969" y="2007339"/>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Venus</a:t>
            </a:r>
            <a:endParaRPr sz="1800"/>
          </a:p>
        </p:txBody>
      </p:sp>
      <p:sp>
        <p:nvSpPr>
          <p:cNvPr id="1826" name="Google Shape;1826;p105"/>
          <p:cNvSpPr txBox="1"/>
          <p:nvPr/>
        </p:nvSpPr>
        <p:spPr>
          <a:xfrm>
            <a:off x="631415" y="23432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Jupiter is the biggest planet of them all</a:t>
            </a:r>
            <a:endParaRPr>
              <a:solidFill>
                <a:schemeClr val="dk2"/>
              </a:solidFill>
              <a:latin typeface="Montserrat"/>
              <a:ea typeface="Montserrat"/>
              <a:cs typeface="Montserrat"/>
              <a:sym typeface="Montserrat"/>
            </a:endParaRPr>
          </a:p>
        </p:txBody>
      </p:sp>
      <p:sp>
        <p:nvSpPr>
          <p:cNvPr id="1827" name="Google Shape;1827;p105"/>
          <p:cNvSpPr txBox="1"/>
          <p:nvPr/>
        </p:nvSpPr>
        <p:spPr>
          <a:xfrm>
            <a:off x="3516679" y="23432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Mercury is the smallest planet</a:t>
            </a:r>
            <a:endParaRPr>
              <a:solidFill>
                <a:schemeClr val="dk2"/>
              </a:solidFill>
              <a:latin typeface="Montserrat"/>
              <a:ea typeface="Montserrat"/>
              <a:cs typeface="Montserrat"/>
              <a:sym typeface="Montserrat"/>
            </a:endParaRPr>
          </a:p>
        </p:txBody>
      </p:sp>
      <p:sp>
        <p:nvSpPr>
          <p:cNvPr id="1828" name="Google Shape;1828;p105"/>
          <p:cNvSpPr txBox="1"/>
          <p:nvPr/>
        </p:nvSpPr>
        <p:spPr>
          <a:xfrm>
            <a:off x="6401969" y="2356747"/>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Venus is the second planet from the Sun</a:t>
            </a:r>
            <a:endParaRPr>
              <a:solidFill>
                <a:schemeClr val="dk2"/>
              </a:solidFill>
              <a:latin typeface="Montserrat"/>
              <a:ea typeface="Montserrat"/>
              <a:cs typeface="Montserrat"/>
              <a:sym typeface="Montserrat"/>
            </a:endParaRPr>
          </a:p>
        </p:txBody>
      </p:sp>
      <p:sp>
        <p:nvSpPr>
          <p:cNvPr id="1829" name="Google Shape;1829;p105"/>
          <p:cNvSpPr/>
          <p:nvPr/>
        </p:nvSpPr>
        <p:spPr>
          <a:xfrm>
            <a:off x="1317985" y="126066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05"/>
          <p:cNvSpPr/>
          <p:nvPr/>
        </p:nvSpPr>
        <p:spPr>
          <a:xfrm>
            <a:off x="2760604" y="295651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05"/>
          <p:cNvSpPr/>
          <p:nvPr/>
        </p:nvSpPr>
        <p:spPr>
          <a:xfrm>
            <a:off x="5645894" y="2970014"/>
            <a:ext cx="744260" cy="744260"/>
          </a:xfrm>
          <a:custGeom>
            <a:avLst/>
            <a:gdLst/>
            <a:ahLst/>
            <a:cxnLst/>
            <a:rect l="l" t="t" r="r" b="b"/>
            <a:pathLst>
              <a:path w="41023" h="41023" extrusionOk="0">
                <a:moveTo>
                  <a:pt x="36870" y="217"/>
                </a:moveTo>
                <a:cubicBezTo>
                  <a:pt x="37430" y="2113"/>
                  <a:pt x="38910" y="3593"/>
                  <a:pt x="40806" y="4135"/>
                </a:cubicBezTo>
                <a:lnTo>
                  <a:pt x="40806" y="36743"/>
                </a:lnTo>
                <a:cubicBezTo>
                  <a:pt x="38982" y="37393"/>
                  <a:pt x="37610" y="38910"/>
                  <a:pt x="37159" y="40788"/>
                </a:cubicBezTo>
                <a:lnTo>
                  <a:pt x="3936" y="40788"/>
                </a:lnTo>
                <a:lnTo>
                  <a:pt x="3936" y="40806"/>
                </a:lnTo>
                <a:cubicBezTo>
                  <a:pt x="3611" y="38748"/>
                  <a:pt x="2185" y="37014"/>
                  <a:pt x="217" y="36310"/>
                </a:cubicBezTo>
                <a:lnTo>
                  <a:pt x="217" y="4207"/>
                </a:lnTo>
                <a:cubicBezTo>
                  <a:pt x="2257" y="3738"/>
                  <a:pt x="3882" y="2221"/>
                  <a:pt x="4460" y="217"/>
                </a:cubicBezTo>
                <a:close/>
                <a:moveTo>
                  <a:pt x="4297" y="0"/>
                </a:moveTo>
                <a:lnTo>
                  <a:pt x="4279" y="90"/>
                </a:lnTo>
                <a:cubicBezTo>
                  <a:pt x="3720" y="2077"/>
                  <a:pt x="2113" y="3593"/>
                  <a:pt x="90" y="4027"/>
                </a:cubicBezTo>
                <a:lnTo>
                  <a:pt x="0" y="4045"/>
                </a:lnTo>
                <a:lnTo>
                  <a:pt x="0" y="36473"/>
                </a:lnTo>
                <a:lnTo>
                  <a:pt x="72" y="36491"/>
                </a:lnTo>
                <a:cubicBezTo>
                  <a:pt x="2040" y="37177"/>
                  <a:pt x="3449" y="38874"/>
                  <a:pt x="3738" y="40932"/>
                </a:cubicBezTo>
                <a:lnTo>
                  <a:pt x="3756" y="41023"/>
                </a:lnTo>
                <a:lnTo>
                  <a:pt x="37321" y="41023"/>
                </a:lnTo>
                <a:lnTo>
                  <a:pt x="37339" y="40932"/>
                </a:lnTo>
                <a:cubicBezTo>
                  <a:pt x="37755" y="39073"/>
                  <a:pt x="39127" y="37556"/>
                  <a:pt x="40950" y="36942"/>
                </a:cubicBezTo>
                <a:lnTo>
                  <a:pt x="41023" y="36924"/>
                </a:lnTo>
                <a:lnTo>
                  <a:pt x="41023" y="3972"/>
                </a:lnTo>
                <a:lnTo>
                  <a:pt x="40932" y="3936"/>
                </a:lnTo>
                <a:cubicBezTo>
                  <a:pt x="39055" y="3431"/>
                  <a:pt x="37574" y="1968"/>
                  <a:pt x="37069" y="90"/>
                </a:cubicBezTo>
                <a:lnTo>
                  <a:pt x="37050" y="0"/>
                </a:lnTo>
                <a:close/>
              </a:path>
            </a:pathLst>
          </a:custGeom>
          <a:solidFill>
            <a:srgbClr val="3D3D3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05"/>
          <p:cNvSpPr txBox="1">
            <a:spLocks noGrp="1"/>
          </p:cNvSpPr>
          <p:nvPr>
            <p:ph type="title" idx="4294967295"/>
          </p:nvPr>
        </p:nvSpPr>
        <p:spPr>
          <a:xfrm>
            <a:off x="2789834" y="2981739"/>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4.</a:t>
            </a:r>
            <a:endParaRPr/>
          </a:p>
        </p:txBody>
      </p:sp>
      <p:sp>
        <p:nvSpPr>
          <p:cNvPr id="1833" name="Google Shape;1833;p105"/>
          <p:cNvSpPr txBox="1">
            <a:spLocks noGrp="1"/>
          </p:cNvSpPr>
          <p:nvPr>
            <p:ph type="title" idx="4294967295"/>
          </p:nvPr>
        </p:nvSpPr>
        <p:spPr>
          <a:xfrm>
            <a:off x="5675124" y="2995239"/>
            <a:ext cx="685800" cy="564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5.</a:t>
            </a:r>
            <a:endParaRPr/>
          </a:p>
        </p:txBody>
      </p:sp>
      <p:sp>
        <p:nvSpPr>
          <p:cNvPr id="1834" name="Google Shape;1834;p105"/>
          <p:cNvSpPr txBox="1">
            <a:spLocks noGrp="1"/>
          </p:cNvSpPr>
          <p:nvPr>
            <p:ph type="title" idx="4294967295"/>
          </p:nvPr>
        </p:nvSpPr>
        <p:spPr>
          <a:xfrm>
            <a:off x="2074034" y="3689714"/>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Mars</a:t>
            </a:r>
            <a:endParaRPr sz="1800"/>
          </a:p>
        </p:txBody>
      </p:sp>
      <p:sp>
        <p:nvSpPr>
          <p:cNvPr id="1835" name="Google Shape;1835;p105"/>
          <p:cNvSpPr txBox="1">
            <a:spLocks noGrp="1"/>
          </p:cNvSpPr>
          <p:nvPr>
            <p:ph type="title" idx="4294967295"/>
          </p:nvPr>
        </p:nvSpPr>
        <p:spPr>
          <a:xfrm>
            <a:off x="4959324" y="3703214"/>
            <a:ext cx="2117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800"/>
              <a:t>Neptune</a:t>
            </a:r>
            <a:endParaRPr sz="1800"/>
          </a:p>
        </p:txBody>
      </p:sp>
      <p:sp>
        <p:nvSpPr>
          <p:cNvPr id="1836" name="Google Shape;1836;p105"/>
          <p:cNvSpPr txBox="1"/>
          <p:nvPr/>
        </p:nvSpPr>
        <p:spPr>
          <a:xfrm>
            <a:off x="2074034" y="4039122"/>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2"/>
                </a:solidFill>
                <a:latin typeface="Montserrat"/>
                <a:ea typeface="Montserrat"/>
                <a:cs typeface="Montserrat"/>
                <a:sym typeface="Montserrat"/>
              </a:rPr>
              <a:t>Despite being red, Mars is cold place</a:t>
            </a:r>
            <a:endParaRPr>
              <a:solidFill>
                <a:schemeClr val="dk2"/>
              </a:solidFill>
              <a:latin typeface="Montserrat"/>
              <a:ea typeface="Montserrat"/>
              <a:cs typeface="Montserrat"/>
              <a:sym typeface="Montserrat"/>
            </a:endParaRPr>
          </a:p>
          <a:p>
            <a:pPr marL="0" lvl="0" indent="0" algn="ctr" rtl="0">
              <a:spcBef>
                <a:spcPts val="1600"/>
              </a:spcBef>
              <a:spcAft>
                <a:spcPts val="1600"/>
              </a:spcAft>
              <a:buNone/>
            </a:pPr>
            <a:endParaRPr>
              <a:solidFill>
                <a:schemeClr val="dk2"/>
              </a:solidFill>
              <a:latin typeface="Montserrat"/>
              <a:ea typeface="Montserrat"/>
              <a:cs typeface="Montserrat"/>
              <a:sym typeface="Montserrat"/>
            </a:endParaRPr>
          </a:p>
        </p:txBody>
      </p:sp>
      <p:sp>
        <p:nvSpPr>
          <p:cNvPr id="1837" name="Google Shape;1837;p105"/>
          <p:cNvSpPr txBox="1"/>
          <p:nvPr/>
        </p:nvSpPr>
        <p:spPr>
          <a:xfrm>
            <a:off x="4959325" y="4052625"/>
            <a:ext cx="2117400" cy="640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chemeClr val="dk2"/>
                </a:solidFill>
                <a:latin typeface="Montserrat"/>
                <a:ea typeface="Montserrat"/>
                <a:cs typeface="Montserrat"/>
                <a:sym typeface="Montserrat"/>
              </a:rPr>
              <a:t>Neptune is the farthest planet </a:t>
            </a:r>
            <a:endParaRPr>
              <a:solidFill>
                <a:schemeClr val="dk2"/>
              </a:solidFill>
              <a:latin typeface="Montserrat"/>
              <a:ea typeface="Montserrat"/>
              <a:cs typeface="Montserrat"/>
              <a:sym typeface="Montserra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819"/>
                                        </p:tgtEl>
                                        <p:attrNameLst>
                                          <p:attrName>style.visibility</p:attrName>
                                        </p:attrNameLst>
                                      </p:cBhvr>
                                      <p:to>
                                        <p:strVal val="visible"/>
                                      </p:to>
                                    </p:set>
                                    <p:anim calcmode="lin" valueType="num">
                                      <p:cBhvr additive="base">
                                        <p:cTn id="7" dur="1000"/>
                                        <p:tgtEl>
                                          <p:spTgt spid="1819"/>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20"/>
                                        </p:tgtEl>
                                        <p:attrNameLst>
                                          <p:attrName>style.visibility</p:attrName>
                                        </p:attrNameLst>
                                      </p:cBhvr>
                                      <p:to>
                                        <p:strVal val="visible"/>
                                      </p:to>
                                    </p:set>
                                    <p:animEffect transition="in" filter="fade">
                                      <p:cBhvr>
                                        <p:cTn id="12" dur="1000"/>
                                        <p:tgtEl>
                                          <p:spTgt spid="1820"/>
                                        </p:tgtEl>
                                      </p:cBhvr>
                                    </p:animEffect>
                                  </p:childTnLst>
                                </p:cTn>
                              </p:par>
                              <p:par>
                                <p:cTn id="13" presetID="10" presetClass="entr" presetSubtype="0" fill="hold" nodeType="withEffect">
                                  <p:stCondLst>
                                    <p:cond delay="0"/>
                                  </p:stCondLst>
                                  <p:childTnLst>
                                    <p:set>
                                      <p:cBhvr>
                                        <p:cTn id="14" dur="1" fill="hold">
                                          <p:stCondLst>
                                            <p:cond delay="0"/>
                                          </p:stCondLst>
                                        </p:cTn>
                                        <p:tgtEl>
                                          <p:spTgt spid="1823"/>
                                        </p:tgtEl>
                                        <p:attrNameLst>
                                          <p:attrName>style.visibility</p:attrName>
                                        </p:attrNameLst>
                                      </p:cBhvr>
                                      <p:to>
                                        <p:strVal val="visible"/>
                                      </p:to>
                                    </p:set>
                                    <p:animEffect transition="in" filter="fade">
                                      <p:cBhvr>
                                        <p:cTn id="15" dur="1000"/>
                                        <p:tgtEl>
                                          <p:spTgt spid="1823"/>
                                        </p:tgtEl>
                                      </p:cBhvr>
                                    </p:animEffect>
                                  </p:childTnLst>
                                </p:cTn>
                              </p:par>
                              <p:par>
                                <p:cTn id="16" presetID="10" presetClass="entr" presetSubtype="0" fill="hold" nodeType="withEffect">
                                  <p:stCondLst>
                                    <p:cond delay="0"/>
                                  </p:stCondLst>
                                  <p:childTnLst>
                                    <p:set>
                                      <p:cBhvr>
                                        <p:cTn id="17" dur="1" fill="hold">
                                          <p:stCondLst>
                                            <p:cond delay="0"/>
                                          </p:stCondLst>
                                        </p:cTn>
                                        <p:tgtEl>
                                          <p:spTgt spid="1826"/>
                                        </p:tgtEl>
                                        <p:attrNameLst>
                                          <p:attrName>style.visibility</p:attrName>
                                        </p:attrNameLst>
                                      </p:cBhvr>
                                      <p:to>
                                        <p:strVal val="visible"/>
                                      </p:to>
                                    </p:set>
                                    <p:animEffect transition="in" filter="fade">
                                      <p:cBhvr>
                                        <p:cTn id="18" dur="1000"/>
                                        <p:tgtEl>
                                          <p:spTgt spid="1826"/>
                                        </p:tgtEl>
                                      </p:cBhvr>
                                    </p:animEffect>
                                  </p:childTnLst>
                                </p:cTn>
                              </p:par>
                              <p:par>
                                <p:cTn id="19" presetID="10" presetClass="entr" presetSubtype="0" fill="hold" nodeType="withEffect">
                                  <p:stCondLst>
                                    <p:cond delay="0"/>
                                  </p:stCondLst>
                                  <p:childTnLst>
                                    <p:set>
                                      <p:cBhvr>
                                        <p:cTn id="20" dur="1" fill="hold">
                                          <p:stCondLst>
                                            <p:cond delay="0"/>
                                          </p:stCondLst>
                                        </p:cTn>
                                        <p:tgtEl>
                                          <p:spTgt spid="1829"/>
                                        </p:tgtEl>
                                        <p:attrNameLst>
                                          <p:attrName>style.visibility</p:attrName>
                                        </p:attrNameLst>
                                      </p:cBhvr>
                                      <p:to>
                                        <p:strVal val="visible"/>
                                      </p:to>
                                    </p:set>
                                    <p:animEffect transition="in" filter="fade">
                                      <p:cBhvr>
                                        <p:cTn id="21" dur="1000"/>
                                        <p:tgtEl>
                                          <p:spTgt spid="182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nodeType="clickEffect">
                                  <p:stCondLst>
                                    <p:cond delay="0"/>
                                  </p:stCondLst>
                                  <p:childTnLst>
                                    <p:set>
                                      <p:cBhvr>
                                        <p:cTn id="25" dur="1" fill="hold">
                                          <p:stCondLst>
                                            <p:cond delay="0"/>
                                          </p:stCondLst>
                                        </p:cTn>
                                        <p:tgtEl>
                                          <p:spTgt spid="1817"/>
                                        </p:tgtEl>
                                        <p:attrNameLst>
                                          <p:attrName>style.visibility</p:attrName>
                                        </p:attrNameLst>
                                      </p:cBhvr>
                                      <p:to>
                                        <p:strVal val="visible"/>
                                      </p:to>
                                    </p:set>
                                    <p:animEffect transition="in" filter="fade">
                                      <p:cBhvr>
                                        <p:cTn id="26" dur="1000"/>
                                        <p:tgtEl>
                                          <p:spTgt spid="1817"/>
                                        </p:tgtEl>
                                      </p:cBhvr>
                                    </p:animEffect>
                                  </p:childTnLst>
                                </p:cTn>
                              </p:par>
                              <p:par>
                                <p:cTn id="27" presetID="10" presetClass="entr" presetSubtype="0" fill="hold" nodeType="withEffect">
                                  <p:stCondLst>
                                    <p:cond delay="0"/>
                                  </p:stCondLst>
                                  <p:childTnLst>
                                    <p:set>
                                      <p:cBhvr>
                                        <p:cTn id="28" dur="1" fill="hold">
                                          <p:stCondLst>
                                            <p:cond delay="0"/>
                                          </p:stCondLst>
                                        </p:cTn>
                                        <p:tgtEl>
                                          <p:spTgt spid="1821"/>
                                        </p:tgtEl>
                                        <p:attrNameLst>
                                          <p:attrName>style.visibility</p:attrName>
                                        </p:attrNameLst>
                                      </p:cBhvr>
                                      <p:to>
                                        <p:strVal val="visible"/>
                                      </p:to>
                                    </p:set>
                                    <p:animEffect transition="in" filter="fade">
                                      <p:cBhvr>
                                        <p:cTn id="29" dur="1000"/>
                                        <p:tgtEl>
                                          <p:spTgt spid="1821"/>
                                        </p:tgtEl>
                                      </p:cBhvr>
                                    </p:animEffect>
                                  </p:childTnLst>
                                </p:cTn>
                              </p:par>
                              <p:par>
                                <p:cTn id="30" presetID="10" presetClass="entr" presetSubtype="0" fill="hold" nodeType="withEffect">
                                  <p:stCondLst>
                                    <p:cond delay="0"/>
                                  </p:stCondLst>
                                  <p:childTnLst>
                                    <p:set>
                                      <p:cBhvr>
                                        <p:cTn id="31" dur="1" fill="hold">
                                          <p:stCondLst>
                                            <p:cond delay="0"/>
                                          </p:stCondLst>
                                        </p:cTn>
                                        <p:tgtEl>
                                          <p:spTgt spid="1824"/>
                                        </p:tgtEl>
                                        <p:attrNameLst>
                                          <p:attrName>style.visibility</p:attrName>
                                        </p:attrNameLst>
                                      </p:cBhvr>
                                      <p:to>
                                        <p:strVal val="visible"/>
                                      </p:to>
                                    </p:set>
                                    <p:animEffect transition="in" filter="fade">
                                      <p:cBhvr>
                                        <p:cTn id="32" dur="1000"/>
                                        <p:tgtEl>
                                          <p:spTgt spid="1824"/>
                                        </p:tgtEl>
                                      </p:cBhvr>
                                    </p:animEffect>
                                  </p:childTnLst>
                                </p:cTn>
                              </p:par>
                              <p:par>
                                <p:cTn id="33" presetID="10" presetClass="entr" presetSubtype="0" fill="hold" nodeType="withEffect">
                                  <p:stCondLst>
                                    <p:cond delay="0"/>
                                  </p:stCondLst>
                                  <p:childTnLst>
                                    <p:set>
                                      <p:cBhvr>
                                        <p:cTn id="34" dur="1" fill="hold">
                                          <p:stCondLst>
                                            <p:cond delay="0"/>
                                          </p:stCondLst>
                                        </p:cTn>
                                        <p:tgtEl>
                                          <p:spTgt spid="1827"/>
                                        </p:tgtEl>
                                        <p:attrNameLst>
                                          <p:attrName>style.visibility</p:attrName>
                                        </p:attrNameLst>
                                      </p:cBhvr>
                                      <p:to>
                                        <p:strVal val="visible"/>
                                      </p:to>
                                    </p:set>
                                    <p:animEffect transition="in" filter="fade">
                                      <p:cBhvr>
                                        <p:cTn id="35" dur="1000"/>
                                        <p:tgtEl>
                                          <p:spTgt spid="1827"/>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1818"/>
                                        </p:tgtEl>
                                        <p:attrNameLst>
                                          <p:attrName>style.visibility</p:attrName>
                                        </p:attrNameLst>
                                      </p:cBhvr>
                                      <p:to>
                                        <p:strVal val="visible"/>
                                      </p:to>
                                    </p:set>
                                    <p:animEffect transition="in" filter="fade">
                                      <p:cBhvr>
                                        <p:cTn id="40" dur="1000"/>
                                        <p:tgtEl>
                                          <p:spTgt spid="1818"/>
                                        </p:tgtEl>
                                      </p:cBhvr>
                                    </p:animEffect>
                                  </p:childTnLst>
                                </p:cTn>
                              </p:par>
                              <p:par>
                                <p:cTn id="41" presetID="10" presetClass="entr" presetSubtype="0" fill="hold" nodeType="withEffect">
                                  <p:stCondLst>
                                    <p:cond delay="0"/>
                                  </p:stCondLst>
                                  <p:childTnLst>
                                    <p:set>
                                      <p:cBhvr>
                                        <p:cTn id="42" dur="1" fill="hold">
                                          <p:stCondLst>
                                            <p:cond delay="0"/>
                                          </p:stCondLst>
                                        </p:cTn>
                                        <p:tgtEl>
                                          <p:spTgt spid="1822"/>
                                        </p:tgtEl>
                                        <p:attrNameLst>
                                          <p:attrName>style.visibility</p:attrName>
                                        </p:attrNameLst>
                                      </p:cBhvr>
                                      <p:to>
                                        <p:strVal val="visible"/>
                                      </p:to>
                                    </p:set>
                                    <p:animEffect transition="in" filter="fade">
                                      <p:cBhvr>
                                        <p:cTn id="43" dur="1000"/>
                                        <p:tgtEl>
                                          <p:spTgt spid="1822"/>
                                        </p:tgtEl>
                                      </p:cBhvr>
                                    </p:animEffect>
                                  </p:childTnLst>
                                </p:cTn>
                              </p:par>
                              <p:par>
                                <p:cTn id="44" presetID="10" presetClass="entr" presetSubtype="0" fill="hold" nodeType="withEffect">
                                  <p:stCondLst>
                                    <p:cond delay="0"/>
                                  </p:stCondLst>
                                  <p:childTnLst>
                                    <p:set>
                                      <p:cBhvr>
                                        <p:cTn id="45" dur="1" fill="hold">
                                          <p:stCondLst>
                                            <p:cond delay="0"/>
                                          </p:stCondLst>
                                        </p:cTn>
                                        <p:tgtEl>
                                          <p:spTgt spid="1825"/>
                                        </p:tgtEl>
                                        <p:attrNameLst>
                                          <p:attrName>style.visibility</p:attrName>
                                        </p:attrNameLst>
                                      </p:cBhvr>
                                      <p:to>
                                        <p:strVal val="visible"/>
                                      </p:to>
                                    </p:set>
                                    <p:animEffect transition="in" filter="fade">
                                      <p:cBhvr>
                                        <p:cTn id="46" dur="1000"/>
                                        <p:tgtEl>
                                          <p:spTgt spid="1825"/>
                                        </p:tgtEl>
                                      </p:cBhvr>
                                    </p:animEffect>
                                  </p:childTnLst>
                                </p:cTn>
                              </p:par>
                              <p:par>
                                <p:cTn id="47" presetID="10" presetClass="entr" presetSubtype="0" fill="hold" nodeType="withEffect">
                                  <p:stCondLst>
                                    <p:cond delay="0"/>
                                  </p:stCondLst>
                                  <p:childTnLst>
                                    <p:set>
                                      <p:cBhvr>
                                        <p:cTn id="48" dur="1" fill="hold">
                                          <p:stCondLst>
                                            <p:cond delay="0"/>
                                          </p:stCondLst>
                                        </p:cTn>
                                        <p:tgtEl>
                                          <p:spTgt spid="1828"/>
                                        </p:tgtEl>
                                        <p:attrNameLst>
                                          <p:attrName>style.visibility</p:attrName>
                                        </p:attrNameLst>
                                      </p:cBhvr>
                                      <p:to>
                                        <p:strVal val="visible"/>
                                      </p:to>
                                    </p:set>
                                    <p:animEffect transition="in" filter="fade">
                                      <p:cBhvr>
                                        <p:cTn id="49" dur="1000"/>
                                        <p:tgtEl>
                                          <p:spTgt spid="1828"/>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nodeType="clickEffect">
                                  <p:stCondLst>
                                    <p:cond delay="0"/>
                                  </p:stCondLst>
                                  <p:childTnLst>
                                    <p:set>
                                      <p:cBhvr>
                                        <p:cTn id="53" dur="1" fill="hold">
                                          <p:stCondLst>
                                            <p:cond delay="0"/>
                                          </p:stCondLst>
                                        </p:cTn>
                                        <p:tgtEl>
                                          <p:spTgt spid="1830"/>
                                        </p:tgtEl>
                                        <p:attrNameLst>
                                          <p:attrName>style.visibility</p:attrName>
                                        </p:attrNameLst>
                                      </p:cBhvr>
                                      <p:to>
                                        <p:strVal val="visible"/>
                                      </p:to>
                                    </p:set>
                                    <p:animEffect transition="in" filter="fade">
                                      <p:cBhvr>
                                        <p:cTn id="54" dur="1000"/>
                                        <p:tgtEl>
                                          <p:spTgt spid="1830"/>
                                        </p:tgtEl>
                                      </p:cBhvr>
                                    </p:animEffect>
                                  </p:childTnLst>
                                </p:cTn>
                              </p:par>
                              <p:par>
                                <p:cTn id="55" presetID="10" presetClass="entr" presetSubtype="0" fill="hold" nodeType="withEffect">
                                  <p:stCondLst>
                                    <p:cond delay="0"/>
                                  </p:stCondLst>
                                  <p:childTnLst>
                                    <p:set>
                                      <p:cBhvr>
                                        <p:cTn id="56" dur="1" fill="hold">
                                          <p:stCondLst>
                                            <p:cond delay="0"/>
                                          </p:stCondLst>
                                        </p:cTn>
                                        <p:tgtEl>
                                          <p:spTgt spid="1832"/>
                                        </p:tgtEl>
                                        <p:attrNameLst>
                                          <p:attrName>style.visibility</p:attrName>
                                        </p:attrNameLst>
                                      </p:cBhvr>
                                      <p:to>
                                        <p:strVal val="visible"/>
                                      </p:to>
                                    </p:set>
                                    <p:animEffect transition="in" filter="fade">
                                      <p:cBhvr>
                                        <p:cTn id="57" dur="1000"/>
                                        <p:tgtEl>
                                          <p:spTgt spid="1832"/>
                                        </p:tgtEl>
                                      </p:cBhvr>
                                    </p:animEffect>
                                  </p:childTnLst>
                                </p:cTn>
                              </p:par>
                              <p:par>
                                <p:cTn id="58" presetID="10" presetClass="entr" presetSubtype="0" fill="hold" nodeType="withEffect">
                                  <p:stCondLst>
                                    <p:cond delay="0"/>
                                  </p:stCondLst>
                                  <p:childTnLst>
                                    <p:set>
                                      <p:cBhvr>
                                        <p:cTn id="59" dur="1" fill="hold">
                                          <p:stCondLst>
                                            <p:cond delay="0"/>
                                          </p:stCondLst>
                                        </p:cTn>
                                        <p:tgtEl>
                                          <p:spTgt spid="1834"/>
                                        </p:tgtEl>
                                        <p:attrNameLst>
                                          <p:attrName>style.visibility</p:attrName>
                                        </p:attrNameLst>
                                      </p:cBhvr>
                                      <p:to>
                                        <p:strVal val="visible"/>
                                      </p:to>
                                    </p:set>
                                    <p:animEffect transition="in" filter="fade">
                                      <p:cBhvr>
                                        <p:cTn id="60" dur="1000"/>
                                        <p:tgtEl>
                                          <p:spTgt spid="1834"/>
                                        </p:tgtEl>
                                      </p:cBhvr>
                                    </p:animEffect>
                                  </p:childTnLst>
                                </p:cTn>
                              </p:par>
                              <p:par>
                                <p:cTn id="61" presetID="10" presetClass="entr" presetSubtype="0" fill="hold" nodeType="withEffect">
                                  <p:stCondLst>
                                    <p:cond delay="0"/>
                                  </p:stCondLst>
                                  <p:childTnLst>
                                    <p:set>
                                      <p:cBhvr>
                                        <p:cTn id="62" dur="1" fill="hold">
                                          <p:stCondLst>
                                            <p:cond delay="0"/>
                                          </p:stCondLst>
                                        </p:cTn>
                                        <p:tgtEl>
                                          <p:spTgt spid="1836"/>
                                        </p:tgtEl>
                                        <p:attrNameLst>
                                          <p:attrName>style.visibility</p:attrName>
                                        </p:attrNameLst>
                                      </p:cBhvr>
                                      <p:to>
                                        <p:strVal val="visible"/>
                                      </p:to>
                                    </p:set>
                                    <p:animEffect transition="in" filter="fade">
                                      <p:cBhvr>
                                        <p:cTn id="63" dur="1000"/>
                                        <p:tgtEl>
                                          <p:spTgt spid="1836"/>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ntr" presetSubtype="0" fill="hold" nodeType="clickEffect">
                                  <p:stCondLst>
                                    <p:cond delay="0"/>
                                  </p:stCondLst>
                                  <p:childTnLst>
                                    <p:set>
                                      <p:cBhvr>
                                        <p:cTn id="67" dur="1" fill="hold">
                                          <p:stCondLst>
                                            <p:cond delay="0"/>
                                          </p:stCondLst>
                                        </p:cTn>
                                        <p:tgtEl>
                                          <p:spTgt spid="1831"/>
                                        </p:tgtEl>
                                        <p:attrNameLst>
                                          <p:attrName>style.visibility</p:attrName>
                                        </p:attrNameLst>
                                      </p:cBhvr>
                                      <p:to>
                                        <p:strVal val="visible"/>
                                      </p:to>
                                    </p:set>
                                    <p:animEffect transition="in" filter="fade">
                                      <p:cBhvr>
                                        <p:cTn id="68" dur="1000"/>
                                        <p:tgtEl>
                                          <p:spTgt spid="1831"/>
                                        </p:tgtEl>
                                      </p:cBhvr>
                                    </p:animEffect>
                                  </p:childTnLst>
                                </p:cTn>
                              </p:par>
                              <p:par>
                                <p:cTn id="69" presetID="10" presetClass="entr" presetSubtype="0" fill="hold" nodeType="withEffect">
                                  <p:stCondLst>
                                    <p:cond delay="0"/>
                                  </p:stCondLst>
                                  <p:childTnLst>
                                    <p:set>
                                      <p:cBhvr>
                                        <p:cTn id="70" dur="1" fill="hold">
                                          <p:stCondLst>
                                            <p:cond delay="0"/>
                                          </p:stCondLst>
                                        </p:cTn>
                                        <p:tgtEl>
                                          <p:spTgt spid="1833"/>
                                        </p:tgtEl>
                                        <p:attrNameLst>
                                          <p:attrName>style.visibility</p:attrName>
                                        </p:attrNameLst>
                                      </p:cBhvr>
                                      <p:to>
                                        <p:strVal val="visible"/>
                                      </p:to>
                                    </p:set>
                                    <p:animEffect transition="in" filter="fade">
                                      <p:cBhvr>
                                        <p:cTn id="71" dur="1000"/>
                                        <p:tgtEl>
                                          <p:spTgt spid="1833"/>
                                        </p:tgtEl>
                                      </p:cBhvr>
                                    </p:animEffect>
                                  </p:childTnLst>
                                </p:cTn>
                              </p:par>
                              <p:par>
                                <p:cTn id="72" presetID="10" presetClass="entr" presetSubtype="0" fill="hold" nodeType="withEffect">
                                  <p:stCondLst>
                                    <p:cond delay="0"/>
                                  </p:stCondLst>
                                  <p:childTnLst>
                                    <p:set>
                                      <p:cBhvr>
                                        <p:cTn id="73" dur="1" fill="hold">
                                          <p:stCondLst>
                                            <p:cond delay="0"/>
                                          </p:stCondLst>
                                        </p:cTn>
                                        <p:tgtEl>
                                          <p:spTgt spid="1835"/>
                                        </p:tgtEl>
                                        <p:attrNameLst>
                                          <p:attrName>style.visibility</p:attrName>
                                        </p:attrNameLst>
                                      </p:cBhvr>
                                      <p:to>
                                        <p:strVal val="visible"/>
                                      </p:to>
                                    </p:set>
                                    <p:animEffect transition="in" filter="fade">
                                      <p:cBhvr>
                                        <p:cTn id="74" dur="1000"/>
                                        <p:tgtEl>
                                          <p:spTgt spid="1835"/>
                                        </p:tgtEl>
                                      </p:cBhvr>
                                    </p:animEffect>
                                  </p:childTnLst>
                                </p:cTn>
                              </p:par>
                              <p:par>
                                <p:cTn id="75" presetID="10" presetClass="entr" presetSubtype="0" fill="hold" nodeType="withEffect">
                                  <p:stCondLst>
                                    <p:cond delay="0"/>
                                  </p:stCondLst>
                                  <p:childTnLst>
                                    <p:set>
                                      <p:cBhvr>
                                        <p:cTn id="76" dur="1" fill="hold">
                                          <p:stCondLst>
                                            <p:cond delay="0"/>
                                          </p:stCondLst>
                                        </p:cTn>
                                        <p:tgtEl>
                                          <p:spTgt spid="1837"/>
                                        </p:tgtEl>
                                        <p:attrNameLst>
                                          <p:attrName>style.visibility</p:attrName>
                                        </p:attrNameLst>
                                      </p:cBhvr>
                                      <p:to>
                                        <p:strVal val="visible"/>
                                      </p:to>
                                    </p:set>
                                    <p:animEffect transition="in" filter="fade">
                                      <p:cBhvr>
                                        <p:cTn id="77" dur="1000"/>
                                        <p:tgtEl>
                                          <p:spTgt spid="18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41"/>
        <p:cNvGrpSpPr/>
        <p:nvPr/>
      </p:nvGrpSpPr>
      <p:grpSpPr>
        <a:xfrm>
          <a:off x="0" y="0"/>
          <a:ext cx="0" cy="0"/>
          <a:chOff x="0" y="0"/>
          <a:chExt cx="0" cy="0"/>
        </a:xfrm>
      </p:grpSpPr>
      <p:sp>
        <p:nvSpPr>
          <p:cNvPr id="1842" name="Google Shape;1842;p106"/>
          <p:cNvSpPr txBox="1">
            <a:spLocks noGrp="1"/>
          </p:cNvSpPr>
          <p:nvPr>
            <p:ph type="title"/>
          </p:nvPr>
        </p:nvSpPr>
        <p:spPr>
          <a:xfrm>
            <a:off x="713225" y="786075"/>
            <a:ext cx="3173100" cy="2452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grpSp>
        <p:nvGrpSpPr>
          <p:cNvPr id="1843" name="Google Shape;1843;p106"/>
          <p:cNvGrpSpPr/>
          <p:nvPr/>
        </p:nvGrpSpPr>
        <p:grpSpPr>
          <a:xfrm>
            <a:off x="713225" y="3246080"/>
            <a:ext cx="3756042" cy="934244"/>
            <a:chOff x="713225" y="3246080"/>
            <a:chExt cx="3756042" cy="934244"/>
          </a:xfrm>
        </p:grpSpPr>
        <p:sp>
          <p:nvSpPr>
            <p:cNvPr id="1844" name="Google Shape;1844;p106"/>
            <p:cNvSpPr/>
            <p:nvPr/>
          </p:nvSpPr>
          <p:spPr>
            <a:xfrm rot="-5400000">
              <a:off x="1665824" y="2742195"/>
              <a:ext cx="573280" cy="2054212"/>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06"/>
            <p:cNvSpPr/>
            <p:nvPr/>
          </p:nvSpPr>
          <p:spPr>
            <a:xfrm rot="-5400000">
              <a:off x="1009043" y="2950261"/>
              <a:ext cx="665009" cy="1256646"/>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06"/>
            <p:cNvSpPr/>
            <p:nvPr/>
          </p:nvSpPr>
          <p:spPr>
            <a:xfrm rot="-5400000">
              <a:off x="3458520" y="3159440"/>
              <a:ext cx="587512" cy="1433980"/>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06"/>
            <p:cNvSpPr/>
            <p:nvPr/>
          </p:nvSpPr>
          <p:spPr>
            <a:xfrm rot="-5400000">
              <a:off x="2358350" y="3516372"/>
              <a:ext cx="379490" cy="3855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06"/>
            <p:cNvSpPr/>
            <p:nvPr/>
          </p:nvSpPr>
          <p:spPr>
            <a:xfrm rot="-5400000">
              <a:off x="2042168" y="3112396"/>
              <a:ext cx="505921" cy="1629935"/>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842"/>
                                        </p:tgtEl>
                                        <p:attrNameLst>
                                          <p:attrName>style.visibility</p:attrName>
                                        </p:attrNameLst>
                                      </p:cBhvr>
                                      <p:to>
                                        <p:strVal val="visible"/>
                                      </p:to>
                                    </p:set>
                                    <p:anim calcmode="lin" valueType="num">
                                      <p:cBhvr additive="base">
                                        <p:cTn id="7" dur="1000"/>
                                        <p:tgtEl>
                                          <p:spTgt spid="1842"/>
                                        </p:tgtEl>
                                        <p:attrNameLst>
                                          <p:attrName>ppt_x</p:attrName>
                                        </p:attrNameLst>
                                      </p:cBhvr>
                                      <p:tavLst>
                                        <p:tav tm="0">
                                          <p:val>
                                            <p:strVal val="#ppt_x-1"/>
                                          </p:val>
                                        </p:tav>
                                        <p:tav tm="100000">
                                          <p:val>
                                            <p:strVal val="#ppt_x"/>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43"/>
                                        </p:tgtEl>
                                        <p:attrNameLst>
                                          <p:attrName>style.visibility</p:attrName>
                                        </p:attrNameLst>
                                      </p:cBhvr>
                                      <p:to>
                                        <p:strVal val="visible"/>
                                      </p:to>
                                    </p:set>
                                    <p:animEffect transition="in" filter="fade">
                                      <p:cBhvr>
                                        <p:cTn id="12" dur="1000"/>
                                        <p:tgtEl>
                                          <p:spTgt spid="18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2"/>
        <p:cNvGrpSpPr/>
        <p:nvPr/>
      </p:nvGrpSpPr>
      <p:grpSpPr>
        <a:xfrm>
          <a:off x="0" y="0"/>
          <a:ext cx="0" cy="0"/>
          <a:chOff x="0" y="0"/>
          <a:chExt cx="0" cy="0"/>
        </a:xfrm>
      </p:grpSpPr>
      <p:sp>
        <p:nvSpPr>
          <p:cNvPr id="1853" name="Google Shape;1853;p107"/>
          <p:cNvSpPr txBox="1">
            <a:spLocks noGrp="1"/>
          </p:cNvSpPr>
          <p:nvPr>
            <p:ph type="title"/>
          </p:nvPr>
        </p:nvSpPr>
        <p:spPr>
          <a:xfrm>
            <a:off x="4680500" y="2591668"/>
            <a:ext cx="3441000" cy="170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853"/>
                                        </p:tgtEl>
                                        <p:attrNameLst>
                                          <p:attrName>style.visibility</p:attrName>
                                        </p:attrNameLst>
                                      </p:cBhvr>
                                      <p:to>
                                        <p:strVal val="visible"/>
                                      </p:to>
                                    </p:set>
                                    <p:animEffect transition="in" filter="fade">
                                      <p:cBhvr>
                                        <p:cTn id="7" dur="1000"/>
                                        <p:tgtEl>
                                          <p:spTgt spid="18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57"/>
        <p:cNvGrpSpPr/>
        <p:nvPr/>
      </p:nvGrpSpPr>
      <p:grpSpPr>
        <a:xfrm>
          <a:off x="0" y="0"/>
          <a:ext cx="0" cy="0"/>
          <a:chOff x="0" y="0"/>
          <a:chExt cx="0" cy="0"/>
        </a:xfrm>
      </p:grpSpPr>
      <p:sp>
        <p:nvSpPr>
          <p:cNvPr id="1858" name="Google Shape;1858;p108"/>
          <p:cNvSpPr txBox="1">
            <a:spLocks noGrp="1"/>
          </p:cNvSpPr>
          <p:nvPr>
            <p:ph type="title"/>
          </p:nvPr>
        </p:nvSpPr>
        <p:spPr>
          <a:xfrm>
            <a:off x="2851500" y="2872117"/>
            <a:ext cx="3441000" cy="1701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58"/>
                                        </p:tgtEl>
                                        <p:attrNameLst>
                                          <p:attrName>style.visibility</p:attrName>
                                        </p:attrNameLst>
                                      </p:cBhvr>
                                      <p:to>
                                        <p:strVal val="visible"/>
                                      </p:to>
                                    </p:set>
                                    <p:anim calcmode="lin" valueType="num">
                                      <p:cBhvr additive="base">
                                        <p:cTn id="7" dur="1000"/>
                                        <p:tgtEl>
                                          <p:spTgt spid="18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1862"/>
        <p:cNvGrpSpPr/>
        <p:nvPr/>
      </p:nvGrpSpPr>
      <p:grpSpPr>
        <a:xfrm>
          <a:off x="0" y="0"/>
          <a:ext cx="0" cy="0"/>
          <a:chOff x="0" y="0"/>
          <a:chExt cx="0" cy="0"/>
        </a:xfrm>
      </p:grpSpPr>
      <p:sp>
        <p:nvSpPr>
          <p:cNvPr id="1863" name="Google Shape;1863;p109"/>
          <p:cNvSpPr txBox="1">
            <a:spLocks noGrp="1"/>
          </p:cNvSpPr>
          <p:nvPr>
            <p:ph type="title"/>
          </p:nvPr>
        </p:nvSpPr>
        <p:spPr>
          <a:xfrm>
            <a:off x="1123350" y="1808729"/>
            <a:ext cx="6897300" cy="767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1,357,282,000</a:t>
            </a:r>
            <a:endParaRPr/>
          </a:p>
        </p:txBody>
      </p:sp>
      <p:sp>
        <p:nvSpPr>
          <p:cNvPr id="1864" name="Google Shape;1864;p109"/>
          <p:cNvSpPr txBox="1">
            <a:spLocks noGrp="1"/>
          </p:cNvSpPr>
          <p:nvPr>
            <p:ph type="subTitle" idx="1"/>
          </p:nvPr>
        </p:nvSpPr>
        <p:spPr>
          <a:xfrm>
            <a:off x="1131818" y="2756063"/>
            <a:ext cx="6880500" cy="427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Big numbers catch your audience’s attention</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864"/>
                                        </p:tgtEl>
                                        <p:attrNameLst>
                                          <p:attrName>style.visibility</p:attrName>
                                        </p:attrNameLst>
                                      </p:cBhvr>
                                      <p:to>
                                        <p:strVal val="visible"/>
                                      </p:to>
                                    </p:set>
                                    <p:anim calcmode="lin" valueType="num">
                                      <p:cBhvr additive="base">
                                        <p:cTn id="7" dur="1000"/>
                                        <p:tgtEl>
                                          <p:spTgt spid="1864"/>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863"/>
                                        </p:tgtEl>
                                        <p:attrNameLst>
                                          <p:attrName>style.visibility</p:attrName>
                                        </p:attrNameLst>
                                      </p:cBhvr>
                                      <p:to>
                                        <p:strVal val="visible"/>
                                      </p:to>
                                    </p:set>
                                    <p:animEffect transition="in" filter="fade">
                                      <p:cBhvr>
                                        <p:cTn id="10" dur="1000"/>
                                        <p:tgtEl>
                                          <p:spTgt spid="18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1868"/>
        <p:cNvGrpSpPr/>
        <p:nvPr/>
      </p:nvGrpSpPr>
      <p:grpSpPr>
        <a:xfrm>
          <a:off x="0" y="0"/>
          <a:ext cx="0" cy="0"/>
          <a:chOff x="0" y="0"/>
          <a:chExt cx="0" cy="0"/>
        </a:xfrm>
      </p:grpSpPr>
      <p:sp>
        <p:nvSpPr>
          <p:cNvPr id="1869" name="Google Shape;1869;p110"/>
          <p:cNvSpPr txBox="1">
            <a:spLocks noGrp="1"/>
          </p:cNvSpPr>
          <p:nvPr>
            <p:ph type="title"/>
          </p:nvPr>
        </p:nvSpPr>
        <p:spPr>
          <a:xfrm>
            <a:off x="4189875" y="1759525"/>
            <a:ext cx="3678600" cy="767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7,875,321,946</a:t>
            </a:r>
            <a:endParaRPr/>
          </a:p>
        </p:txBody>
      </p:sp>
      <p:sp>
        <p:nvSpPr>
          <p:cNvPr id="1870" name="Google Shape;1870;p110"/>
          <p:cNvSpPr txBox="1">
            <a:spLocks noGrp="1"/>
          </p:cNvSpPr>
          <p:nvPr>
            <p:ph type="subTitle" idx="1"/>
          </p:nvPr>
        </p:nvSpPr>
        <p:spPr>
          <a:xfrm>
            <a:off x="4194400" y="2706875"/>
            <a:ext cx="3669600" cy="6771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Big numbers catch your audience’s attention</a:t>
            </a:r>
            <a:endParaRPr/>
          </a:p>
        </p:txBody>
      </p:sp>
      <p:grpSp>
        <p:nvGrpSpPr>
          <p:cNvPr id="1871" name="Google Shape;1871;p110"/>
          <p:cNvGrpSpPr/>
          <p:nvPr/>
        </p:nvGrpSpPr>
        <p:grpSpPr>
          <a:xfrm>
            <a:off x="1808650" y="1710088"/>
            <a:ext cx="1899940" cy="2180533"/>
            <a:chOff x="1808650" y="1710088"/>
            <a:chExt cx="1899940" cy="2180533"/>
          </a:xfrm>
        </p:grpSpPr>
        <p:sp>
          <p:nvSpPr>
            <p:cNvPr id="1872" name="Google Shape;1872;p110"/>
            <p:cNvSpPr/>
            <p:nvPr/>
          </p:nvSpPr>
          <p:spPr>
            <a:xfrm>
              <a:off x="1808650" y="1716279"/>
              <a:ext cx="758724" cy="2174342"/>
            </a:xfrm>
            <a:custGeom>
              <a:avLst/>
              <a:gdLst/>
              <a:ahLst/>
              <a:cxnLst/>
              <a:rect l="l" t="t" r="r" b="b"/>
              <a:pathLst>
                <a:path w="70090" h="200863" extrusionOk="0">
                  <a:moveTo>
                    <a:pt x="52022" y="1109"/>
                  </a:moveTo>
                  <a:cubicBezTo>
                    <a:pt x="53686" y="1109"/>
                    <a:pt x="55322" y="1813"/>
                    <a:pt x="56511" y="3144"/>
                  </a:cubicBezTo>
                  <a:lnTo>
                    <a:pt x="57183" y="3905"/>
                  </a:lnTo>
                  <a:cubicBezTo>
                    <a:pt x="58169" y="4981"/>
                    <a:pt x="58706" y="6415"/>
                    <a:pt x="58706" y="7894"/>
                  </a:cubicBezTo>
                  <a:lnTo>
                    <a:pt x="58706" y="9731"/>
                  </a:lnTo>
                  <a:cubicBezTo>
                    <a:pt x="58706" y="9955"/>
                    <a:pt x="58841" y="10135"/>
                    <a:pt x="59020" y="10224"/>
                  </a:cubicBezTo>
                  <a:lnTo>
                    <a:pt x="64174" y="12599"/>
                  </a:lnTo>
                  <a:cubicBezTo>
                    <a:pt x="66728" y="13809"/>
                    <a:pt x="68431" y="16364"/>
                    <a:pt x="68476" y="19232"/>
                  </a:cubicBezTo>
                  <a:lnTo>
                    <a:pt x="68834" y="33079"/>
                  </a:lnTo>
                  <a:cubicBezTo>
                    <a:pt x="68969" y="39757"/>
                    <a:pt x="65832" y="46120"/>
                    <a:pt x="60409" y="50109"/>
                  </a:cubicBezTo>
                  <a:cubicBezTo>
                    <a:pt x="58527" y="51498"/>
                    <a:pt x="56869" y="53156"/>
                    <a:pt x="55525" y="55083"/>
                  </a:cubicBezTo>
                  <a:lnTo>
                    <a:pt x="45352" y="69513"/>
                  </a:lnTo>
                  <a:cubicBezTo>
                    <a:pt x="45307" y="69603"/>
                    <a:pt x="45262" y="69737"/>
                    <a:pt x="45262" y="69872"/>
                  </a:cubicBezTo>
                  <a:lnTo>
                    <a:pt x="55256" y="199742"/>
                  </a:lnTo>
                  <a:lnTo>
                    <a:pt x="1210" y="199742"/>
                  </a:lnTo>
                  <a:lnTo>
                    <a:pt x="10531" y="64897"/>
                  </a:lnTo>
                  <a:cubicBezTo>
                    <a:pt x="10531" y="64852"/>
                    <a:pt x="10531" y="64808"/>
                    <a:pt x="10531" y="64808"/>
                  </a:cubicBezTo>
                  <a:lnTo>
                    <a:pt x="4795" y="22996"/>
                  </a:lnTo>
                  <a:cubicBezTo>
                    <a:pt x="4437" y="20352"/>
                    <a:pt x="5423" y="17753"/>
                    <a:pt x="7439" y="16005"/>
                  </a:cubicBezTo>
                  <a:lnTo>
                    <a:pt x="8963" y="14661"/>
                  </a:lnTo>
                  <a:cubicBezTo>
                    <a:pt x="10845" y="13047"/>
                    <a:pt x="13220" y="12196"/>
                    <a:pt x="15685" y="12196"/>
                  </a:cubicBezTo>
                  <a:lnTo>
                    <a:pt x="16447" y="12196"/>
                  </a:lnTo>
                  <a:cubicBezTo>
                    <a:pt x="16537" y="12196"/>
                    <a:pt x="16671" y="12151"/>
                    <a:pt x="16761" y="12062"/>
                  </a:cubicBezTo>
                  <a:cubicBezTo>
                    <a:pt x="20166" y="9597"/>
                    <a:pt x="23976" y="7715"/>
                    <a:pt x="28054" y="6549"/>
                  </a:cubicBezTo>
                  <a:lnTo>
                    <a:pt x="35538" y="4354"/>
                  </a:lnTo>
                  <a:cubicBezTo>
                    <a:pt x="36409" y="4091"/>
                    <a:pt x="37304" y="3960"/>
                    <a:pt x="38194" y="3960"/>
                  </a:cubicBezTo>
                  <a:cubicBezTo>
                    <a:pt x="39732" y="3960"/>
                    <a:pt x="41256" y="4349"/>
                    <a:pt x="42618" y="5115"/>
                  </a:cubicBezTo>
                  <a:cubicBezTo>
                    <a:pt x="42708" y="5160"/>
                    <a:pt x="42809" y="5183"/>
                    <a:pt x="42910" y="5183"/>
                  </a:cubicBezTo>
                  <a:cubicBezTo>
                    <a:pt x="43010" y="5183"/>
                    <a:pt x="43111" y="5160"/>
                    <a:pt x="43201" y="5115"/>
                  </a:cubicBezTo>
                  <a:lnTo>
                    <a:pt x="49161" y="1844"/>
                  </a:lnTo>
                  <a:cubicBezTo>
                    <a:pt x="50069" y="1349"/>
                    <a:pt x="51050" y="1109"/>
                    <a:pt x="52022" y="1109"/>
                  </a:cubicBezTo>
                  <a:close/>
                  <a:moveTo>
                    <a:pt x="52011" y="1"/>
                  </a:moveTo>
                  <a:cubicBezTo>
                    <a:pt x="50860" y="1"/>
                    <a:pt x="49696" y="281"/>
                    <a:pt x="48623" y="858"/>
                  </a:cubicBezTo>
                  <a:lnTo>
                    <a:pt x="42887" y="3995"/>
                  </a:lnTo>
                  <a:cubicBezTo>
                    <a:pt x="41404" y="3240"/>
                    <a:pt x="39782" y="2851"/>
                    <a:pt x="38150" y="2851"/>
                  </a:cubicBezTo>
                  <a:cubicBezTo>
                    <a:pt x="37169" y="2851"/>
                    <a:pt x="36184" y="2992"/>
                    <a:pt x="35224" y="3278"/>
                  </a:cubicBezTo>
                  <a:lnTo>
                    <a:pt x="27695" y="5474"/>
                  </a:lnTo>
                  <a:cubicBezTo>
                    <a:pt x="23572" y="6684"/>
                    <a:pt x="19718" y="8566"/>
                    <a:pt x="16223" y="11076"/>
                  </a:cubicBezTo>
                  <a:lnTo>
                    <a:pt x="15685" y="11076"/>
                  </a:lnTo>
                  <a:cubicBezTo>
                    <a:pt x="12951" y="11076"/>
                    <a:pt x="10307" y="12062"/>
                    <a:pt x="8246" y="13854"/>
                  </a:cubicBezTo>
                  <a:lnTo>
                    <a:pt x="6722" y="15154"/>
                  </a:lnTo>
                  <a:cubicBezTo>
                    <a:pt x="4392" y="17126"/>
                    <a:pt x="3272" y="20128"/>
                    <a:pt x="3675" y="23175"/>
                  </a:cubicBezTo>
                  <a:lnTo>
                    <a:pt x="9411" y="64897"/>
                  </a:lnTo>
                  <a:lnTo>
                    <a:pt x="45" y="200280"/>
                  </a:lnTo>
                  <a:cubicBezTo>
                    <a:pt x="0" y="200594"/>
                    <a:pt x="269" y="200863"/>
                    <a:pt x="628" y="200863"/>
                  </a:cubicBezTo>
                  <a:lnTo>
                    <a:pt x="55883" y="200863"/>
                  </a:lnTo>
                  <a:cubicBezTo>
                    <a:pt x="56018" y="200863"/>
                    <a:pt x="56197" y="200818"/>
                    <a:pt x="56286" y="200683"/>
                  </a:cubicBezTo>
                  <a:cubicBezTo>
                    <a:pt x="56376" y="200594"/>
                    <a:pt x="56466" y="200415"/>
                    <a:pt x="56421" y="200280"/>
                  </a:cubicBezTo>
                  <a:lnTo>
                    <a:pt x="46383" y="69961"/>
                  </a:lnTo>
                  <a:lnTo>
                    <a:pt x="56466" y="55710"/>
                  </a:lnTo>
                  <a:cubicBezTo>
                    <a:pt x="57765" y="53918"/>
                    <a:pt x="59334" y="52304"/>
                    <a:pt x="61126" y="51005"/>
                  </a:cubicBezTo>
                  <a:cubicBezTo>
                    <a:pt x="66818" y="46837"/>
                    <a:pt x="70089" y="40115"/>
                    <a:pt x="69910" y="33034"/>
                  </a:cubicBezTo>
                  <a:lnTo>
                    <a:pt x="69596" y="19232"/>
                  </a:lnTo>
                  <a:cubicBezTo>
                    <a:pt x="69551" y="15916"/>
                    <a:pt x="67624" y="12958"/>
                    <a:pt x="64622" y="11613"/>
                  </a:cubicBezTo>
                  <a:lnTo>
                    <a:pt x="59827" y="9373"/>
                  </a:lnTo>
                  <a:lnTo>
                    <a:pt x="59827" y="7894"/>
                  </a:lnTo>
                  <a:cubicBezTo>
                    <a:pt x="59827" y="6146"/>
                    <a:pt x="59199" y="4443"/>
                    <a:pt x="58034" y="3144"/>
                  </a:cubicBezTo>
                  <a:lnTo>
                    <a:pt x="57317" y="2382"/>
                  </a:lnTo>
                  <a:cubicBezTo>
                    <a:pt x="55930" y="825"/>
                    <a:pt x="53988" y="1"/>
                    <a:pt x="520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0"/>
            <p:cNvSpPr/>
            <p:nvPr/>
          </p:nvSpPr>
          <p:spPr>
            <a:xfrm>
              <a:off x="1844055" y="1716279"/>
              <a:ext cx="723316" cy="761701"/>
            </a:xfrm>
            <a:custGeom>
              <a:avLst/>
              <a:gdLst/>
              <a:ahLst/>
              <a:cxnLst/>
              <a:rect l="l" t="t" r="r" b="b"/>
              <a:pathLst>
                <a:path w="66819" h="70365" extrusionOk="0">
                  <a:moveTo>
                    <a:pt x="48740" y="1"/>
                  </a:moveTo>
                  <a:cubicBezTo>
                    <a:pt x="47589" y="1"/>
                    <a:pt x="46425" y="281"/>
                    <a:pt x="45352" y="858"/>
                  </a:cubicBezTo>
                  <a:lnTo>
                    <a:pt x="39616" y="3995"/>
                  </a:lnTo>
                  <a:cubicBezTo>
                    <a:pt x="38133" y="3240"/>
                    <a:pt x="36511" y="2851"/>
                    <a:pt x="34879" y="2851"/>
                  </a:cubicBezTo>
                  <a:cubicBezTo>
                    <a:pt x="33898" y="2851"/>
                    <a:pt x="32913" y="2992"/>
                    <a:pt x="31953" y="3278"/>
                  </a:cubicBezTo>
                  <a:lnTo>
                    <a:pt x="24424" y="5474"/>
                  </a:lnTo>
                  <a:cubicBezTo>
                    <a:pt x="20301" y="6639"/>
                    <a:pt x="16447" y="8566"/>
                    <a:pt x="12952" y="11076"/>
                  </a:cubicBezTo>
                  <a:lnTo>
                    <a:pt x="12414" y="11076"/>
                  </a:lnTo>
                  <a:cubicBezTo>
                    <a:pt x="9680" y="11076"/>
                    <a:pt x="7036" y="12062"/>
                    <a:pt x="4975" y="13809"/>
                  </a:cubicBezTo>
                  <a:lnTo>
                    <a:pt x="3451" y="15154"/>
                  </a:lnTo>
                  <a:cubicBezTo>
                    <a:pt x="1121" y="17126"/>
                    <a:pt x="1" y="20128"/>
                    <a:pt x="404" y="23175"/>
                  </a:cubicBezTo>
                  <a:lnTo>
                    <a:pt x="6140" y="64942"/>
                  </a:lnTo>
                  <a:cubicBezTo>
                    <a:pt x="6185" y="65211"/>
                    <a:pt x="6409" y="65435"/>
                    <a:pt x="6678" y="65435"/>
                  </a:cubicBezTo>
                  <a:lnTo>
                    <a:pt x="6768" y="65435"/>
                  </a:lnTo>
                  <a:cubicBezTo>
                    <a:pt x="7081" y="65390"/>
                    <a:pt x="7305" y="65121"/>
                    <a:pt x="7260" y="64808"/>
                  </a:cubicBezTo>
                  <a:lnTo>
                    <a:pt x="1524" y="22996"/>
                  </a:lnTo>
                  <a:cubicBezTo>
                    <a:pt x="1166" y="20352"/>
                    <a:pt x="2152" y="17753"/>
                    <a:pt x="4168" y="16005"/>
                  </a:cubicBezTo>
                  <a:lnTo>
                    <a:pt x="5692" y="14661"/>
                  </a:lnTo>
                  <a:cubicBezTo>
                    <a:pt x="7350" y="13227"/>
                    <a:pt x="9501" y="12375"/>
                    <a:pt x="11697" y="12196"/>
                  </a:cubicBezTo>
                  <a:lnTo>
                    <a:pt x="11697" y="12196"/>
                  </a:lnTo>
                  <a:lnTo>
                    <a:pt x="11159" y="12779"/>
                  </a:lnTo>
                  <a:cubicBezTo>
                    <a:pt x="8919" y="14930"/>
                    <a:pt x="7709" y="17977"/>
                    <a:pt x="7933" y="21114"/>
                  </a:cubicBezTo>
                  <a:lnTo>
                    <a:pt x="10129" y="57637"/>
                  </a:lnTo>
                  <a:cubicBezTo>
                    <a:pt x="10129" y="57906"/>
                    <a:pt x="10353" y="58130"/>
                    <a:pt x="10666" y="58130"/>
                  </a:cubicBezTo>
                  <a:lnTo>
                    <a:pt x="10711" y="58130"/>
                  </a:lnTo>
                  <a:cubicBezTo>
                    <a:pt x="11025" y="58130"/>
                    <a:pt x="11249" y="57861"/>
                    <a:pt x="11204" y="57548"/>
                  </a:cubicBezTo>
                  <a:lnTo>
                    <a:pt x="9008" y="21024"/>
                  </a:lnTo>
                  <a:cubicBezTo>
                    <a:pt x="8874" y="18246"/>
                    <a:pt x="9904" y="15512"/>
                    <a:pt x="11921" y="13585"/>
                  </a:cubicBezTo>
                  <a:lnTo>
                    <a:pt x="13490" y="12062"/>
                  </a:lnTo>
                  <a:cubicBezTo>
                    <a:pt x="16895" y="9597"/>
                    <a:pt x="20705" y="7715"/>
                    <a:pt x="24738" y="6549"/>
                  </a:cubicBezTo>
                  <a:lnTo>
                    <a:pt x="32267" y="4354"/>
                  </a:lnTo>
                  <a:cubicBezTo>
                    <a:pt x="33128" y="4105"/>
                    <a:pt x="34014" y="3978"/>
                    <a:pt x="34897" y="3978"/>
                  </a:cubicBezTo>
                  <a:cubicBezTo>
                    <a:pt x="36080" y="3978"/>
                    <a:pt x="37258" y="4205"/>
                    <a:pt x="38361" y="4667"/>
                  </a:cubicBezTo>
                  <a:lnTo>
                    <a:pt x="25589" y="11613"/>
                  </a:lnTo>
                  <a:cubicBezTo>
                    <a:pt x="23349" y="12823"/>
                    <a:pt x="21735" y="14930"/>
                    <a:pt x="21108" y="17350"/>
                  </a:cubicBezTo>
                  <a:lnTo>
                    <a:pt x="18957" y="25506"/>
                  </a:lnTo>
                  <a:cubicBezTo>
                    <a:pt x="18867" y="25775"/>
                    <a:pt x="19047" y="26088"/>
                    <a:pt x="19360" y="26178"/>
                  </a:cubicBezTo>
                  <a:lnTo>
                    <a:pt x="19495" y="26178"/>
                  </a:lnTo>
                  <a:cubicBezTo>
                    <a:pt x="19764" y="26178"/>
                    <a:pt x="19988" y="25999"/>
                    <a:pt x="20077" y="25775"/>
                  </a:cubicBezTo>
                  <a:lnTo>
                    <a:pt x="22183" y="17618"/>
                  </a:lnTo>
                  <a:cubicBezTo>
                    <a:pt x="22766" y="15467"/>
                    <a:pt x="24155" y="13675"/>
                    <a:pt x="26127" y="12599"/>
                  </a:cubicBezTo>
                  <a:lnTo>
                    <a:pt x="39885" y="5115"/>
                  </a:lnTo>
                  <a:lnTo>
                    <a:pt x="45890" y="1844"/>
                  </a:lnTo>
                  <a:cubicBezTo>
                    <a:pt x="46798" y="1349"/>
                    <a:pt x="47779" y="1109"/>
                    <a:pt x="48751" y="1109"/>
                  </a:cubicBezTo>
                  <a:cubicBezTo>
                    <a:pt x="50415" y="1109"/>
                    <a:pt x="52051" y="1813"/>
                    <a:pt x="53240" y="3144"/>
                  </a:cubicBezTo>
                  <a:lnTo>
                    <a:pt x="53912" y="3905"/>
                  </a:lnTo>
                  <a:cubicBezTo>
                    <a:pt x="54898" y="4981"/>
                    <a:pt x="55435" y="6415"/>
                    <a:pt x="55435" y="7894"/>
                  </a:cubicBezTo>
                  <a:lnTo>
                    <a:pt x="55435" y="21248"/>
                  </a:lnTo>
                  <a:cubicBezTo>
                    <a:pt x="55435" y="22369"/>
                    <a:pt x="54808" y="23444"/>
                    <a:pt x="53777" y="23982"/>
                  </a:cubicBezTo>
                  <a:lnTo>
                    <a:pt x="45218" y="28374"/>
                  </a:lnTo>
                  <a:lnTo>
                    <a:pt x="44770" y="27836"/>
                  </a:lnTo>
                  <a:lnTo>
                    <a:pt x="43470" y="26357"/>
                  </a:lnTo>
                  <a:lnTo>
                    <a:pt x="42305" y="25013"/>
                  </a:lnTo>
                  <a:cubicBezTo>
                    <a:pt x="41857" y="24475"/>
                    <a:pt x="41946" y="23668"/>
                    <a:pt x="42484" y="23265"/>
                  </a:cubicBezTo>
                  <a:lnTo>
                    <a:pt x="46742" y="19949"/>
                  </a:lnTo>
                  <a:lnTo>
                    <a:pt x="49206" y="22503"/>
                  </a:lnTo>
                  <a:cubicBezTo>
                    <a:pt x="49336" y="22633"/>
                    <a:pt x="49481" y="22687"/>
                    <a:pt x="49619" y="22687"/>
                  </a:cubicBezTo>
                  <a:cubicBezTo>
                    <a:pt x="50055" y="22687"/>
                    <a:pt x="50421" y="22150"/>
                    <a:pt x="50013" y="21741"/>
                  </a:cubicBezTo>
                  <a:lnTo>
                    <a:pt x="47638" y="19277"/>
                  </a:lnTo>
                  <a:lnTo>
                    <a:pt x="53195" y="14930"/>
                  </a:lnTo>
                  <a:cubicBezTo>
                    <a:pt x="53689" y="14576"/>
                    <a:pt x="53348" y="13917"/>
                    <a:pt x="52897" y="13917"/>
                  </a:cubicBezTo>
                  <a:cubicBezTo>
                    <a:pt x="52775" y="13917"/>
                    <a:pt x="52646" y="13964"/>
                    <a:pt x="52523" y="14078"/>
                  </a:cubicBezTo>
                  <a:lnTo>
                    <a:pt x="41812" y="22414"/>
                  </a:lnTo>
                  <a:cubicBezTo>
                    <a:pt x="40736" y="23220"/>
                    <a:pt x="40602" y="24744"/>
                    <a:pt x="41453" y="25775"/>
                  </a:cubicBezTo>
                  <a:lnTo>
                    <a:pt x="44411" y="29180"/>
                  </a:lnTo>
                  <a:lnTo>
                    <a:pt x="48893" y="34334"/>
                  </a:lnTo>
                  <a:cubicBezTo>
                    <a:pt x="48964" y="34457"/>
                    <a:pt x="49070" y="34507"/>
                    <a:pt x="49186" y="34507"/>
                  </a:cubicBezTo>
                  <a:cubicBezTo>
                    <a:pt x="49579" y="34507"/>
                    <a:pt x="50080" y="33928"/>
                    <a:pt x="49699" y="33617"/>
                  </a:cubicBezTo>
                  <a:lnTo>
                    <a:pt x="45980" y="29225"/>
                  </a:lnTo>
                  <a:lnTo>
                    <a:pt x="54270" y="25013"/>
                  </a:lnTo>
                  <a:cubicBezTo>
                    <a:pt x="55659" y="24296"/>
                    <a:pt x="56556" y="22862"/>
                    <a:pt x="56556" y="21293"/>
                  </a:cubicBezTo>
                  <a:lnTo>
                    <a:pt x="56556" y="10627"/>
                  </a:lnTo>
                  <a:lnTo>
                    <a:pt x="60903" y="12599"/>
                  </a:lnTo>
                  <a:cubicBezTo>
                    <a:pt x="63502" y="13809"/>
                    <a:pt x="65160" y="16364"/>
                    <a:pt x="65250" y="19232"/>
                  </a:cubicBezTo>
                  <a:lnTo>
                    <a:pt x="65563" y="33079"/>
                  </a:lnTo>
                  <a:cubicBezTo>
                    <a:pt x="65698" y="39757"/>
                    <a:pt x="62561" y="46120"/>
                    <a:pt x="57183" y="50109"/>
                  </a:cubicBezTo>
                  <a:cubicBezTo>
                    <a:pt x="55301" y="51498"/>
                    <a:pt x="53643" y="53156"/>
                    <a:pt x="52298" y="55083"/>
                  </a:cubicBezTo>
                  <a:lnTo>
                    <a:pt x="42081" y="69513"/>
                  </a:lnTo>
                  <a:cubicBezTo>
                    <a:pt x="41902" y="69737"/>
                    <a:pt x="41991" y="70096"/>
                    <a:pt x="42215" y="70275"/>
                  </a:cubicBezTo>
                  <a:cubicBezTo>
                    <a:pt x="42305" y="70320"/>
                    <a:pt x="42439" y="70364"/>
                    <a:pt x="42529" y="70364"/>
                  </a:cubicBezTo>
                  <a:cubicBezTo>
                    <a:pt x="42708" y="70364"/>
                    <a:pt x="42888" y="70275"/>
                    <a:pt x="43022" y="70140"/>
                  </a:cubicBezTo>
                  <a:lnTo>
                    <a:pt x="53240" y="55710"/>
                  </a:lnTo>
                  <a:cubicBezTo>
                    <a:pt x="54494" y="53918"/>
                    <a:pt x="56063" y="52304"/>
                    <a:pt x="57855" y="51005"/>
                  </a:cubicBezTo>
                  <a:cubicBezTo>
                    <a:pt x="63547" y="46837"/>
                    <a:pt x="66818" y="40115"/>
                    <a:pt x="66639" y="33034"/>
                  </a:cubicBezTo>
                  <a:lnTo>
                    <a:pt x="66325" y="19232"/>
                  </a:lnTo>
                  <a:cubicBezTo>
                    <a:pt x="66280" y="15960"/>
                    <a:pt x="64353" y="13003"/>
                    <a:pt x="61351" y="11613"/>
                  </a:cubicBezTo>
                  <a:lnTo>
                    <a:pt x="56556" y="9373"/>
                  </a:lnTo>
                  <a:lnTo>
                    <a:pt x="56556" y="7894"/>
                  </a:lnTo>
                  <a:cubicBezTo>
                    <a:pt x="56556" y="6146"/>
                    <a:pt x="55928" y="4443"/>
                    <a:pt x="54763" y="3144"/>
                  </a:cubicBezTo>
                  <a:lnTo>
                    <a:pt x="54046" y="2382"/>
                  </a:lnTo>
                  <a:cubicBezTo>
                    <a:pt x="52659" y="825"/>
                    <a:pt x="50717" y="1"/>
                    <a:pt x="48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0"/>
            <p:cNvSpPr/>
            <p:nvPr/>
          </p:nvSpPr>
          <p:spPr>
            <a:xfrm>
              <a:off x="2848623" y="1710248"/>
              <a:ext cx="859967" cy="2174068"/>
            </a:xfrm>
            <a:custGeom>
              <a:avLst/>
              <a:gdLst/>
              <a:ahLst/>
              <a:cxnLst/>
              <a:rect l="l" t="t" r="r" b="b"/>
              <a:pathLst>
                <a:path w="79904" h="202004" extrusionOk="0">
                  <a:moveTo>
                    <a:pt x="34475" y="1105"/>
                  </a:moveTo>
                  <a:cubicBezTo>
                    <a:pt x="35105" y="1105"/>
                    <a:pt x="35725" y="1245"/>
                    <a:pt x="36299" y="1506"/>
                  </a:cubicBezTo>
                  <a:lnTo>
                    <a:pt x="61261" y="12620"/>
                  </a:lnTo>
                  <a:cubicBezTo>
                    <a:pt x="63546" y="13605"/>
                    <a:pt x="65204" y="15577"/>
                    <a:pt x="65877" y="17952"/>
                  </a:cubicBezTo>
                  <a:lnTo>
                    <a:pt x="67176" y="22658"/>
                  </a:lnTo>
                  <a:cubicBezTo>
                    <a:pt x="67624" y="24316"/>
                    <a:pt x="67535" y="26064"/>
                    <a:pt x="66907" y="27677"/>
                  </a:cubicBezTo>
                  <a:lnTo>
                    <a:pt x="60409" y="45065"/>
                  </a:lnTo>
                  <a:cubicBezTo>
                    <a:pt x="59244" y="48067"/>
                    <a:pt x="57676" y="50935"/>
                    <a:pt x="55659" y="53445"/>
                  </a:cubicBezTo>
                  <a:cubicBezTo>
                    <a:pt x="51043" y="59181"/>
                    <a:pt x="48579" y="66351"/>
                    <a:pt x="48668" y="73701"/>
                  </a:cubicBezTo>
                  <a:lnTo>
                    <a:pt x="48803" y="85487"/>
                  </a:lnTo>
                  <a:cubicBezTo>
                    <a:pt x="48803" y="85532"/>
                    <a:pt x="48803" y="85577"/>
                    <a:pt x="48803" y="85621"/>
                  </a:cubicBezTo>
                  <a:lnTo>
                    <a:pt x="78559" y="200883"/>
                  </a:lnTo>
                  <a:lnTo>
                    <a:pt x="27023" y="200883"/>
                  </a:lnTo>
                  <a:lnTo>
                    <a:pt x="14341" y="85397"/>
                  </a:lnTo>
                  <a:cubicBezTo>
                    <a:pt x="14341" y="85353"/>
                    <a:pt x="14341" y="85308"/>
                    <a:pt x="14296" y="85263"/>
                  </a:cubicBezTo>
                  <a:lnTo>
                    <a:pt x="10442" y="76300"/>
                  </a:lnTo>
                  <a:cubicBezTo>
                    <a:pt x="7036" y="68413"/>
                    <a:pt x="6050" y="59764"/>
                    <a:pt x="7529" y="51294"/>
                  </a:cubicBezTo>
                  <a:lnTo>
                    <a:pt x="10397" y="34713"/>
                  </a:lnTo>
                  <a:cubicBezTo>
                    <a:pt x="10442" y="34489"/>
                    <a:pt x="10352" y="34265"/>
                    <a:pt x="10173" y="34175"/>
                  </a:cubicBezTo>
                  <a:lnTo>
                    <a:pt x="4482" y="30500"/>
                  </a:lnTo>
                  <a:cubicBezTo>
                    <a:pt x="2331" y="29111"/>
                    <a:pt x="1165" y="26601"/>
                    <a:pt x="1524" y="24092"/>
                  </a:cubicBezTo>
                  <a:lnTo>
                    <a:pt x="2465" y="17146"/>
                  </a:lnTo>
                  <a:cubicBezTo>
                    <a:pt x="2689" y="15577"/>
                    <a:pt x="3675" y="14188"/>
                    <a:pt x="5064" y="13426"/>
                  </a:cubicBezTo>
                  <a:lnTo>
                    <a:pt x="10666" y="10468"/>
                  </a:lnTo>
                  <a:cubicBezTo>
                    <a:pt x="10800" y="10424"/>
                    <a:pt x="10935" y="10289"/>
                    <a:pt x="10980" y="10110"/>
                  </a:cubicBezTo>
                  <a:lnTo>
                    <a:pt x="11293" y="8945"/>
                  </a:lnTo>
                  <a:cubicBezTo>
                    <a:pt x="11900" y="6558"/>
                    <a:pt x="14043" y="4972"/>
                    <a:pt x="16397" y="4972"/>
                  </a:cubicBezTo>
                  <a:cubicBezTo>
                    <a:pt x="16828" y="4972"/>
                    <a:pt x="17265" y="5025"/>
                    <a:pt x="17702" y="5136"/>
                  </a:cubicBezTo>
                  <a:lnTo>
                    <a:pt x="18957" y="5449"/>
                  </a:lnTo>
                  <a:cubicBezTo>
                    <a:pt x="19009" y="5460"/>
                    <a:pt x="19062" y="5465"/>
                    <a:pt x="19114" y="5465"/>
                  </a:cubicBezTo>
                  <a:cubicBezTo>
                    <a:pt x="19281" y="5465"/>
                    <a:pt x="19436" y="5407"/>
                    <a:pt x="19539" y="5270"/>
                  </a:cubicBezTo>
                  <a:cubicBezTo>
                    <a:pt x="20442" y="4187"/>
                    <a:pt x="21782" y="3598"/>
                    <a:pt x="23159" y="3598"/>
                  </a:cubicBezTo>
                  <a:cubicBezTo>
                    <a:pt x="23491" y="3598"/>
                    <a:pt x="23824" y="3632"/>
                    <a:pt x="24155" y="3702"/>
                  </a:cubicBezTo>
                  <a:lnTo>
                    <a:pt x="27202" y="4329"/>
                  </a:lnTo>
                  <a:lnTo>
                    <a:pt x="26351" y="11723"/>
                  </a:lnTo>
                  <a:cubicBezTo>
                    <a:pt x="26306" y="11992"/>
                    <a:pt x="26530" y="12306"/>
                    <a:pt x="26844" y="12306"/>
                  </a:cubicBezTo>
                  <a:cubicBezTo>
                    <a:pt x="26871" y="12310"/>
                    <a:pt x="26897" y="12312"/>
                    <a:pt x="26923" y="12312"/>
                  </a:cubicBezTo>
                  <a:cubicBezTo>
                    <a:pt x="27202" y="12312"/>
                    <a:pt x="27430" y="12100"/>
                    <a:pt x="27471" y="11813"/>
                  </a:cubicBezTo>
                  <a:lnTo>
                    <a:pt x="28367" y="3926"/>
                  </a:lnTo>
                  <a:cubicBezTo>
                    <a:pt x="28457" y="3209"/>
                    <a:pt x="28905" y="2626"/>
                    <a:pt x="29577" y="2447"/>
                  </a:cubicBezTo>
                  <a:lnTo>
                    <a:pt x="33118" y="1326"/>
                  </a:lnTo>
                  <a:cubicBezTo>
                    <a:pt x="33567" y="1177"/>
                    <a:pt x="34023" y="1105"/>
                    <a:pt x="34475" y="1105"/>
                  </a:cubicBezTo>
                  <a:close/>
                  <a:moveTo>
                    <a:pt x="34460" y="0"/>
                  </a:moveTo>
                  <a:cubicBezTo>
                    <a:pt x="33903" y="0"/>
                    <a:pt x="33346" y="83"/>
                    <a:pt x="32804" y="251"/>
                  </a:cubicBezTo>
                  <a:lnTo>
                    <a:pt x="29219" y="1371"/>
                  </a:lnTo>
                  <a:cubicBezTo>
                    <a:pt x="28367" y="1685"/>
                    <a:pt x="27650" y="2357"/>
                    <a:pt x="27382" y="3209"/>
                  </a:cubicBezTo>
                  <a:lnTo>
                    <a:pt x="24379" y="2581"/>
                  </a:lnTo>
                  <a:cubicBezTo>
                    <a:pt x="23986" y="2501"/>
                    <a:pt x="23590" y="2461"/>
                    <a:pt x="23196" y="2461"/>
                  </a:cubicBezTo>
                  <a:cubicBezTo>
                    <a:pt x="21611" y="2461"/>
                    <a:pt x="20060" y="3100"/>
                    <a:pt x="18912" y="4284"/>
                  </a:cubicBezTo>
                  <a:lnTo>
                    <a:pt x="17971" y="4015"/>
                  </a:lnTo>
                  <a:cubicBezTo>
                    <a:pt x="17452" y="3885"/>
                    <a:pt x="16930" y="3823"/>
                    <a:pt x="16417" y="3823"/>
                  </a:cubicBezTo>
                  <a:cubicBezTo>
                    <a:pt x="13560" y="3823"/>
                    <a:pt x="10933" y="5744"/>
                    <a:pt x="10173" y="8631"/>
                  </a:cubicBezTo>
                  <a:lnTo>
                    <a:pt x="9949" y="9572"/>
                  </a:lnTo>
                  <a:lnTo>
                    <a:pt x="4571" y="12395"/>
                  </a:lnTo>
                  <a:cubicBezTo>
                    <a:pt x="2824" y="13337"/>
                    <a:pt x="1614" y="15039"/>
                    <a:pt x="1345" y="16966"/>
                  </a:cubicBezTo>
                  <a:lnTo>
                    <a:pt x="404" y="23913"/>
                  </a:lnTo>
                  <a:cubicBezTo>
                    <a:pt x="0" y="26915"/>
                    <a:pt x="1345" y="29828"/>
                    <a:pt x="3854" y="31441"/>
                  </a:cubicBezTo>
                  <a:lnTo>
                    <a:pt x="9232" y="34892"/>
                  </a:lnTo>
                  <a:lnTo>
                    <a:pt x="6409" y="51160"/>
                  </a:lnTo>
                  <a:cubicBezTo>
                    <a:pt x="4885" y="59809"/>
                    <a:pt x="5960" y="68682"/>
                    <a:pt x="9411" y="76748"/>
                  </a:cubicBezTo>
                  <a:lnTo>
                    <a:pt x="13220" y="85621"/>
                  </a:lnTo>
                  <a:lnTo>
                    <a:pt x="25947" y="201510"/>
                  </a:lnTo>
                  <a:cubicBezTo>
                    <a:pt x="25992" y="201779"/>
                    <a:pt x="26216" y="202003"/>
                    <a:pt x="26530" y="202003"/>
                  </a:cubicBezTo>
                  <a:lnTo>
                    <a:pt x="79321" y="202003"/>
                  </a:lnTo>
                  <a:cubicBezTo>
                    <a:pt x="79500" y="202003"/>
                    <a:pt x="79635" y="201914"/>
                    <a:pt x="79769" y="201779"/>
                  </a:cubicBezTo>
                  <a:cubicBezTo>
                    <a:pt x="79859" y="201645"/>
                    <a:pt x="79903" y="201465"/>
                    <a:pt x="79859" y="201286"/>
                  </a:cubicBezTo>
                  <a:lnTo>
                    <a:pt x="49923" y="85397"/>
                  </a:lnTo>
                  <a:lnTo>
                    <a:pt x="49744" y="73656"/>
                  </a:lnTo>
                  <a:cubicBezTo>
                    <a:pt x="49699" y="66576"/>
                    <a:pt x="52074" y="59674"/>
                    <a:pt x="56466" y="54162"/>
                  </a:cubicBezTo>
                  <a:cubicBezTo>
                    <a:pt x="58572" y="51518"/>
                    <a:pt x="60275" y="48605"/>
                    <a:pt x="61440" y="45468"/>
                  </a:cubicBezTo>
                  <a:lnTo>
                    <a:pt x="67938" y="28080"/>
                  </a:lnTo>
                  <a:cubicBezTo>
                    <a:pt x="68610" y="26243"/>
                    <a:pt x="68745" y="24271"/>
                    <a:pt x="68207" y="22389"/>
                  </a:cubicBezTo>
                  <a:lnTo>
                    <a:pt x="66952" y="17684"/>
                  </a:lnTo>
                  <a:cubicBezTo>
                    <a:pt x="66235" y="14995"/>
                    <a:pt x="64308" y="12754"/>
                    <a:pt x="61709" y="11589"/>
                  </a:cubicBezTo>
                  <a:lnTo>
                    <a:pt x="36748" y="475"/>
                  </a:lnTo>
                  <a:cubicBezTo>
                    <a:pt x="36016" y="161"/>
                    <a:pt x="35239" y="0"/>
                    <a:pt x="344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0"/>
            <p:cNvSpPr/>
            <p:nvPr/>
          </p:nvSpPr>
          <p:spPr>
            <a:xfrm>
              <a:off x="2848614" y="1710088"/>
              <a:ext cx="744165" cy="931859"/>
            </a:xfrm>
            <a:custGeom>
              <a:avLst/>
              <a:gdLst/>
              <a:ahLst/>
              <a:cxnLst/>
              <a:rect l="l" t="t" r="r" b="b"/>
              <a:pathLst>
                <a:path w="68745" h="86084" extrusionOk="0">
                  <a:moveTo>
                    <a:pt x="23244" y="3587"/>
                  </a:moveTo>
                  <a:cubicBezTo>
                    <a:pt x="23545" y="3587"/>
                    <a:pt x="23850" y="3615"/>
                    <a:pt x="24155" y="3671"/>
                  </a:cubicBezTo>
                  <a:lnTo>
                    <a:pt x="27202" y="4343"/>
                  </a:lnTo>
                  <a:lnTo>
                    <a:pt x="26440" y="10975"/>
                  </a:lnTo>
                  <a:cubicBezTo>
                    <a:pt x="25785" y="10763"/>
                    <a:pt x="25105" y="10659"/>
                    <a:pt x="24424" y="10659"/>
                  </a:cubicBezTo>
                  <a:cubicBezTo>
                    <a:pt x="23523" y="10659"/>
                    <a:pt x="22622" y="10842"/>
                    <a:pt x="21780" y="11199"/>
                  </a:cubicBezTo>
                  <a:lnTo>
                    <a:pt x="16985" y="13306"/>
                  </a:lnTo>
                  <a:lnTo>
                    <a:pt x="16985" y="13306"/>
                  </a:lnTo>
                  <a:lnTo>
                    <a:pt x="19584" y="5194"/>
                  </a:lnTo>
                  <a:cubicBezTo>
                    <a:pt x="20541" y="4164"/>
                    <a:pt x="21860" y="3587"/>
                    <a:pt x="23244" y="3587"/>
                  </a:cubicBezTo>
                  <a:close/>
                  <a:moveTo>
                    <a:pt x="16380" y="4986"/>
                  </a:moveTo>
                  <a:cubicBezTo>
                    <a:pt x="16815" y="4986"/>
                    <a:pt x="17258" y="5039"/>
                    <a:pt x="17702" y="5150"/>
                  </a:cubicBezTo>
                  <a:lnTo>
                    <a:pt x="18374" y="5329"/>
                  </a:lnTo>
                  <a:lnTo>
                    <a:pt x="15640" y="13933"/>
                  </a:lnTo>
                  <a:lnTo>
                    <a:pt x="10531" y="16263"/>
                  </a:lnTo>
                  <a:lnTo>
                    <a:pt x="10397" y="16308"/>
                  </a:lnTo>
                  <a:lnTo>
                    <a:pt x="10980" y="10079"/>
                  </a:lnTo>
                  <a:lnTo>
                    <a:pt x="11249" y="8959"/>
                  </a:lnTo>
                  <a:cubicBezTo>
                    <a:pt x="11855" y="6572"/>
                    <a:pt x="13998" y="4986"/>
                    <a:pt x="16380" y="4986"/>
                  </a:cubicBezTo>
                  <a:close/>
                  <a:moveTo>
                    <a:pt x="14878" y="27333"/>
                  </a:moveTo>
                  <a:lnTo>
                    <a:pt x="18105" y="27736"/>
                  </a:lnTo>
                  <a:lnTo>
                    <a:pt x="20391" y="35309"/>
                  </a:lnTo>
                  <a:lnTo>
                    <a:pt x="18643" y="34323"/>
                  </a:lnTo>
                  <a:cubicBezTo>
                    <a:pt x="16447" y="33069"/>
                    <a:pt x="15013" y="30694"/>
                    <a:pt x="14923" y="28139"/>
                  </a:cubicBezTo>
                  <a:lnTo>
                    <a:pt x="14878" y="27333"/>
                  </a:lnTo>
                  <a:close/>
                  <a:moveTo>
                    <a:pt x="9590" y="24420"/>
                  </a:moveTo>
                  <a:cubicBezTo>
                    <a:pt x="10576" y="25809"/>
                    <a:pt x="12055" y="26795"/>
                    <a:pt x="13758" y="27153"/>
                  </a:cubicBezTo>
                  <a:lnTo>
                    <a:pt x="13803" y="28229"/>
                  </a:lnTo>
                  <a:cubicBezTo>
                    <a:pt x="13893" y="31187"/>
                    <a:pt x="15551" y="33875"/>
                    <a:pt x="18105" y="35309"/>
                  </a:cubicBezTo>
                  <a:lnTo>
                    <a:pt x="20480" y="36654"/>
                  </a:lnTo>
                  <a:lnTo>
                    <a:pt x="19853" y="37550"/>
                  </a:lnTo>
                  <a:lnTo>
                    <a:pt x="15327" y="36026"/>
                  </a:lnTo>
                  <a:cubicBezTo>
                    <a:pt x="14251" y="35668"/>
                    <a:pt x="13355" y="34861"/>
                    <a:pt x="12862" y="33831"/>
                  </a:cubicBezTo>
                  <a:lnTo>
                    <a:pt x="10307" y="28632"/>
                  </a:lnTo>
                  <a:cubicBezTo>
                    <a:pt x="9635" y="27333"/>
                    <a:pt x="9411" y="25854"/>
                    <a:pt x="9590" y="24420"/>
                  </a:cubicBezTo>
                  <a:close/>
                  <a:moveTo>
                    <a:pt x="34518" y="0"/>
                  </a:moveTo>
                  <a:cubicBezTo>
                    <a:pt x="33942" y="0"/>
                    <a:pt x="33365" y="91"/>
                    <a:pt x="32804" y="265"/>
                  </a:cubicBezTo>
                  <a:lnTo>
                    <a:pt x="29219" y="1385"/>
                  </a:lnTo>
                  <a:cubicBezTo>
                    <a:pt x="28367" y="1654"/>
                    <a:pt x="27695" y="2326"/>
                    <a:pt x="27426" y="3223"/>
                  </a:cubicBezTo>
                  <a:lnTo>
                    <a:pt x="24424" y="2595"/>
                  </a:lnTo>
                  <a:cubicBezTo>
                    <a:pt x="24022" y="2515"/>
                    <a:pt x="23619" y="2475"/>
                    <a:pt x="23220" y="2475"/>
                  </a:cubicBezTo>
                  <a:cubicBezTo>
                    <a:pt x="21613" y="2475"/>
                    <a:pt x="20069" y="3114"/>
                    <a:pt x="18957" y="4298"/>
                  </a:cubicBezTo>
                  <a:lnTo>
                    <a:pt x="18015" y="4029"/>
                  </a:lnTo>
                  <a:cubicBezTo>
                    <a:pt x="17490" y="3899"/>
                    <a:pt x="16964" y="3837"/>
                    <a:pt x="16447" y="3837"/>
                  </a:cubicBezTo>
                  <a:cubicBezTo>
                    <a:pt x="13572" y="3837"/>
                    <a:pt x="10977" y="5758"/>
                    <a:pt x="10218" y="8645"/>
                  </a:cubicBezTo>
                  <a:lnTo>
                    <a:pt x="9949" y="9586"/>
                  </a:lnTo>
                  <a:lnTo>
                    <a:pt x="4571" y="12409"/>
                  </a:lnTo>
                  <a:cubicBezTo>
                    <a:pt x="2824" y="13351"/>
                    <a:pt x="1658" y="15053"/>
                    <a:pt x="1389" y="16980"/>
                  </a:cubicBezTo>
                  <a:lnTo>
                    <a:pt x="404" y="23927"/>
                  </a:lnTo>
                  <a:cubicBezTo>
                    <a:pt x="0" y="26929"/>
                    <a:pt x="1389" y="29842"/>
                    <a:pt x="3899" y="31455"/>
                  </a:cubicBezTo>
                  <a:lnTo>
                    <a:pt x="9277" y="34906"/>
                  </a:lnTo>
                  <a:lnTo>
                    <a:pt x="6453" y="51174"/>
                  </a:lnTo>
                  <a:cubicBezTo>
                    <a:pt x="4930" y="59823"/>
                    <a:pt x="5960" y="68696"/>
                    <a:pt x="9456" y="76762"/>
                  </a:cubicBezTo>
                  <a:lnTo>
                    <a:pt x="13310" y="85725"/>
                  </a:lnTo>
                  <a:cubicBezTo>
                    <a:pt x="13355" y="85949"/>
                    <a:pt x="13579" y="86084"/>
                    <a:pt x="13803" y="86084"/>
                  </a:cubicBezTo>
                  <a:cubicBezTo>
                    <a:pt x="13893" y="86084"/>
                    <a:pt x="13937" y="86084"/>
                    <a:pt x="14027" y="86039"/>
                  </a:cubicBezTo>
                  <a:cubicBezTo>
                    <a:pt x="14296" y="85904"/>
                    <a:pt x="14430" y="85591"/>
                    <a:pt x="14296" y="85277"/>
                  </a:cubicBezTo>
                  <a:lnTo>
                    <a:pt x="13982" y="84515"/>
                  </a:lnTo>
                  <a:lnTo>
                    <a:pt x="10442" y="76359"/>
                  </a:lnTo>
                  <a:cubicBezTo>
                    <a:pt x="7081" y="68472"/>
                    <a:pt x="6050" y="59823"/>
                    <a:pt x="7529" y="51398"/>
                  </a:cubicBezTo>
                  <a:lnTo>
                    <a:pt x="10397" y="34772"/>
                  </a:lnTo>
                  <a:cubicBezTo>
                    <a:pt x="10442" y="34548"/>
                    <a:pt x="10352" y="34323"/>
                    <a:pt x="10173" y="34189"/>
                  </a:cubicBezTo>
                  <a:lnTo>
                    <a:pt x="4482" y="30559"/>
                  </a:lnTo>
                  <a:cubicBezTo>
                    <a:pt x="2286" y="29170"/>
                    <a:pt x="1165" y="26615"/>
                    <a:pt x="1524" y="24106"/>
                  </a:cubicBezTo>
                  <a:lnTo>
                    <a:pt x="2465" y="17160"/>
                  </a:lnTo>
                  <a:cubicBezTo>
                    <a:pt x="2689" y="15546"/>
                    <a:pt x="3675" y="14202"/>
                    <a:pt x="5064" y="13440"/>
                  </a:cubicBezTo>
                  <a:lnTo>
                    <a:pt x="9770" y="10975"/>
                  </a:lnTo>
                  <a:lnTo>
                    <a:pt x="9232" y="17160"/>
                  </a:lnTo>
                  <a:cubicBezTo>
                    <a:pt x="8336" y="18146"/>
                    <a:pt x="7977" y="19445"/>
                    <a:pt x="8246" y="20745"/>
                  </a:cubicBezTo>
                  <a:lnTo>
                    <a:pt x="8515" y="22000"/>
                  </a:lnTo>
                  <a:cubicBezTo>
                    <a:pt x="8560" y="22269"/>
                    <a:pt x="8649" y="22493"/>
                    <a:pt x="8694" y="22717"/>
                  </a:cubicBezTo>
                  <a:lnTo>
                    <a:pt x="8515" y="24196"/>
                  </a:lnTo>
                  <a:cubicBezTo>
                    <a:pt x="8246" y="25854"/>
                    <a:pt x="8515" y="27601"/>
                    <a:pt x="9277" y="29125"/>
                  </a:cubicBezTo>
                  <a:lnTo>
                    <a:pt x="11831" y="34368"/>
                  </a:lnTo>
                  <a:cubicBezTo>
                    <a:pt x="12458" y="35623"/>
                    <a:pt x="13579" y="36609"/>
                    <a:pt x="14968" y="37102"/>
                  </a:cubicBezTo>
                  <a:lnTo>
                    <a:pt x="19136" y="38491"/>
                  </a:lnTo>
                  <a:lnTo>
                    <a:pt x="15461" y="43421"/>
                  </a:lnTo>
                  <a:cubicBezTo>
                    <a:pt x="12638" y="47275"/>
                    <a:pt x="11741" y="52249"/>
                    <a:pt x="13131" y="56820"/>
                  </a:cubicBezTo>
                  <a:lnTo>
                    <a:pt x="14251" y="60495"/>
                  </a:lnTo>
                  <a:cubicBezTo>
                    <a:pt x="14834" y="62377"/>
                    <a:pt x="15864" y="64080"/>
                    <a:pt x="17209" y="65469"/>
                  </a:cubicBezTo>
                  <a:cubicBezTo>
                    <a:pt x="19539" y="67800"/>
                    <a:pt x="22676" y="69144"/>
                    <a:pt x="25947" y="69144"/>
                  </a:cubicBezTo>
                  <a:cubicBezTo>
                    <a:pt x="26889" y="69144"/>
                    <a:pt x="27830" y="69054"/>
                    <a:pt x="28771" y="68830"/>
                  </a:cubicBezTo>
                  <a:cubicBezTo>
                    <a:pt x="29435" y="68664"/>
                    <a:pt x="29253" y="67691"/>
                    <a:pt x="28653" y="67691"/>
                  </a:cubicBezTo>
                  <a:cubicBezTo>
                    <a:pt x="28605" y="67691"/>
                    <a:pt x="28555" y="67697"/>
                    <a:pt x="28502" y="67710"/>
                  </a:cubicBezTo>
                  <a:cubicBezTo>
                    <a:pt x="27662" y="67902"/>
                    <a:pt x="26821" y="67994"/>
                    <a:pt x="25991" y="67994"/>
                  </a:cubicBezTo>
                  <a:cubicBezTo>
                    <a:pt x="21194" y="67994"/>
                    <a:pt x="16778" y="64912"/>
                    <a:pt x="15327" y="60136"/>
                  </a:cubicBezTo>
                  <a:lnTo>
                    <a:pt x="14206" y="56462"/>
                  </a:lnTo>
                  <a:cubicBezTo>
                    <a:pt x="12907" y="52204"/>
                    <a:pt x="13713" y="47633"/>
                    <a:pt x="16357" y="44048"/>
                  </a:cubicBezTo>
                  <a:lnTo>
                    <a:pt x="20525" y="38491"/>
                  </a:lnTo>
                  <a:lnTo>
                    <a:pt x="21780" y="36788"/>
                  </a:lnTo>
                  <a:lnTo>
                    <a:pt x="21825" y="36743"/>
                  </a:lnTo>
                  <a:cubicBezTo>
                    <a:pt x="21825" y="36699"/>
                    <a:pt x="21869" y="36654"/>
                    <a:pt x="21869" y="36609"/>
                  </a:cubicBezTo>
                  <a:lnTo>
                    <a:pt x="21869" y="36564"/>
                  </a:lnTo>
                  <a:cubicBezTo>
                    <a:pt x="21869" y="36475"/>
                    <a:pt x="21869" y="36385"/>
                    <a:pt x="21869" y="36295"/>
                  </a:cubicBezTo>
                  <a:lnTo>
                    <a:pt x="19046" y="27064"/>
                  </a:lnTo>
                  <a:cubicBezTo>
                    <a:pt x="19001" y="26840"/>
                    <a:pt x="18822" y="26705"/>
                    <a:pt x="18598" y="26660"/>
                  </a:cubicBezTo>
                  <a:lnTo>
                    <a:pt x="14385" y="26123"/>
                  </a:lnTo>
                  <a:cubicBezTo>
                    <a:pt x="12010" y="25809"/>
                    <a:pt x="10128" y="24061"/>
                    <a:pt x="9590" y="21731"/>
                  </a:cubicBezTo>
                  <a:lnTo>
                    <a:pt x="9322" y="20431"/>
                  </a:lnTo>
                  <a:cubicBezTo>
                    <a:pt x="9008" y="19132"/>
                    <a:pt x="9725" y="17787"/>
                    <a:pt x="10980" y="17249"/>
                  </a:cubicBezTo>
                  <a:lnTo>
                    <a:pt x="22228" y="12230"/>
                  </a:lnTo>
                  <a:cubicBezTo>
                    <a:pt x="22927" y="11925"/>
                    <a:pt x="23663" y="11779"/>
                    <a:pt x="24390" y="11779"/>
                  </a:cubicBezTo>
                  <a:cubicBezTo>
                    <a:pt x="26226" y="11779"/>
                    <a:pt x="28012" y="12712"/>
                    <a:pt x="29040" y="14381"/>
                  </a:cubicBezTo>
                  <a:lnTo>
                    <a:pt x="43828" y="38895"/>
                  </a:lnTo>
                  <a:cubicBezTo>
                    <a:pt x="43944" y="39036"/>
                    <a:pt x="44094" y="39097"/>
                    <a:pt x="44242" y="39097"/>
                  </a:cubicBezTo>
                  <a:cubicBezTo>
                    <a:pt x="44610" y="39097"/>
                    <a:pt x="44974" y="38727"/>
                    <a:pt x="44814" y="38312"/>
                  </a:cubicBezTo>
                  <a:lnTo>
                    <a:pt x="40243" y="30828"/>
                  </a:lnTo>
                  <a:lnTo>
                    <a:pt x="55390" y="27153"/>
                  </a:lnTo>
                  <a:cubicBezTo>
                    <a:pt x="56076" y="27032"/>
                    <a:pt x="55926" y="26039"/>
                    <a:pt x="55333" y="26039"/>
                  </a:cubicBezTo>
                  <a:cubicBezTo>
                    <a:pt x="55268" y="26039"/>
                    <a:pt x="55197" y="26051"/>
                    <a:pt x="55121" y="26078"/>
                  </a:cubicBezTo>
                  <a:lnTo>
                    <a:pt x="47817" y="27825"/>
                  </a:lnTo>
                  <a:cubicBezTo>
                    <a:pt x="47369" y="24509"/>
                    <a:pt x="45397" y="21596"/>
                    <a:pt x="42529" y="19849"/>
                  </a:cubicBezTo>
                  <a:lnTo>
                    <a:pt x="52074" y="17384"/>
                  </a:lnTo>
                  <a:cubicBezTo>
                    <a:pt x="52736" y="17177"/>
                    <a:pt x="52557" y="16243"/>
                    <a:pt x="51961" y="16243"/>
                  </a:cubicBezTo>
                  <a:cubicBezTo>
                    <a:pt x="51912" y="16243"/>
                    <a:pt x="51860" y="16250"/>
                    <a:pt x="51805" y="16263"/>
                  </a:cubicBezTo>
                  <a:lnTo>
                    <a:pt x="41453" y="18952"/>
                  </a:lnTo>
                  <a:lnTo>
                    <a:pt x="40960" y="10707"/>
                  </a:lnTo>
                  <a:cubicBezTo>
                    <a:pt x="40939" y="10343"/>
                    <a:pt x="40672" y="10173"/>
                    <a:pt x="40404" y="10173"/>
                  </a:cubicBezTo>
                  <a:cubicBezTo>
                    <a:pt x="40111" y="10173"/>
                    <a:pt x="39816" y="10377"/>
                    <a:pt x="39840" y="10751"/>
                  </a:cubicBezTo>
                  <a:lnTo>
                    <a:pt x="40378" y="19714"/>
                  </a:lnTo>
                  <a:lnTo>
                    <a:pt x="40378" y="19804"/>
                  </a:lnTo>
                  <a:lnTo>
                    <a:pt x="40378" y="19849"/>
                  </a:lnTo>
                  <a:cubicBezTo>
                    <a:pt x="40422" y="19893"/>
                    <a:pt x="40422" y="19893"/>
                    <a:pt x="40467" y="19938"/>
                  </a:cubicBezTo>
                  <a:lnTo>
                    <a:pt x="40467" y="19983"/>
                  </a:lnTo>
                  <a:cubicBezTo>
                    <a:pt x="40467" y="20028"/>
                    <a:pt x="40512" y="20073"/>
                    <a:pt x="40557" y="20117"/>
                  </a:cubicBezTo>
                  <a:lnTo>
                    <a:pt x="40602" y="20117"/>
                  </a:lnTo>
                  <a:lnTo>
                    <a:pt x="40691" y="20162"/>
                  </a:lnTo>
                  <a:cubicBezTo>
                    <a:pt x="43918" y="21552"/>
                    <a:pt x="46203" y="24509"/>
                    <a:pt x="46696" y="28005"/>
                  </a:cubicBezTo>
                  <a:lnTo>
                    <a:pt x="46696" y="28050"/>
                  </a:lnTo>
                  <a:lnTo>
                    <a:pt x="39616" y="29797"/>
                  </a:lnTo>
                  <a:lnTo>
                    <a:pt x="30026" y="13799"/>
                  </a:lnTo>
                  <a:cubicBezTo>
                    <a:pt x="29398" y="12813"/>
                    <a:pt x="28547" y="12006"/>
                    <a:pt x="27516" y="11424"/>
                  </a:cubicBezTo>
                  <a:lnTo>
                    <a:pt x="28367" y="3940"/>
                  </a:lnTo>
                  <a:cubicBezTo>
                    <a:pt x="28457" y="3267"/>
                    <a:pt x="28905" y="2685"/>
                    <a:pt x="29577" y="2506"/>
                  </a:cubicBezTo>
                  <a:lnTo>
                    <a:pt x="33118" y="1385"/>
                  </a:lnTo>
                  <a:cubicBezTo>
                    <a:pt x="33567" y="1236"/>
                    <a:pt x="34023" y="1164"/>
                    <a:pt x="34475" y="1164"/>
                  </a:cubicBezTo>
                  <a:cubicBezTo>
                    <a:pt x="35105" y="1164"/>
                    <a:pt x="35725" y="1303"/>
                    <a:pt x="36299" y="1564"/>
                  </a:cubicBezTo>
                  <a:lnTo>
                    <a:pt x="61261" y="12634"/>
                  </a:lnTo>
                  <a:cubicBezTo>
                    <a:pt x="63546" y="13664"/>
                    <a:pt x="65204" y="15591"/>
                    <a:pt x="65877" y="17966"/>
                  </a:cubicBezTo>
                  <a:lnTo>
                    <a:pt x="67131" y="22717"/>
                  </a:lnTo>
                  <a:cubicBezTo>
                    <a:pt x="67580" y="24375"/>
                    <a:pt x="67490" y="26123"/>
                    <a:pt x="66863" y="27736"/>
                  </a:cubicBezTo>
                  <a:lnTo>
                    <a:pt x="60365" y="45079"/>
                  </a:lnTo>
                  <a:cubicBezTo>
                    <a:pt x="59244" y="48126"/>
                    <a:pt x="57631" y="50949"/>
                    <a:pt x="55614" y="53459"/>
                  </a:cubicBezTo>
                  <a:cubicBezTo>
                    <a:pt x="51043" y="59240"/>
                    <a:pt x="48579" y="66365"/>
                    <a:pt x="48623" y="73715"/>
                  </a:cubicBezTo>
                  <a:lnTo>
                    <a:pt x="48758" y="83574"/>
                  </a:lnTo>
                  <a:lnTo>
                    <a:pt x="48758" y="85501"/>
                  </a:lnTo>
                  <a:cubicBezTo>
                    <a:pt x="48758" y="85815"/>
                    <a:pt x="49027" y="86084"/>
                    <a:pt x="49340" y="86084"/>
                  </a:cubicBezTo>
                  <a:cubicBezTo>
                    <a:pt x="49654" y="86084"/>
                    <a:pt x="49878" y="85815"/>
                    <a:pt x="49878" y="85501"/>
                  </a:cubicBezTo>
                  <a:lnTo>
                    <a:pt x="49744" y="73715"/>
                  </a:lnTo>
                  <a:cubicBezTo>
                    <a:pt x="49654" y="66634"/>
                    <a:pt x="52029" y="59733"/>
                    <a:pt x="56466" y="54176"/>
                  </a:cubicBezTo>
                  <a:cubicBezTo>
                    <a:pt x="58572" y="51577"/>
                    <a:pt x="60230" y="48619"/>
                    <a:pt x="61395" y="45482"/>
                  </a:cubicBezTo>
                  <a:lnTo>
                    <a:pt x="67893" y="28139"/>
                  </a:lnTo>
                  <a:cubicBezTo>
                    <a:pt x="68610" y="26302"/>
                    <a:pt x="68745" y="24285"/>
                    <a:pt x="68207" y="22403"/>
                  </a:cubicBezTo>
                  <a:lnTo>
                    <a:pt x="66952" y="17653"/>
                  </a:lnTo>
                  <a:cubicBezTo>
                    <a:pt x="66235" y="14964"/>
                    <a:pt x="64308" y="12723"/>
                    <a:pt x="61709" y="11558"/>
                  </a:cubicBezTo>
                  <a:lnTo>
                    <a:pt x="36748" y="489"/>
                  </a:lnTo>
                  <a:cubicBezTo>
                    <a:pt x="36034" y="158"/>
                    <a:pt x="35277" y="0"/>
                    <a:pt x="34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869"/>
                                        </p:tgtEl>
                                        <p:attrNameLst>
                                          <p:attrName>style.visibility</p:attrName>
                                        </p:attrNameLst>
                                      </p:cBhvr>
                                      <p:to>
                                        <p:strVal val="visible"/>
                                      </p:to>
                                    </p:set>
                                    <p:anim calcmode="lin" valueType="num">
                                      <p:cBhvr additive="base">
                                        <p:cTn id="7" dur="1000"/>
                                        <p:tgtEl>
                                          <p:spTgt spid="1869"/>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870"/>
                                        </p:tgtEl>
                                        <p:attrNameLst>
                                          <p:attrName>style.visibility</p:attrName>
                                        </p:attrNameLst>
                                      </p:cBhvr>
                                      <p:to>
                                        <p:strVal val="visible"/>
                                      </p:to>
                                    </p:set>
                                    <p:animEffect transition="in" filter="fade">
                                      <p:cBhvr>
                                        <p:cTn id="10" dur="1000"/>
                                        <p:tgtEl>
                                          <p:spTgt spid="1870"/>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71"/>
                                        </p:tgtEl>
                                        <p:attrNameLst>
                                          <p:attrName>style.visibility</p:attrName>
                                        </p:attrNameLst>
                                      </p:cBhvr>
                                      <p:to>
                                        <p:strVal val="visible"/>
                                      </p:to>
                                    </p:set>
                                    <p:animEffect transition="in" filter="fade">
                                      <p:cBhvr>
                                        <p:cTn id="15" dur="1000"/>
                                        <p:tgtEl>
                                          <p:spTgt spid="18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1879"/>
        <p:cNvGrpSpPr/>
        <p:nvPr/>
      </p:nvGrpSpPr>
      <p:grpSpPr>
        <a:xfrm>
          <a:off x="0" y="0"/>
          <a:ext cx="0" cy="0"/>
          <a:chOff x="0" y="0"/>
          <a:chExt cx="0" cy="0"/>
        </a:xfrm>
      </p:grpSpPr>
      <p:sp>
        <p:nvSpPr>
          <p:cNvPr id="1880" name="Google Shape;1880;p111"/>
          <p:cNvSpPr txBox="1">
            <a:spLocks noGrp="1"/>
          </p:cNvSpPr>
          <p:nvPr>
            <p:ph type="title"/>
          </p:nvPr>
        </p:nvSpPr>
        <p:spPr>
          <a:xfrm>
            <a:off x="2556450" y="720225"/>
            <a:ext cx="40311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333,000.00</a:t>
            </a:r>
            <a:endParaRPr/>
          </a:p>
        </p:txBody>
      </p:sp>
      <p:sp>
        <p:nvSpPr>
          <p:cNvPr id="1881" name="Google Shape;1881;p111"/>
          <p:cNvSpPr txBox="1">
            <a:spLocks noGrp="1"/>
          </p:cNvSpPr>
          <p:nvPr>
            <p:ph type="title" idx="2"/>
          </p:nvPr>
        </p:nvSpPr>
        <p:spPr>
          <a:xfrm>
            <a:off x="2556450" y="1711866"/>
            <a:ext cx="4031100" cy="533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9h 37m 23s</a:t>
            </a:r>
            <a:endParaRPr/>
          </a:p>
        </p:txBody>
      </p:sp>
      <p:sp>
        <p:nvSpPr>
          <p:cNvPr id="1882" name="Google Shape;1882;p111"/>
          <p:cNvSpPr txBox="1">
            <a:spLocks noGrp="1"/>
          </p:cNvSpPr>
          <p:nvPr>
            <p:ph type="title" idx="3"/>
          </p:nvPr>
        </p:nvSpPr>
        <p:spPr>
          <a:xfrm>
            <a:off x="2556450" y="2681812"/>
            <a:ext cx="4031100" cy="53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386,000 km</a:t>
            </a:r>
            <a:endParaRPr/>
          </a:p>
        </p:txBody>
      </p:sp>
      <p:sp>
        <p:nvSpPr>
          <p:cNvPr id="1883" name="Google Shape;1883;p111"/>
          <p:cNvSpPr txBox="1">
            <a:spLocks noGrp="1"/>
          </p:cNvSpPr>
          <p:nvPr>
            <p:ph type="subTitle" idx="1"/>
          </p:nvPr>
        </p:nvSpPr>
        <p:spPr>
          <a:xfrm>
            <a:off x="1999650" y="1280380"/>
            <a:ext cx="5144700" cy="28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1884" name="Google Shape;1884;p111"/>
          <p:cNvSpPr txBox="1">
            <a:spLocks noGrp="1"/>
          </p:cNvSpPr>
          <p:nvPr>
            <p:ph type="subTitle" idx="4"/>
          </p:nvPr>
        </p:nvSpPr>
        <p:spPr>
          <a:xfrm>
            <a:off x="1999650" y="2247978"/>
            <a:ext cx="5144700" cy="289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1885" name="Google Shape;1885;p111"/>
          <p:cNvSpPr txBox="1">
            <a:spLocks noGrp="1"/>
          </p:cNvSpPr>
          <p:nvPr>
            <p:ph type="subTitle" idx="5"/>
          </p:nvPr>
        </p:nvSpPr>
        <p:spPr>
          <a:xfrm>
            <a:off x="1999650" y="3207675"/>
            <a:ext cx="5144700" cy="45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grpSp>
        <p:nvGrpSpPr>
          <p:cNvPr id="1886" name="Google Shape;1886;p111"/>
          <p:cNvGrpSpPr/>
          <p:nvPr/>
        </p:nvGrpSpPr>
        <p:grpSpPr>
          <a:xfrm>
            <a:off x="2857034" y="3474776"/>
            <a:ext cx="3389105" cy="842980"/>
            <a:chOff x="1501324" y="3746904"/>
            <a:chExt cx="2967952" cy="738226"/>
          </a:xfrm>
        </p:grpSpPr>
        <p:sp>
          <p:nvSpPr>
            <p:cNvPr id="1887" name="Google Shape;1887;p111"/>
            <p:cNvSpPr/>
            <p:nvPr/>
          </p:nvSpPr>
          <p:spPr>
            <a:xfrm rot="-5400000">
              <a:off x="2254051" y="3348743"/>
              <a:ext cx="452999" cy="1623204"/>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1"/>
            <p:cNvSpPr/>
            <p:nvPr/>
          </p:nvSpPr>
          <p:spPr>
            <a:xfrm rot="-5400000">
              <a:off x="1735074" y="3513154"/>
              <a:ext cx="525482" cy="992981"/>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1"/>
            <p:cNvSpPr/>
            <p:nvPr/>
          </p:nvSpPr>
          <p:spPr>
            <a:xfrm rot="-5400000">
              <a:off x="3670600" y="3678442"/>
              <a:ext cx="464245" cy="1133108"/>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1"/>
            <p:cNvSpPr/>
            <p:nvPr/>
          </p:nvSpPr>
          <p:spPr>
            <a:xfrm rot="-5400000">
              <a:off x="2801268" y="3960486"/>
              <a:ext cx="299868" cy="3046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1"/>
            <p:cNvSpPr/>
            <p:nvPr/>
          </p:nvSpPr>
          <p:spPr>
            <a:xfrm rot="-5400000">
              <a:off x="2551429" y="3641269"/>
              <a:ext cx="399773" cy="1287948"/>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2" name="Google Shape;1892;p111"/>
          <p:cNvSpPr/>
          <p:nvPr/>
        </p:nvSpPr>
        <p:spPr>
          <a:xfrm rot="5400000">
            <a:off x="2541370" y="634155"/>
            <a:ext cx="4061310" cy="38598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886"/>
                                        </p:tgtEl>
                                        <p:attrNameLst>
                                          <p:attrName>style.visibility</p:attrName>
                                        </p:attrNameLst>
                                      </p:cBhvr>
                                      <p:to>
                                        <p:strVal val="visible"/>
                                      </p:to>
                                    </p:set>
                                    <p:anim calcmode="lin" valueType="num">
                                      <p:cBhvr additive="base">
                                        <p:cTn id="7" dur="1000"/>
                                        <p:tgtEl>
                                          <p:spTgt spid="1886"/>
                                        </p:tgtEl>
                                        <p:attrNameLst>
                                          <p:attrName>ppt_y</p:attrName>
                                        </p:attrNameLst>
                                      </p:cBhvr>
                                      <p:tavLst>
                                        <p:tav tm="0">
                                          <p:val>
                                            <p:strVal val="#ppt_y+1"/>
                                          </p:val>
                                        </p:tav>
                                        <p:tav tm="100000">
                                          <p:val>
                                            <p:strVal val="#ppt_y"/>
                                          </p:val>
                                        </p:tav>
                                      </p:tavLst>
                                    </p:anim>
                                  </p:childTnLst>
                                </p:cTn>
                              </p:par>
                              <p:par>
                                <p:cTn id="8" presetID="10" presetClass="entr" presetSubtype="0" fill="hold" nodeType="withEffect">
                                  <p:stCondLst>
                                    <p:cond delay="0"/>
                                  </p:stCondLst>
                                  <p:childTnLst>
                                    <p:set>
                                      <p:cBhvr>
                                        <p:cTn id="9" dur="1" fill="hold">
                                          <p:stCondLst>
                                            <p:cond delay="0"/>
                                          </p:stCondLst>
                                        </p:cTn>
                                        <p:tgtEl>
                                          <p:spTgt spid="1892"/>
                                        </p:tgtEl>
                                        <p:attrNameLst>
                                          <p:attrName>style.visibility</p:attrName>
                                        </p:attrNameLst>
                                      </p:cBhvr>
                                      <p:to>
                                        <p:strVal val="visible"/>
                                      </p:to>
                                    </p:set>
                                    <p:animEffect transition="in" filter="fade">
                                      <p:cBhvr>
                                        <p:cTn id="10" dur="1000"/>
                                        <p:tgtEl>
                                          <p:spTgt spid="1892"/>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883"/>
                                        </p:tgtEl>
                                        <p:attrNameLst>
                                          <p:attrName>style.visibility</p:attrName>
                                        </p:attrNameLst>
                                      </p:cBhvr>
                                      <p:to>
                                        <p:strVal val="visible"/>
                                      </p:to>
                                    </p:set>
                                    <p:animEffect transition="in" filter="fade">
                                      <p:cBhvr>
                                        <p:cTn id="15" dur="1000"/>
                                        <p:tgtEl>
                                          <p:spTgt spid="1883"/>
                                        </p:tgtEl>
                                      </p:cBhvr>
                                    </p:animEffect>
                                  </p:childTnLst>
                                </p:cTn>
                              </p:par>
                              <p:par>
                                <p:cTn id="16" presetID="10" presetClass="entr" presetSubtype="0" fill="hold" nodeType="withEffect">
                                  <p:stCondLst>
                                    <p:cond delay="0"/>
                                  </p:stCondLst>
                                  <p:childTnLst>
                                    <p:set>
                                      <p:cBhvr>
                                        <p:cTn id="17" dur="1" fill="hold">
                                          <p:stCondLst>
                                            <p:cond delay="0"/>
                                          </p:stCondLst>
                                        </p:cTn>
                                        <p:tgtEl>
                                          <p:spTgt spid="1880"/>
                                        </p:tgtEl>
                                        <p:attrNameLst>
                                          <p:attrName>style.visibility</p:attrName>
                                        </p:attrNameLst>
                                      </p:cBhvr>
                                      <p:to>
                                        <p:strVal val="visible"/>
                                      </p:to>
                                    </p:set>
                                    <p:animEffect transition="in" filter="fade">
                                      <p:cBhvr>
                                        <p:cTn id="18" dur="1000"/>
                                        <p:tgtEl>
                                          <p:spTgt spid="1880"/>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1881"/>
                                        </p:tgtEl>
                                        <p:attrNameLst>
                                          <p:attrName>style.visibility</p:attrName>
                                        </p:attrNameLst>
                                      </p:cBhvr>
                                      <p:to>
                                        <p:strVal val="visible"/>
                                      </p:to>
                                    </p:set>
                                    <p:animEffect transition="in" filter="fade">
                                      <p:cBhvr>
                                        <p:cTn id="23" dur="1000"/>
                                        <p:tgtEl>
                                          <p:spTgt spid="1881"/>
                                        </p:tgtEl>
                                      </p:cBhvr>
                                    </p:animEffect>
                                  </p:childTnLst>
                                </p:cTn>
                              </p:par>
                              <p:par>
                                <p:cTn id="24" presetID="10" presetClass="entr" presetSubtype="0" fill="hold" nodeType="withEffect">
                                  <p:stCondLst>
                                    <p:cond delay="0"/>
                                  </p:stCondLst>
                                  <p:childTnLst>
                                    <p:set>
                                      <p:cBhvr>
                                        <p:cTn id="25" dur="1" fill="hold">
                                          <p:stCondLst>
                                            <p:cond delay="0"/>
                                          </p:stCondLst>
                                        </p:cTn>
                                        <p:tgtEl>
                                          <p:spTgt spid="1884"/>
                                        </p:tgtEl>
                                        <p:attrNameLst>
                                          <p:attrName>style.visibility</p:attrName>
                                        </p:attrNameLst>
                                      </p:cBhvr>
                                      <p:to>
                                        <p:strVal val="visible"/>
                                      </p:to>
                                    </p:set>
                                    <p:animEffect transition="in" filter="fade">
                                      <p:cBhvr>
                                        <p:cTn id="26" dur="1000"/>
                                        <p:tgtEl>
                                          <p:spTgt spid="1884"/>
                                        </p:tgtEl>
                                      </p:cBhvr>
                                    </p:animEffect>
                                  </p:childTnLst>
                                </p:cTn>
                              </p:par>
                            </p:childTnLst>
                          </p:cTn>
                        </p:par>
                      </p:childTnLst>
                    </p:cTn>
                  </p:par>
                  <p:par>
                    <p:cTn id="27" fill="hold">
                      <p:stCondLst>
                        <p:cond delay="indefinite"/>
                      </p:stCondLst>
                      <p:childTnLst>
                        <p:par>
                          <p:cTn id="28" fill="hold">
                            <p:stCondLst>
                              <p:cond delay="0"/>
                            </p:stCondLst>
                            <p:childTnLst>
                              <p:par>
                                <p:cTn id="29" presetID="10" presetClass="entr" presetSubtype="0" fill="hold" nodeType="clickEffect">
                                  <p:stCondLst>
                                    <p:cond delay="0"/>
                                  </p:stCondLst>
                                  <p:childTnLst>
                                    <p:set>
                                      <p:cBhvr>
                                        <p:cTn id="30" dur="1" fill="hold">
                                          <p:stCondLst>
                                            <p:cond delay="0"/>
                                          </p:stCondLst>
                                        </p:cTn>
                                        <p:tgtEl>
                                          <p:spTgt spid="1882"/>
                                        </p:tgtEl>
                                        <p:attrNameLst>
                                          <p:attrName>style.visibility</p:attrName>
                                        </p:attrNameLst>
                                      </p:cBhvr>
                                      <p:to>
                                        <p:strVal val="visible"/>
                                      </p:to>
                                    </p:set>
                                    <p:animEffect transition="in" filter="fade">
                                      <p:cBhvr>
                                        <p:cTn id="31" dur="1000"/>
                                        <p:tgtEl>
                                          <p:spTgt spid="1882"/>
                                        </p:tgtEl>
                                      </p:cBhvr>
                                    </p:animEffect>
                                  </p:childTnLst>
                                </p:cTn>
                              </p:par>
                              <p:par>
                                <p:cTn id="32" presetID="10" presetClass="entr" presetSubtype="0" fill="hold" nodeType="withEffect">
                                  <p:stCondLst>
                                    <p:cond delay="0"/>
                                  </p:stCondLst>
                                  <p:childTnLst>
                                    <p:set>
                                      <p:cBhvr>
                                        <p:cTn id="33" dur="1" fill="hold">
                                          <p:stCondLst>
                                            <p:cond delay="0"/>
                                          </p:stCondLst>
                                        </p:cTn>
                                        <p:tgtEl>
                                          <p:spTgt spid="1885"/>
                                        </p:tgtEl>
                                        <p:attrNameLst>
                                          <p:attrName>style.visibility</p:attrName>
                                        </p:attrNameLst>
                                      </p:cBhvr>
                                      <p:to>
                                        <p:strVal val="visible"/>
                                      </p:to>
                                    </p:set>
                                    <p:animEffect transition="in" filter="fade">
                                      <p:cBhvr>
                                        <p:cTn id="34" dur="1000"/>
                                        <p:tgtEl>
                                          <p:spTgt spid="18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1896"/>
        <p:cNvGrpSpPr/>
        <p:nvPr/>
      </p:nvGrpSpPr>
      <p:grpSpPr>
        <a:xfrm>
          <a:off x="0" y="0"/>
          <a:ext cx="0" cy="0"/>
          <a:chOff x="0" y="0"/>
          <a:chExt cx="0" cy="0"/>
        </a:xfrm>
      </p:grpSpPr>
      <p:sp>
        <p:nvSpPr>
          <p:cNvPr id="1897" name="Google Shape;1897;p112"/>
          <p:cNvSpPr txBox="1">
            <a:spLocks noGrp="1"/>
          </p:cNvSpPr>
          <p:nvPr>
            <p:ph type="title"/>
          </p:nvPr>
        </p:nvSpPr>
        <p:spPr>
          <a:xfrm>
            <a:off x="2008629" y="1077522"/>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765,000</a:t>
            </a:r>
            <a:endParaRPr/>
          </a:p>
        </p:txBody>
      </p:sp>
      <p:sp>
        <p:nvSpPr>
          <p:cNvPr id="1898" name="Google Shape;1898;p112"/>
          <p:cNvSpPr txBox="1">
            <a:spLocks noGrp="1"/>
          </p:cNvSpPr>
          <p:nvPr>
            <p:ph type="title" idx="5"/>
          </p:nvPr>
        </p:nvSpPr>
        <p:spPr>
          <a:xfrm>
            <a:off x="2008629" y="2901238"/>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956,730</a:t>
            </a:r>
            <a:endParaRPr/>
          </a:p>
        </p:txBody>
      </p:sp>
      <p:sp>
        <p:nvSpPr>
          <p:cNvPr id="1899" name="Google Shape;1899;p112"/>
          <p:cNvSpPr txBox="1">
            <a:spLocks noGrp="1"/>
          </p:cNvSpPr>
          <p:nvPr>
            <p:ph type="subTitle" idx="1"/>
          </p:nvPr>
        </p:nvSpPr>
        <p:spPr>
          <a:xfrm>
            <a:off x="2008626" y="162247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900" name="Google Shape;1900;p112"/>
          <p:cNvSpPr txBox="1">
            <a:spLocks noGrp="1"/>
          </p:cNvSpPr>
          <p:nvPr>
            <p:ph type="subTitle" idx="2"/>
          </p:nvPr>
        </p:nvSpPr>
        <p:spPr>
          <a:xfrm>
            <a:off x="5206064" y="1622470"/>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901" name="Google Shape;1901;p112"/>
          <p:cNvSpPr txBox="1">
            <a:spLocks noGrp="1"/>
          </p:cNvSpPr>
          <p:nvPr>
            <p:ph type="subTitle" idx="3"/>
          </p:nvPr>
        </p:nvSpPr>
        <p:spPr>
          <a:xfrm>
            <a:off x="2008626" y="3462537"/>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1902" name="Google Shape;1902;p112"/>
          <p:cNvSpPr txBox="1">
            <a:spLocks noGrp="1"/>
          </p:cNvSpPr>
          <p:nvPr>
            <p:ph type="subTitle" idx="4"/>
          </p:nvPr>
        </p:nvSpPr>
        <p:spPr>
          <a:xfrm>
            <a:off x="5206064" y="3455653"/>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903" name="Google Shape;1903;p112"/>
          <p:cNvSpPr txBox="1">
            <a:spLocks noGrp="1"/>
          </p:cNvSpPr>
          <p:nvPr>
            <p:ph type="title" idx="6"/>
          </p:nvPr>
        </p:nvSpPr>
        <p:spPr>
          <a:xfrm>
            <a:off x="5206074" y="1061163"/>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239,084</a:t>
            </a:r>
            <a:endParaRPr/>
          </a:p>
        </p:txBody>
      </p:sp>
      <p:sp>
        <p:nvSpPr>
          <p:cNvPr id="1904" name="Google Shape;1904;p112"/>
          <p:cNvSpPr txBox="1">
            <a:spLocks noGrp="1"/>
          </p:cNvSpPr>
          <p:nvPr>
            <p:ph type="title" idx="7"/>
          </p:nvPr>
        </p:nvSpPr>
        <p:spPr>
          <a:xfrm>
            <a:off x="5206074" y="2894354"/>
            <a:ext cx="1929300" cy="561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817,228</a:t>
            </a:r>
            <a:endParaRPr/>
          </a:p>
        </p:txBody>
      </p:sp>
      <p:grpSp>
        <p:nvGrpSpPr>
          <p:cNvPr id="1905" name="Google Shape;1905;p112"/>
          <p:cNvGrpSpPr/>
          <p:nvPr/>
        </p:nvGrpSpPr>
        <p:grpSpPr>
          <a:xfrm>
            <a:off x="2316496" y="1122075"/>
            <a:ext cx="4511009" cy="2964900"/>
            <a:chOff x="2316496" y="1122075"/>
            <a:chExt cx="4511009" cy="2964900"/>
          </a:xfrm>
        </p:grpSpPr>
        <p:grpSp>
          <p:nvGrpSpPr>
            <p:cNvPr id="1906" name="Google Shape;1906;p112"/>
            <p:cNvGrpSpPr/>
            <p:nvPr/>
          </p:nvGrpSpPr>
          <p:grpSpPr>
            <a:xfrm>
              <a:off x="2316496" y="2600220"/>
              <a:ext cx="4511009" cy="104060"/>
              <a:chOff x="3694007" y="2241295"/>
              <a:chExt cx="4511009" cy="104060"/>
            </a:xfrm>
          </p:grpSpPr>
          <p:sp>
            <p:nvSpPr>
              <p:cNvPr id="1907" name="Google Shape;1907;p112"/>
              <p:cNvSpPr/>
              <p:nvPr/>
            </p:nvSpPr>
            <p:spPr>
              <a:xfrm>
                <a:off x="8100883" y="2241295"/>
                <a:ext cx="104133" cy="10406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2"/>
              <p:cNvSpPr/>
              <p:nvPr/>
            </p:nvSpPr>
            <p:spPr>
              <a:xfrm>
                <a:off x="3771900" y="2242063"/>
                <a:ext cx="4382921" cy="52025"/>
              </a:xfrm>
              <a:custGeom>
                <a:avLst/>
                <a:gdLst/>
                <a:ahLst/>
                <a:cxnLst/>
                <a:rect l="l" t="t" r="r" b="b"/>
                <a:pathLst>
                  <a:path w="69970" h="1" fill="none" extrusionOk="0">
                    <a:moveTo>
                      <a:pt x="1" y="1"/>
                    </a:moveTo>
                    <a:lnTo>
                      <a:pt x="69969" y="1"/>
                    </a:lnTo>
                  </a:path>
                </a:pathLst>
              </a:custGeom>
              <a:solidFill>
                <a:schemeClr val="dk2"/>
              </a:solid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2"/>
              <p:cNvSpPr/>
              <p:nvPr/>
            </p:nvSpPr>
            <p:spPr>
              <a:xfrm>
                <a:off x="3694007" y="2241295"/>
                <a:ext cx="104050" cy="104060"/>
              </a:xfrm>
              <a:custGeom>
                <a:avLst/>
                <a:gdLst/>
                <a:ahLst/>
                <a:cxnLst/>
                <a:rect l="l" t="t" r="r" b="b"/>
                <a:pathLst>
                  <a:path w="1256" h="1256" extrusionOk="0">
                    <a:moveTo>
                      <a:pt x="628" y="0"/>
                    </a:moveTo>
                    <a:cubicBezTo>
                      <a:pt x="272" y="0"/>
                      <a:pt x="0" y="293"/>
                      <a:pt x="0" y="628"/>
                    </a:cubicBezTo>
                    <a:cubicBezTo>
                      <a:pt x="0" y="983"/>
                      <a:pt x="272" y="1255"/>
                      <a:pt x="628" y="1255"/>
                    </a:cubicBezTo>
                    <a:cubicBezTo>
                      <a:pt x="963" y="1255"/>
                      <a:pt x="1255" y="983"/>
                      <a:pt x="1255" y="628"/>
                    </a:cubicBezTo>
                    <a:cubicBezTo>
                      <a:pt x="1255" y="293"/>
                      <a:pt x="963"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910" name="Google Shape;1910;p112"/>
            <p:cNvCxnSpPr/>
            <p:nvPr/>
          </p:nvCxnSpPr>
          <p:spPr>
            <a:xfrm>
              <a:off x="4572000" y="1122075"/>
              <a:ext cx="0" cy="2964900"/>
            </a:xfrm>
            <a:prstGeom prst="straightConnector1">
              <a:avLst/>
            </a:prstGeom>
            <a:noFill/>
            <a:ln w="9525" cap="flat" cmpd="sng">
              <a:solidFill>
                <a:schemeClr val="dk2"/>
              </a:solidFill>
              <a:prstDash val="solid"/>
              <a:round/>
              <a:headEnd type="oval" w="med" len="med"/>
              <a:tailEnd type="oval" w="med" len="med"/>
            </a:ln>
          </p:spPr>
        </p:cxn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905"/>
                                        </p:tgtEl>
                                        <p:attrNameLst>
                                          <p:attrName>style.visibility</p:attrName>
                                        </p:attrNameLst>
                                      </p:cBhvr>
                                      <p:to>
                                        <p:strVal val="visible"/>
                                      </p:to>
                                    </p:set>
                                    <p:animEffect transition="in" filter="fade">
                                      <p:cBhvr>
                                        <p:cTn id="7" dur="1000"/>
                                        <p:tgtEl>
                                          <p:spTgt spid="190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899"/>
                                        </p:tgtEl>
                                        <p:attrNameLst>
                                          <p:attrName>style.visibility</p:attrName>
                                        </p:attrNameLst>
                                      </p:cBhvr>
                                      <p:to>
                                        <p:strVal val="visible"/>
                                      </p:to>
                                    </p:set>
                                    <p:animEffect transition="in" filter="fade">
                                      <p:cBhvr>
                                        <p:cTn id="12" dur="1000"/>
                                        <p:tgtEl>
                                          <p:spTgt spid="1899"/>
                                        </p:tgtEl>
                                      </p:cBhvr>
                                    </p:animEffect>
                                  </p:childTnLst>
                                </p:cTn>
                              </p:par>
                              <p:par>
                                <p:cTn id="13" presetID="10" presetClass="entr" presetSubtype="0" fill="hold" nodeType="withEffect">
                                  <p:stCondLst>
                                    <p:cond delay="0"/>
                                  </p:stCondLst>
                                  <p:childTnLst>
                                    <p:set>
                                      <p:cBhvr>
                                        <p:cTn id="14" dur="1" fill="hold">
                                          <p:stCondLst>
                                            <p:cond delay="0"/>
                                          </p:stCondLst>
                                        </p:cTn>
                                        <p:tgtEl>
                                          <p:spTgt spid="1897"/>
                                        </p:tgtEl>
                                        <p:attrNameLst>
                                          <p:attrName>style.visibility</p:attrName>
                                        </p:attrNameLst>
                                      </p:cBhvr>
                                      <p:to>
                                        <p:strVal val="visible"/>
                                      </p:to>
                                    </p:set>
                                    <p:animEffect transition="in" filter="fade">
                                      <p:cBhvr>
                                        <p:cTn id="15" dur="1000"/>
                                        <p:tgtEl>
                                          <p:spTgt spid="189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1900"/>
                                        </p:tgtEl>
                                        <p:attrNameLst>
                                          <p:attrName>style.visibility</p:attrName>
                                        </p:attrNameLst>
                                      </p:cBhvr>
                                      <p:to>
                                        <p:strVal val="visible"/>
                                      </p:to>
                                    </p:set>
                                    <p:animEffect transition="in" filter="fade">
                                      <p:cBhvr>
                                        <p:cTn id="20" dur="1000"/>
                                        <p:tgtEl>
                                          <p:spTgt spid="1900"/>
                                        </p:tgtEl>
                                      </p:cBhvr>
                                    </p:animEffect>
                                  </p:childTnLst>
                                </p:cTn>
                              </p:par>
                              <p:par>
                                <p:cTn id="21" presetID="10" presetClass="entr" presetSubtype="0" fill="hold" nodeType="withEffect">
                                  <p:stCondLst>
                                    <p:cond delay="0"/>
                                  </p:stCondLst>
                                  <p:childTnLst>
                                    <p:set>
                                      <p:cBhvr>
                                        <p:cTn id="22" dur="1" fill="hold">
                                          <p:stCondLst>
                                            <p:cond delay="0"/>
                                          </p:stCondLst>
                                        </p:cTn>
                                        <p:tgtEl>
                                          <p:spTgt spid="1903"/>
                                        </p:tgtEl>
                                        <p:attrNameLst>
                                          <p:attrName>style.visibility</p:attrName>
                                        </p:attrNameLst>
                                      </p:cBhvr>
                                      <p:to>
                                        <p:strVal val="visible"/>
                                      </p:to>
                                    </p:set>
                                    <p:animEffect transition="in" filter="fade">
                                      <p:cBhvr>
                                        <p:cTn id="23" dur="1000"/>
                                        <p:tgtEl>
                                          <p:spTgt spid="1903"/>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901"/>
                                        </p:tgtEl>
                                        <p:attrNameLst>
                                          <p:attrName>style.visibility</p:attrName>
                                        </p:attrNameLst>
                                      </p:cBhvr>
                                      <p:to>
                                        <p:strVal val="visible"/>
                                      </p:to>
                                    </p:set>
                                    <p:animEffect transition="in" filter="fade">
                                      <p:cBhvr>
                                        <p:cTn id="28" dur="1000"/>
                                        <p:tgtEl>
                                          <p:spTgt spid="1901"/>
                                        </p:tgtEl>
                                      </p:cBhvr>
                                    </p:animEffect>
                                  </p:childTnLst>
                                </p:cTn>
                              </p:par>
                              <p:par>
                                <p:cTn id="29" presetID="10" presetClass="entr" presetSubtype="0" fill="hold" nodeType="withEffect">
                                  <p:stCondLst>
                                    <p:cond delay="0"/>
                                  </p:stCondLst>
                                  <p:childTnLst>
                                    <p:set>
                                      <p:cBhvr>
                                        <p:cTn id="30" dur="1" fill="hold">
                                          <p:stCondLst>
                                            <p:cond delay="0"/>
                                          </p:stCondLst>
                                        </p:cTn>
                                        <p:tgtEl>
                                          <p:spTgt spid="1898"/>
                                        </p:tgtEl>
                                        <p:attrNameLst>
                                          <p:attrName>style.visibility</p:attrName>
                                        </p:attrNameLst>
                                      </p:cBhvr>
                                      <p:to>
                                        <p:strVal val="visible"/>
                                      </p:to>
                                    </p:set>
                                    <p:animEffect transition="in" filter="fade">
                                      <p:cBhvr>
                                        <p:cTn id="31" dur="1000"/>
                                        <p:tgtEl>
                                          <p:spTgt spid="1898"/>
                                        </p:tgtEl>
                                      </p:cBhvr>
                                    </p:animEffect>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nodeType="clickEffect">
                                  <p:stCondLst>
                                    <p:cond delay="0"/>
                                  </p:stCondLst>
                                  <p:childTnLst>
                                    <p:set>
                                      <p:cBhvr>
                                        <p:cTn id="35" dur="1" fill="hold">
                                          <p:stCondLst>
                                            <p:cond delay="0"/>
                                          </p:stCondLst>
                                        </p:cTn>
                                        <p:tgtEl>
                                          <p:spTgt spid="1904"/>
                                        </p:tgtEl>
                                        <p:attrNameLst>
                                          <p:attrName>style.visibility</p:attrName>
                                        </p:attrNameLst>
                                      </p:cBhvr>
                                      <p:to>
                                        <p:strVal val="visible"/>
                                      </p:to>
                                    </p:set>
                                    <p:animEffect transition="in" filter="fade">
                                      <p:cBhvr>
                                        <p:cTn id="36" dur="1000"/>
                                        <p:tgtEl>
                                          <p:spTgt spid="1904"/>
                                        </p:tgtEl>
                                      </p:cBhvr>
                                    </p:animEffect>
                                  </p:childTnLst>
                                </p:cTn>
                              </p:par>
                              <p:par>
                                <p:cTn id="37" presetID="10" presetClass="entr" presetSubtype="0" fill="hold" nodeType="withEffect">
                                  <p:stCondLst>
                                    <p:cond delay="0"/>
                                  </p:stCondLst>
                                  <p:childTnLst>
                                    <p:set>
                                      <p:cBhvr>
                                        <p:cTn id="38" dur="1" fill="hold">
                                          <p:stCondLst>
                                            <p:cond delay="0"/>
                                          </p:stCondLst>
                                        </p:cTn>
                                        <p:tgtEl>
                                          <p:spTgt spid="1902"/>
                                        </p:tgtEl>
                                        <p:attrNameLst>
                                          <p:attrName>style.visibility</p:attrName>
                                        </p:attrNameLst>
                                      </p:cBhvr>
                                      <p:to>
                                        <p:strVal val="visible"/>
                                      </p:to>
                                    </p:set>
                                    <p:animEffect transition="in" filter="fade">
                                      <p:cBhvr>
                                        <p:cTn id="39" dur="1000"/>
                                        <p:tgtEl>
                                          <p:spTgt spid="19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14"/>
        <p:cNvGrpSpPr/>
        <p:nvPr/>
      </p:nvGrpSpPr>
      <p:grpSpPr>
        <a:xfrm>
          <a:off x="0" y="0"/>
          <a:ext cx="0" cy="0"/>
          <a:chOff x="0" y="0"/>
          <a:chExt cx="0" cy="0"/>
        </a:xfrm>
      </p:grpSpPr>
      <p:sp>
        <p:nvSpPr>
          <p:cNvPr id="1915" name="Google Shape;1915;p113"/>
          <p:cNvSpPr/>
          <p:nvPr/>
        </p:nvSpPr>
        <p:spPr>
          <a:xfrm>
            <a:off x="0" y="0"/>
            <a:ext cx="9144000" cy="5143500"/>
          </a:xfrm>
          <a:prstGeom prst="rect">
            <a:avLst/>
          </a:prstGeom>
          <a:solidFill>
            <a:schemeClr val="dk1">
              <a:alpha val="437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3"/>
          <p:cNvSpPr txBox="1">
            <a:spLocks noGrp="1"/>
          </p:cNvSpPr>
          <p:nvPr>
            <p:ph type="title"/>
          </p:nvPr>
        </p:nvSpPr>
        <p:spPr>
          <a:xfrm>
            <a:off x="713238"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Last year</a:t>
            </a:r>
            <a:endParaRPr/>
          </a:p>
        </p:txBody>
      </p:sp>
      <p:sp>
        <p:nvSpPr>
          <p:cNvPr id="1917" name="Google Shape;1917;p113"/>
          <p:cNvSpPr txBox="1">
            <a:spLocks noGrp="1"/>
          </p:cNvSpPr>
          <p:nvPr>
            <p:ph type="body" idx="4294967295"/>
          </p:nvPr>
        </p:nvSpPr>
        <p:spPr>
          <a:xfrm>
            <a:off x="2642550" y="4447025"/>
            <a:ext cx="3858900" cy="38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solidFill>
                  <a:schemeClr val="lt1"/>
                </a:solidFill>
              </a:rPr>
              <a:t>Insert your multimedia content here</a:t>
            </a:r>
            <a:endParaRPr sz="1400">
              <a:solidFill>
                <a:schemeClr val="lt1"/>
              </a:solidFill>
            </a:endParaRPr>
          </a:p>
        </p:txBody>
      </p:sp>
      <p:grpSp>
        <p:nvGrpSpPr>
          <p:cNvPr id="1918" name="Google Shape;1918;p113"/>
          <p:cNvGrpSpPr/>
          <p:nvPr/>
        </p:nvGrpSpPr>
        <p:grpSpPr>
          <a:xfrm>
            <a:off x="1038379" y="3868641"/>
            <a:ext cx="7115349" cy="578421"/>
            <a:chOff x="2590800" y="3095625"/>
            <a:chExt cx="3987307" cy="324155"/>
          </a:xfrm>
        </p:grpSpPr>
        <p:sp>
          <p:nvSpPr>
            <p:cNvPr id="1919" name="Google Shape;1919;p113"/>
            <p:cNvSpPr/>
            <p:nvPr/>
          </p:nvSpPr>
          <p:spPr>
            <a:xfrm rot="5400000">
              <a:off x="2854535" y="3278374"/>
              <a:ext cx="151658" cy="131153"/>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 name="Google Shape;1920;p113"/>
            <p:cNvGrpSpPr/>
            <p:nvPr/>
          </p:nvGrpSpPr>
          <p:grpSpPr>
            <a:xfrm>
              <a:off x="3105213" y="3268118"/>
              <a:ext cx="150997" cy="151659"/>
              <a:chOff x="2114538" y="3483681"/>
              <a:chExt cx="219313" cy="220275"/>
            </a:xfrm>
          </p:grpSpPr>
          <p:sp>
            <p:nvSpPr>
              <p:cNvPr id="1921" name="Google Shape;1921;p113"/>
              <p:cNvSpPr/>
              <p:nvPr/>
            </p:nvSpPr>
            <p:spPr>
              <a:xfrm rot="5400000">
                <a:off x="2099650" y="3498569"/>
                <a:ext cx="220275" cy="190500"/>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3"/>
              <p:cNvSpPr/>
              <p:nvPr/>
            </p:nvSpPr>
            <p:spPr>
              <a:xfrm>
                <a:off x="2305050" y="3497831"/>
                <a:ext cx="28800" cy="192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3" name="Google Shape;1923;p113"/>
            <p:cNvGrpSpPr/>
            <p:nvPr/>
          </p:nvGrpSpPr>
          <p:grpSpPr>
            <a:xfrm flipH="1">
              <a:off x="2604499" y="3268118"/>
              <a:ext cx="150997" cy="151659"/>
              <a:chOff x="2114538" y="3483681"/>
              <a:chExt cx="219313" cy="220275"/>
            </a:xfrm>
          </p:grpSpPr>
          <p:sp>
            <p:nvSpPr>
              <p:cNvPr id="1924" name="Google Shape;1924;p113"/>
              <p:cNvSpPr/>
              <p:nvPr/>
            </p:nvSpPr>
            <p:spPr>
              <a:xfrm rot="5400000">
                <a:off x="2099650" y="3498569"/>
                <a:ext cx="220275" cy="190500"/>
              </a:xfrm>
              <a:prstGeom prst="flowChartExtra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3"/>
              <p:cNvSpPr/>
              <p:nvPr/>
            </p:nvSpPr>
            <p:spPr>
              <a:xfrm>
                <a:off x="2305050" y="3497831"/>
                <a:ext cx="28800" cy="1920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 name="Google Shape;1926;p113"/>
            <p:cNvSpPr/>
            <p:nvPr/>
          </p:nvSpPr>
          <p:spPr>
            <a:xfrm>
              <a:off x="2590807" y="3095628"/>
              <a:ext cx="3987300" cy="35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3"/>
            <p:cNvSpPr/>
            <p:nvPr/>
          </p:nvSpPr>
          <p:spPr>
            <a:xfrm>
              <a:off x="2590800" y="3095625"/>
              <a:ext cx="2130600" cy="351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 name="Google Shape;1928;p113"/>
          <p:cNvSpPr/>
          <p:nvPr/>
        </p:nvSpPr>
        <p:spPr>
          <a:xfrm rot="5400000">
            <a:off x="4413565" y="2131414"/>
            <a:ext cx="665881" cy="575881"/>
          </a:xfrm>
          <a:prstGeom prst="flowChartExtra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3"/>
          <p:cNvSpPr/>
          <p:nvPr/>
        </p:nvSpPr>
        <p:spPr>
          <a:xfrm>
            <a:off x="196307" y="265025"/>
            <a:ext cx="8746029" cy="4672286"/>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16"/>
                                        </p:tgtEl>
                                        <p:attrNameLst>
                                          <p:attrName>style.visibility</p:attrName>
                                        </p:attrNameLst>
                                      </p:cBhvr>
                                      <p:to>
                                        <p:strVal val="visible"/>
                                      </p:to>
                                    </p:set>
                                    <p:anim calcmode="lin" valueType="num">
                                      <p:cBhvr additive="base">
                                        <p:cTn id="7" dur="1000"/>
                                        <p:tgtEl>
                                          <p:spTgt spid="19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97"/>
        <p:cNvGrpSpPr/>
        <p:nvPr/>
      </p:nvGrpSpPr>
      <p:grpSpPr>
        <a:xfrm>
          <a:off x="0" y="0"/>
          <a:ext cx="0" cy="0"/>
          <a:chOff x="0" y="0"/>
          <a:chExt cx="0" cy="0"/>
        </a:xfrm>
      </p:grpSpPr>
      <p:sp>
        <p:nvSpPr>
          <p:cNvPr id="1098" name="Google Shape;1098;p64"/>
          <p:cNvSpPr txBox="1">
            <a:spLocks noGrp="1"/>
          </p:cNvSpPr>
          <p:nvPr>
            <p:ph type="body" idx="1"/>
          </p:nvPr>
        </p:nvSpPr>
        <p:spPr>
          <a:xfrm>
            <a:off x="1225404" y="1531088"/>
            <a:ext cx="6693192" cy="1612912"/>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2000" dirty="0"/>
              <a:t>Author: Thomas Paine</a:t>
            </a:r>
          </a:p>
          <a:p>
            <a:pPr marL="0" lvl="0" indent="0" algn="ctr" rtl="0">
              <a:spcBef>
                <a:spcPts val="0"/>
              </a:spcBef>
              <a:spcAft>
                <a:spcPts val="1600"/>
              </a:spcAft>
              <a:buClr>
                <a:schemeClr val="dk1"/>
              </a:buClr>
              <a:buSzPts val="1100"/>
              <a:buFont typeface="Arial"/>
              <a:buNone/>
            </a:pPr>
            <a:r>
              <a:rPr lang="en-US" sz="2000" dirty="0"/>
              <a:t>Published: 1776 and sold over 100,000 copies!</a:t>
            </a:r>
          </a:p>
          <a:p>
            <a:pPr marL="0" lvl="0" indent="0" algn="ctr" rtl="0">
              <a:spcBef>
                <a:spcPts val="0"/>
              </a:spcBef>
              <a:spcAft>
                <a:spcPts val="1600"/>
              </a:spcAft>
              <a:buClr>
                <a:schemeClr val="dk1"/>
              </a:buClr>
              <a:buSzPts val="1100"/>
              <a:buFont typeface="Arial"/>
              <a:buNone/>
            </a:pPr>
            <a:endParaRPr lang="en-US" sz="2000" dirty="0"/>
          </a:p>
          <a:p>
            <a:pPr lvl="0" indent="-457200" algn="ctr" rtl="0">
              <a:spcBef>
                <a:spcPts val="0"/>
              </a:spcBef>
              <a:spcAft>
                <a:spcPts val="1600"/>
              </a:spcAft>
              <a:buClr>
                <a:schemeClr val="dk1"/>
              </a:buClr>
              <a:buSzPts val="1100"/>
              <a:buFont typeface="Arial"/>
              <a:buAutoNum type="arabicPeriod"/>
            </a:pPr>
            <a:r>
              <a:rPr lang="en-US" sz="2000" dirty="0"/>
              <a:t>1. King George III treated the colonies unfairly</a:t>
            </a:r>
          </a:p>
          <a:p>
            <a:pPr lvl="0" indent="-457200" algn="ctr" rtl="0">
              <a:spcBef>
                <a:spcPts val="0"/>
              </a:spcBef>
              <a:spcAft>
                <a:spcPts val="1600"/>
              </a:spcAft>
              <a:buClr>
                <a:schemeClr val="dk1"/>
              </a:buClr>
              <a:buSzPts val="1100"/>
              <a:buFont typeface="Arial"/>
              <a:buAutoNum type="arabicPeriod"/>
            </a:pPr>
            <a:r>
              <a:rPr lang="en-US" sz="2000" dirty="0"/>
              <a:t>2. The only way to stop the king was to be independent</a:t>
            </a:r>
          </a:p>
        </p:txBody>
      </p:sp>
      <p:sp>
        <p:nvSpPr>
          <p:cNvPr id="1099" name="Google Shape;1099;p64"/>
          <p:cNvSpPr txBox="1">
            <a:spLocks noGrp="1"/>
          </p:cNvSpPr>
          <p:nvPr>
            <p:ph type="title"/>
          </p:nvPr>
        </p:nvSpPr>
        <p:spPr>
          <a:xfrm>
            <a:off x="2679695" y="877430"/>
            <a:ext cx="3207600" cy="81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200" b="0" i="1" dirty="0"/>
              <a:t>Common Sense</a:t>
            </a:r>
            <a:endParaRPr sz="3200" b="0" i="1" dirty="0"/>
          </a:p>
        </p:txBody>
      </p:sp>
      <p:sp>
        <p:nvSpPr>
          <p:cNvPr id="1101" name="Google Shape;1101;p64"/>
          <p:cNvSpPr/>
          <p:nvPr/>
        </p:nvSpPr>
        <p:spPr>
          <a:xfrm rot="1800033">
            <a:off x="240894" y="676264"/>
            <a:ext cx="2965103" cy="1237070"/>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98"/>
                                        </p:tgtEl>
                                        <p:attrNameLst>
                                          <p:attrName>style.visibility</p:attrName>
                                        </p:attrNameLst>
                                      </p:cBhvr>
                                      <p:to>
                                        <p:strVal val="visible"/>
                                      </p:to>
                                    </p:set>
                                    <p:anim calcmode="lin" valueType="num">
                                      <p:cBhvr additive="base">
                                        <p:cTn id="7" dur="1000"/>
                                        <p:tgtEl>
                                          <p:spTgt spid="1098"/>
                                        </p:tgtEl>
                                        <p:attrNameLst>
                                          <p:attrName>ppt_x</p:attrName>
                                        </p:attrNameLst>
                                      </p:cBhvr>
                                      <p:tavLst>
                                        <p:tav tm="0">
                                          <p:val>
                                            <p:strVal val="#ppt_x-1"/>
                                          </p:val>
                                        </p:tav>
                                        <p:tav tm="100000">
                                          <p:val>
                                            <p:strVal val="#ppt_x"/>
                                          </p:val>
                                        </p:tav>
                                      </p:tavLst>
                                    </p:anim>
                                  </p:childTnLst>
                                </p:cTn>
                              </p:par>
                              <p:par>
                                <p:cTn id="8" presetID="10" presetClass="entr" presetSubtype="0" fill="hold" nodeType="withEffect">
                                  <p:stCondLst>
                                    <p:cond delay="0"/>
                                  </p:stCondLst>
                                  <p:childTnLst>
                                    <p:set>
                                      <p:cBhvr>
                                        <p:cTn id="9" dur="1" fill="hold">
                                          <p:stCondLst>
                                            <p:cond delay="0"/>
                                          </p:stCondLst>
                                        </p:cTn>
                                        <p:tgtEl>
                                          <p:spTgt spid="1099"/>
                                        </p:tgtEl>
                                        <p:attrNameLst>
                                          <p:attrName>style.visibility</p:attrName>
                                        </p:attrNameLst>
                                      </p:cBhvr>
                                      <p:to>
                                        <p:strVal val="visible"/>
                                      </p:to>
                                    </p:set>
                                    <p:animEffect transition="in" filter="fade">
                                      <p:cBhvr>
                                        <p:cTn id="10" dur="1000"/>
                                        <p:tgtEl>
                                          <p:spTgt spid="1099"/>
                                        </p:tgtEl>
                                      </p:cBhvr>
                                    </p:animEffect>
                                  </p:childTnLst>
                                </p:cTn>
                              </p:par>
                              <p:par>
                                <p:cTn id="11" presetID="10" presetClass="entr" presetSubtype="0" fill="hold" nodeType="withEffect">
                                  <p:stCondLst>
                                    <p:cond delay="0"/>
                                  </p:stCondLst>
                                  <p:childTnLst>
                                    <p:set>
                                      <p:cBhvr>
                                        <p:cTn id="12" dur="1" fill="hold">
                                          <p:stCondLst>
                                            <p:cond delay="0"/>
                                          </p:stCondLst>
                                        </p:cTn>
                                        <p:tgtEl>
                                          <p:spTgt spid="1101"/>
                                        </p:tgtEl>
                                        <p:attrNameLst>
                                          <p:attrName>style.visibility</p:attrName>
                                        </p:attrNameLst>
                                      </p:cBhvr>
                                      <p:to>
                                        <p:strVal val="visible"/>
                                      </p:to>
                                    </p:set>
                                    <p:animEffect transition="in" filter="fade">
                                      <p:cBhvr>
                                        <p:cTn id="13" dur="1000"/>
                                        <p:tgtEl>
                                          <p:spTgt spid="1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933"/>
        <p:cNvGrpSpPr/>
        <p:nvPr/>
      </p:nvGrpSpPr>
      <p:grpSpPr>
        <a:xfrm>
          <a:off x="0" y="0"/>
          <a:ext cx="0" cy="0"/>
          <a:chOff x="0" y="0"/>
          <a:chExt cx="0" cy="0"/>
        </a:xfrm>
      </p:grpSpPr>
      <p:sp>
        <p:nvSpPr>
          <p:cNvPr id="1934" name="Google Shape;1934;p114"/>
          <p:cNvSpPr/>
          <p:nvPr/>
        </p:nvSpPr>
        <p:spPr>
          <a:xfrm>
            <a:off x="2698500" y="1431450"/>
            <a:ext cx="3747000" cy="25911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4"/>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Last year</a:t>
            </a:r>
            <a:endParaRPr/>
          </a:p>
        </p:txBody>
      </p:sp>
      <p:sp>
        <p:nvSpPr>
          <p:cNvPr id="1936" name="Google Shape;1936;p114"/>
          <p:cNvSpPr/>
          <p:nvPr/>
        </p:nvSpPr>
        <p:spPr>
          <a:xfrm rot="5400000">
            <a:off x="1129830" y="2347097"/>
            <a:ext cx="2003399" cy="697955"/>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937" name="Google Shape;1937;p114"/>
          <p:cNvPicPr preferRelativeResize="0"/>
          <p:nvPr/>
        </p:nvPicPr>
        <p:blipFill>
          <a:blip r:embed="rId3">
            <a:alphaModFix/>
          </a:blip>
          <a:stretch>
            <a:fillRect/>
          </a:stretch>
        </p:blipFill>
        <p:spPr>
          <a:xfrm>
            <a:off x="2836924" y="1568874"/>
            <a:ext cx="3470152" cy="2316252"/>
          </a:xfrm>
          <a:prstGeom prst="rect">
            <a:avLst/>
          </a:prstGeom>
          <a:noFill/>
          <a:ln>
            <a:noFill/>
          </a:ln>
        </p:spPr>
      </p:pic>
      <p:sp>
        <p:nvSpPr>
          <p:cNvPr id="1938" name="Google Shape;1938;p114"/>
          <p:cNvSpPr txBox="1">
            <a:spLocks noGrp="1"/>
          </p:cNvSpPr>
          <p:nvPr>
            <p:ph type="body" idx="4294967295"/>
          </p:nvPr>
        </p:nvSpPr>
        <p:spPr>
          <a:xfrm>
            <a:off x="2642550" y="4218425"/>
            <a:ext cx="3858900" cy="38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400"/>
              <a:t>Insert your multimedia content here</a:t>
            </a:r>
            <a:endParaRPr sz="1400"/>
          </a:p>
        </p:txBody>
      </p:sp>
      <p:sp>
        <p:nvSpPr>
          <p:cNvPr id="1939" name="Google Shape;1939;p114"/>
          <p:cNvSpPr/>
          <p:nvPr/>
        </p:nvSpPr>
        <p:spPr>
          <a:xfrm rot="5400000">
            <a:off x="4399788" y="2578075"/>
            <a:ext cx="344425" cy="297850"/>
          </a:xfrm>
          <a:prstGeom prst="flowChartExtra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0" name="Google Shape;1940;p114"/>
          <p:cNvGrpSpPr/>
          <p:nvPr/>
        </p:nvGrpSpPr>
        <p:grpSpPr>
          <a:xfrm rot="5400000" flipH="1">
            <a:off x="6019662" y="2274584"/>
            <a:ext cx="2027408" cy="842980"/>
            <a:chOff x="1501324" y="3746904"/>
            <a:chExt cx="2967952" cy="738226"/>
          </a:xfrm>
        </p:grpSpPr>
        <p:sp>
          <p:nvSpPr>
            <p:cNvPr id="1941" name="Google Shape;1941;p114"/>
            <p:cNvSpPr/>
            <p:nvPr/>
          </p:nvSpPr>
          <p:spPr>
            <a:xfrm rot="-5400000">
              <a:off x="2254051" y="3348743"/>
              <a:ext cx="452999" cy="1623204"/>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4"/>
            <p:cNvSpPr/>
            <p:nvPr/>
          </p:nvSpPr>
          <p:spPr>
            <a:xfrm rot="-5400000">
              <a:off x="1735074" y="3513154"/>
              <a:ext cx="525482" cy="992981"/>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4"/>
            <p:cNvSpPr/>
            <p:nvPr/>
          </p:nvSpPr>
          <p:spPr>
            <a:xfrm rot="-5400000">
              <a:off x="3670600" y="3678442"/>
              <a:ext cx="464245" cy="1133108"/>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4"/>
            <p:cNvSpPr/>
            <p:nvPr/>
          </p:nvSpPr>
          <p:spPr>
            <a:xfrm rot="-5400000">
              <a:off x="2801268" y="3960486"/>
              <a:ext cx="299868" cy="304673"/>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4"/>
            <p:cNvSpPr/>
            <p:nvPr/>
          </p:nvSpPr>
          <p:spPr>
            <a:xfrm rot="-5400000">
              <a:off x="2551429" y="3641269"/>
              <a:ext cx="399773" cy="1287948"/>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35"/>
                                        </p:tgtEl>
                                        <p:attrNameLst>
                                          <p:attrName>style.visibility</p:attrName>
                                        </p:attrNameLst>
                                      </p:cBhvr>
                                      <p:to>
                                        <p:strVal val="visible"/>
                                      </p:to>
                                    </p:set>
                                    <p:anim calcmode="lin" valueType="num">
                                      <p:cBhvr additive="base">
                                        <p:cTn id="7" dur="1000"/>
                                        <p:tgtEl>
                                          <p:spTgt spid="193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934"/>
                                        </p:tgtEl>
                                        <p:attrNameLst>
                                          <p:attrName>style.visibility</p:attrName>
                                        </p:attrNameLst>
                                      </p:cBhvr>
                                      <p:to>
                                        <p:strVal val="visible"/>
                                      </p:to>
                                    </p:set>
                                    <p:animEffect transition="in" filter="fade">
                                      <p:cBhvr>
                                        <p:cTn id="12" dur="1000"/>
                                        <p:tgtEl>
                                          <p:spTgt spid="1934"/>
                                        </p:tgtEl>
                                      </p:cBhvr>
                                    </p:animEffect>
                                  </p:childTnLst>
                                </p:cTn>
                              </p:par>
                              <p:par>
                                <p:cTn id="13" presetID="10" presetClass="entr" presetSubtype="0" fill="hold" nodeType="withEffect">
                                  <p:stCondLst>
                                    <p:cond delay="0"/>
                                  </p:stCondLst>
                                  <p:childTnLst>
                                    <p:set>
                                      <p:cBhvr>
                                        <p:cTn id="14" dur="1" fill="hold">
                                          <p:stCondLst>
                                            <p:cond delay="0"/>
                                          </p:stCondLst>
                                        </p:cTn>
                                        <p:tgtEl>
                                          <p:spTgt spid="1936"/>
                                        </p:tgtEl>
                                        <p:attrNameLst>
                                          <p:attrName>style.visibility</p:attrName>
                                        </p:attrNameLst>
                                      </p:cBhvr>
                                      <p:to>
                                        <p:strVal val="visible"/>
                                      </p:to>
                                    </p:set>
                                    <p:animEffect transition="in" filter="fade">
                                      <p:cBhvr>
                                        <p:cTn id="15" dur="1000"/>
                                        <p:tgtEl>
                                          <p:spTgt spid="1936"/>
                                        </p:tgtEl>
                                      </p:cBhvr>
                                    </p:animEffect>
                                  </p:childTnLst>
                                </p:cTn>
                              </p:par>
                              <p:par>
                                <p:cTn id="16" presetID="10" presetClass="entr" presetSubtype="0" fill="hold" nodeType="withEffect">
                                  <p:stCondLst>
                                    <p:cond delay="0"/>
                                  </p:stCondLst>
                                  <p:childTnLst>
                                    <p:set>
                                      <p:cBhvr>
                                        <p:cTn id="17" dur="1" fill="hold">
                                          <p:stCondLst>
                                            <p:cond delay="0"/>
                                          </p:stCondLst>
                                        </p:cTn>
                                        <p:tgtEl>
                                          <p:spTgt spid="1937"/>
                                        </p:tgtEl>
                                        <p:attrNameLst>
                                          <p:attrName>style.visibility</p:attrName>
                                        </p:attrNameLst>
                                      </p:cBhvr>
                                      <p:to>
                                        <p:strVal val="visible"/>
                                      </p:to>
                                    </p:set>
                                    <p:animEffect transition="in" filter="fade">
                                      <p:cBhvr>
                                        <p:cTn id="18" dur="1000"/>
                                        <p:tgtEl>
                                          <p:spTgt spid="1937"/>
                                        </p:tgtEl>
                                      </p:cBhvr>
                                    </p:animEffect>
                                  </p:childTnLst>
                                </p:cTn>
                              </p:par>
                              <p:par>
                                <p:cTn id="19" presetID="10" presetClass="entr" presetSubtype="0" fill="hold" nodeType="withEffect">
                                  <p:stCondLst>
                                    <p:cond delay="0"/>
                                  </p:stCondLst>
                                  <p:childTnLst>
                                    <p:set>
                                      <p:cBhvr>
                                        <p:cTn id="20" dur="1" fill="hold">
                                          <p:stCondLst>
                                            <p:cond delay="0"/>
                                          </p:stCondLst>
                                        </p:cTn>
                                        <p:tgtEl>
                                          <p:spTgt spid="1939"/>
                                        </p:tgtEl>
                                        <p:attrNameLst>
                                          <p:attrName>style.visibility</p:attrName>
                                        </p:attrNameLst>
                                      </p:cBhvr>
                                      <p:to>
                                        <p:strVal val="visible"/>
                                      </p:to>
                                    </p:set>
                                    <p:animEffect transition="in" filter="fade">
                                      <p:cBhvr>
                                        <p:cTn id="21" dur="1000"/>
                                        <p:tgtEl>
                                          <p:spTgt spid="1939"/>
                                        </p:tgtEl>
                                      </p:cBhvr>
                                    </p:animEffect>
                                  </p:childTnLst>
                                </p:cTn>
                              </p:par>
                              <p:par>
                                <p:cTn id="22" presetID="10" presetClass="entr" presetSubtype="0" fill="hold" nodeType="withEffect">
                                  <p:stCondLst>
                                    <p:cond delay="0"/>
                                  </p:stCondLst>
                                  <p:childTnLst>
                                    <p:set>
                                      <p:cBhvr>
                                        <p:cTn id="23" dur="1" fill="hold">
                                          <p:stCondLst>
                                            <p:cond delay="0"/>
                                          </p:stCondLst>
                                        </p:cTn>
                                        <p:tgtEl>
                                          <p:spTgt spid="1940"/>
                                        </p:tgtEl>
                                        <p:attrNameLst>
                                          <p:attrName>style.visibility</p:attrName>
                                        </p:attrNameLst>
                                      </p:cBhvr>
                                      <p:to>
                                        <p:strVal val="visible"/>
                                      </p:to>
                                    </p:set>
                                    <p:animEffect transition="in" filter="fade">
                                      <p:cBhvr>
                                        <p:cTn id="24" dur="1000"/>
                                        <p:tgtEl>
                                          <p:spTgt spid="19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949"/>
        <p:cNvGrpSpPr/>
        <p:nvPr/>
      </p:nvGrpSpPr>
      <p:grpSpPr>
        <a:xfrm>
          <a:off x="0" y="0"/>
          <a:ext cx="0" cy="0"/>
          <a:chOff x="0" y="0"/>
          <a:chExt cx="0" cy="0"/>
        </a:xfrm>
      </p:grpSpPr>
      <p:sp>
        <p:nvSpPr>
          <p:cNvPr id="1950" name="Google Shape;1950;p11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 we do it?</a:t>
            </a:r>
            <a:endParaRPr/>
          </a:p>
        </p:txBody>
      </p:sp>
      <p:sp>
        <p:nvSpPr>
          <p:cNvPr id="1951" name="Google Shape;1951;p115"/>
          <p:cNvSpPr txBox="1">
            <a:spLocks noGrp="1"/>
          </p:cNvSpPr>
          <p:nvPr>
            <p:ph type="subTitle" idx="4"/>
          </p:nvPr>
        </p:nvSpPr>
        <p:spPr>
          <a:xfrm>
            <a:off x="5968063"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1952" name="Google Shape;1952;p115"/>
          <p:cNvSpPr txBox="1">
            <a:spLocks noGrp="1"/>
          </p:cNvSpPr>
          <p:nvPr>
            <p:ph type="subTitle" idx="1"/>
          </p:nvPr>
        </p:nvSpPr>
        <p:spPr>
          <a:xfrm>
            <a:off x="1246625" y="1518880"/>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a:t>
            </a:r>
            <a:endParaRPr/>
          </a:p>
        </p:txBody>
      </p:sp>
      <p:sp>
        <p:nvSpPr>
          <p:cNvPr id="1953" name="Google Shape;1953;p115"/>
          <p:cNvSpPr txBox="1">
            <a:spLocks noGrp="1"/>
          </p:cNvSpPr>
          <p:nvPr>
            <p:ph type="subTitle" idx="2"/>
          </p:nvPr>
        </p:nvSpPr>
        <p:spPr>
          <a:xfrm>
            <a:off x="5968063" y="1527915"/>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1954" name="Google Shape;1954;p115"/>
          <p:cNvSpPr txBox="1">
            <a:spLocks noGrp="1"/>
          </p:cNvSpPr>
          <p:nvPr>
            <p:ph type="subTitle" idx="3"/>
          </p:nvPr>
        </p:nvSpPr>
        <p:spPr>
          <a:xfrm>
            <a:off x="1246625" y="291570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a:t>
            </a:r>
            <a:endParaRPr/>
          </a:p>
        </p:txBody>
      </p:sp>
      <p:sp>
        <p:nvSpPr>
          <p:cNvPr id="1955" name="Google Shape;1955;p115"/>
          <p:cNvSpPr txBox="1">
            <a:spLocks noGrp="1"/>
          </p:cNvSpPr>
          <p:nvPr>
            <p:ph type="subTitle" idx="5"/>
          </p:nvPr>
        </p:nvSpPr>
        <p:spPr>
          <a:xfrm>
            <a:off x="1246625" y="1984885"/>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1956" name="Google Shape;1956;p115"/>
          <p:cNvSpPr txBox="1">
            <a:spLocks noGrp="1"/>
          </p:cNvSpPr>
          <p:nvPr>
            <p:ph type="subTitle" idx="6"/>
          </p:nvPr>
        </p:nvSpPr>
        <p:spPr>
          <a:xfrm>
            <a:off x="5968075" y="1993929"/>
            <a:ext cx="1929300" cy="75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sp>
        <p:nvSpPr>
          <p:cNvPr id="1957" name="Google Shape;1957;p115"/>
          <p:cNvSpPr txBox="1">
            <a:spLocks noGrp="1"/>
          </p:cNvSpPr>
          <p:nvPr>
            <p:ph type="subTitle" idx="7"/>
          </p:nvPr>
        </p:nvSpPr>
        <p:spPr>
          <a:xfrm>
            <a:off x="1246625"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and has rings</a:t>
            </a:r>
            <a:endParaRPr/>
          </a:p>
        </p:txBody>
      </p:sp>
      <p:sp>
        <p:nvSpPr>
          <p:cNvPr id="1958" name="Google Shape;1958;p115"/>
          <p:cNvSpPr txBox="1">
            <a:spLocks noGrp="1"/>
          </p:cNvSpPr>
          <p:nvPr>
            <p:ph type="subTitle" idx="8"/>
          </p:nvPr>
        </p:nvSpPr>
        <p:spPr>
          <a:xfrm>
            <a:off x="5968063" y="3353099"/>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
        <p:nvSpPr>
          <p:cNvPr id="1959" name="Google Shape;1959;p115"/>
          <p:cNvSpPr/>
          <p:nvPr/>
        </p:nvSpPr>
        <p:spPr>
          <a:xfrm>
            <a:off x="10246250" y="4600388"/>
            <a:ext cx="6700" cy="3525"/>
          </a:xfrm>
          <a:custGeom>
            <a:avLst/>
            <a:gdLst/>
            <a:ahLst/>
            <a:cxnLst/>
            <a:rect l="l" t="t" r="r" b="b"/>
            <a:pathLst>
              <a:path w="268" h="141" extrusionOk="0">
                <a:moveTo>
                  <a:pt x="176" y="1"/>
                </a:moveTo>
                <a:cubicBezTo>
                  <a:pt x="160" y="1"/>
                  <a:pt x="145" y="5"/>
                  <a:pt x="134" y="16"/>
                </a:cubicBezTo>
                <a:cubicBezTo>
                  <a:pt x="67" y="49"/>
                  <a:pt x="0" y="82"/>
                  <a:pt x="34" y="116"/>
                </a:cubicBezTo>
                <a:cubicBezTo>
                  <a:pt x="34" y="132"/>
                  <a:pt x="50" y="141"/>
                  <a:pt x="75" y="141"/>
                </a:cubicBezTo>
                <a:cubicBezTo>
                  <a:pt x="100" y="141"/>
                  <a:pt x="134" y="132"/>
                  <a:pt x="167" y="116"/>
                </a:cubicBezTo>
                <a:cubicBezTo>
                  <a:pt x="234" y="82"/>
                  <a:pt x="267" y="49"/>
                  <a:pt x="267" y="16"/>
                </a:cubicBezTo>
                <a:cubicBezTo>
                  <a:pt x="245" y="16"/>
                  <a:pt x="208" y="1"/>
                  <a:pt x="176" y="1"/>
                </a:cubicBezTo>
                <a:close/>
              </a:path>
            </a:pathLst>
          </a:custGeom>
          <a:solidFill>
            <a:srgbClr val="2632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0" name="Google Shape;1960;p115"/>
          <p:cNvGrpSpPr/>
          <p:nvPr/>
        </p:nvGrpSpPr>
        <p:grpSpPr>
          <a:xfrm>
            <a:off x="3513580" y="1755896"/>
            <a:ext cx="2123598" cy="3177852"/>
            <a:chOff x="918075" y="1384023"/>
            <a:chExt cx="2532011" cy="3789021"/>
          </a:xfrm>
        </p:grpSpPr>
        <p:sp>
          <p:nvSpPr>
            <p:cNvPr id="1961" name="Google Shape;1961;p115"/>
            <p:cNvSpPr/>
            <p:nvPr/>
          </p:nvSpPr>
          <p:spPr>
            <a:xfrm>
              <a:off x="2375073" y="4245748"/>
              <a:ext cx="874972" cy="927236"/>
            </a:xfrm>
            <a:custGeom>
              <a:avLst/>
              <a:gdLst/>
              <a:ahLst/>
              <a:cxnLst/>
              <a:rect l="l" t="t" r="r" b="b"/>
              <a:pathLst>
                <a:path w="29515" h="31278" fill="none" extrusionOk="0">
                  <a:moveTo>
                    <a:pt x="27752" y="6505"/>
                  </a:moveTo>
                  <a:lnTo>
                    <a:pt x="29515" y="31277"/>
                  </a:lnTo>
                  <a:lnTo>
                    <a:pt x="0" y="31277"/>
                  </a:lnTo>
                  <a:lnTo>
                    <a:pt x="2462" y="0"/>
                  </a:lnTo>
                  <a:lnTo>
                    <a:pt x="4864" y="608"/>
                  </a:lnTo>
                  <a:lnTo>
                    <a:pt x="26353" y="617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5"/>
            <p:cNvSpPr/>
            <p:nvPr/>
          </p:nvSpPr>
          <p:spPr>
            <a:xfrm>
              <a:off x="2481376" y="4712016"/>
              <a:ext cx="73935" cy="124509"/>
            </a:xfrm>
            <a:custGeom>
              <a:avLst/>
              <a:gdLst/>
              <a:ahLst/>
              <a:cxnLst/>
              <a:rect l="l" t="t" r="r" b="b"/>
              <a:pathLst>
                <a:path w="2494" h="4200" extrusionOk="0">
                  <a:moveTo>
                    <a:pt x="820" y="1"/>
                  </a:moveTo>
                  <a:cubicBezTo>
                    <a:pt x="736" y="1"/>
                    <a:pt x="654" y="15"/>
                    <a:pt x="578" y="47"/>
                  </a:cubicBezTo>
                  <a:cubicBezTo>
                    <a:pt x="153" y="229"/>
                    <a:pt x="1" y="624"/>
                    <a:pt x="123" y="1050"/>
                  </a:cubicBezTo>
                  <a:cubicBezTo>
                    <a:pt x="396" y="1901"/>
                    <a:pt x="639" y="2813"/>
                    <a:pt x="913" y="3694"/>
                  </a:cubicBezTo>
                  <a:cubicBezTo>
                    <a:pt x="1008" y="4002"/>
                    <a:pt x="1324" y="4199"/>
                    <a:pt x="1646" y="4199"/>
                  </a:cubicBezTo>
                  <a:cubicBezTo>
                    <a:pt x="1737" y="4199"/>
                    <a:pt x="1829" y="4184"/>
                    <a:pt x="1916" y="4150"/>
                  </a:cubicBezTo>
                  <a:cubicBezTo>
                    <a:pt x="2281" y="3968"/>
                    <a:pt x="2493" y="3572"/>
                    <a:pt x="2372" y="3177"/>
                  </a:cubicBezTo>
                  <a:cubicBezTo>
                    <a:pt x="2098" y="2296"/>
                    <a:pt x="1825" y="1384"/>
                    <a:pt x="1551" y="503"/>
                  </a:cubicBezTo>
                  <a:cubicBezTo>
                    <a:pt x="1479" y="213"/>
                    <a:pt x="1139"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5"/>
            <p:cNvSpPr/>
            <p:nvPr/>
          </p:nvSpPr>
          <p:spPr>
            <a:xfrm>
              <a:off x="2476870" y="1979626"/>
              <a:ext cx="973216" cy="2449151"/>
            </a:xfrm>
            <a:custGeom>
              <a:avLst/>
              <a:gdLst/>
              <a:ahLst/>
              <a:cxnLst/>
              <a:rect l="l" t="t" r="r" b="b"/>
              <a:pathLst>
                <a:path w="32829" h="82616" fill="none" extrusionOk="0">
                  <a:moveTo>
                    <a:pt x="32737" y="25624"/>
                  </a:moveTo>
                  <a:cubicBezTo>
                    <a:pt x="32828" y="27600"/>
                    <a:pt x="24074" y="48725"/>
                    <a:pt x="24074" y="48725"/>
                  </a:cubicBezTo>
                  <a:lnTo>
                    <a:pt x="22950" y="82616"/>
                  </a:lnTo>
                  <a:lnTo>
                    <a:pt x="1430" y="77053"/>
                  </a:lnTo>
                  <a:lnTo>
                    <a:pt x="4621" y="46293"/>
                  </a:lnTo>
                  <a:cubicBezTo>
                    <a:pt x="4621" y="46293"/>
                    <a:pt x="1" y="38694"/>
                    <a:pt x="548" y="33983"/>
                  </a:cubicBezTo>
                  <a:cubicBezTo>
                    <a:pt x="1065" y="29271"/>
                    <a:pt x="3557" y="16262"/>
                    <a:pt x="5685" y="15897"/>
                  </a:cubicBezTo>
                  <a:cubicBezTo>
                    <a:pt x="7813" y="15502"/>
                    <a:pt x="9728" y="17296"/>
                    <a:pt x="9728" y="17296"/>
                  </a:cubicBezTo>
                  <a:cubicBezTo>
                    <a:pt x="9728" y="17296"/>
                    <a:pt x="8968" y="12463"/>
                    <a:pt x="11855" y="11946"/>
                  </a:cubicBezTo>
                  <a:cubicBezTo>
                    <a:pt x="14743" y="11399"/>
                    <a:pt x="15624" y="13101"/>
                    <a:pt x="15624" y="13101"/>
                  </a:cubicBezTo>
                  <a:cubicBezTo>
                    <a:pt x="15624" y="13101"/>
                    <a:pt x="16962" y="10730"/>
                    <a:pt x="18634" y="11399"/>
                  </a:cubicBezTo>
                  <a:cubicBezTo>
                    <a:pt x="18634" y="11399"/>
                    <a:pt x="17782" y="5472"/>
                    <a:pt x="20153" y="2736"/>
                  </a:cubicBezTo>
                  <a:cubicBezTo>
                    <a:pt x="22494" y="0"/>
                    <a:pt x="25503" y="8086"/>
                    <a:pt x="25503" y="8086"/>
                  </a:cubicBezTo>
                  <a:cubicBezTo>
                    <a:pt x="25503" y="8086"/>
                    <a:pt x="30792" y="7447"/>
                    <a:pt x="31704" y="10882"/>
                  </a:cubicBezTo>
                  <a:cubicBezTo>
                    <a:pt x="32616" y="14286"/>
                    <a:pt x="30853" y="21247"/>
                    <a:pt x="30853" y="21247"/>
                  </a:cubicBezTo>
                  <a:cubicBezTo>
                    <a:pt x="30853" y="21247"/>
                    <a:pt x="32616" y="23648"/>
                    <a:pt x="32737" y="25624"/>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5"/>
            <p:cNvSpPr/>
            <p:nvPr/>
          </p:nvSpPr>
          <p:spPr>
            <a:xfrm>
              <a:off x="2877863" y="2314097"/>
              <a:ext cx="246913" cy="731164"/>
            </a:xfrm>
            <a:custGeom>
              <a:avLst/>
              <a:gdLst/>
              <a:ahLst/>
              <a:cxnLst/>
              <a:rect l="l" t="t" r="r" b="b"/>
              <a:pathLst>
                <a:path w="8329" h="24664" extrusionOk="0">
                  <a:moveTo>
                    <a:pt x="4889" y="1"/>
                  </a:moveTo>
                  <a:cubicBezTo>
                    <a:pt x="4726" y="1"/>
                    <a:pt x="4568" y="92"/>
                    <a:pt x="4529" y="298"/>
                  </a:cubicBezTo>
                  <a:cubicBezTo>
                    <a:pt x="4407" y="1180"/>
                    <a:pt x="4559" y="2061"/>
                    <a:pt x="4772" y="2912"/>
                  </a:cubicBezTo>
                  <a:cubicBezTo>
                    <a:pt x="4955" y="3763"/>
                    <a:pt x="5137" y="4645"/>
                    <a:pt x="5411" y="5526"/>
                  </a:cubicBezTo>
                  <a:cubicBezTo>
                    <a:pt x="5623" y="6408"/>
                    <a:pt x="5927" y="7228"/>
                    <a:pt x="6231" y="8049"/>
                  </a:cubicBezTo>
                  <a:cubicBezTo>
                    <a:pt x="6383" y="8475"/>
                    <a:pt x="6535" y="8900"/>
                    <a:pt x="6748" y="9326"/>
                  </a:cubicBezTo>
                  <a:lnTo>
                    <a:pt x="6961" y="9903"/>
                  </a:lnTo>
                  <a:cubicBezTo>
                    <a:pt x="7082" y="10146"/>
                    <a:pt x="7265" y="10329"/>
                    <a:pt x="7052" y="10602"/>
                  </a:cubicBezTo>
                  <a:cubicBezTo>
                    <a:pt x="6505" y="11210"/>
                    <a:pt x="5866" y="11696"/>
                    <a:pt x="5319" y="12365"/>
                  </a:cubicBezTo>
                  <a:cubicBezTo>
                    <a:pt x="4803" y="13003"/>
                    <a:pt x="4255" y="13642"/>
                    <a:pt x="3800" y="14341"/>
                  </a:cubicBezTo>
                  <a:cubicBezTo>
                    <a:pt x="2888" y="15648"/>
                    <a:pt x="2097" y="17107"/>
                    <a:pt x="1459" y="18596"/>
                  </a:cubicBezTo>
                  <a:cubicBezTo>
                    <a:pt x="669" y="20420"/>
                    <a:pt x="0" y="22335"/>
                    <a:pt x="122" y="24341"/>
                  </a:cubicBezTo>
                  <a:cubicBezTo>
                    <a:pt x="135" y="24562"/>
                    <a:pt x="299" y="24663"/>
                    <a:pt x="471" y="24663"/>
                  </a:cubicBezTo>
                  <a:cubicBezTo>
                    <a:pt x="679" y="24663"/>
                    <a:pt x="898" y="24516"/>
                    <a:pt x="882" y="24250"/>
                  </a:cubicBezTo>
                  <a:cubicBezTo>
                    <a:pt x="821" y="22426"/>
                    <a:pt x="1337" y="20694"/>
                    <a:pt x="2067" y="19052"/>
                  </a:cubicBezTo>
                  <a:cubicBezTo>
                    <a:pt x="2736" y="17532"/>
                    <a:pt x="3556" y="16043"/>
                    <a:pt x="4499" y="14675"/>
                  </a:cubicBezTo>
                  <a:cubicBezTo>
                    <a:pt x="5441" y="13307"/>
                    <a:pt x="6505" y="12183"/>
                    <a:pt x="7690" y="11028"/>
                  </a:cubicBezTo>
                  <a:cubicBezTo>
                    <a:pt x="8329" y="10420"/>
                    <a:pt x="7721" y="9660"/>
                    <a:pt x="7447" y="9052"/>
                  </a:cubicBezTo>
                  <a:cubicBezTo>
                    <a:pt x="7113" y="8231"/>
                    <a:pt x="6778" y="7350"/>
                    <a:pt x="6505" y="6468"/>
                  </a:cubicBezTo>
                  <a:cubicBezTo>
                    <a:pt x="6201" y="5526"/>
                    <a:pt x="5927" y="4584"/>
                    <a:pt x="5714" y="3611"/>
                  </a:cubicBezTo>
                  <a:cubicBezTo>
                    <a:pt x="5471" y="2639"/>
                    <a:pt x="5137" y="1484"/>
                    <a:pt x="5289" y="450"/>
                  </a:cubicBezTo>
                  <a:cubicBezTo>
                    <a:pt x="5341" y="170"/>
                    <a:pt x="5111" y="1"/>
                    <a:pt x="48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5"/>
            <p:cNvSpPr/>
            <p:nvPr/>
          </p:nvSpPr>
          <p:spPr>
            <a:xfrm>
              <a:off x="3219183" y="2233081"/>
              <a:ext cx="177485" cy="380167"/>
            </a:xfrm>
            <a:custGeom>
              <a:avLst/>
              <a:gdLst/>
              <a:ahLst/>
              <a:cxnLst/>
              <a:rect l="l" t="t" r="r" b="b"/>
              <a:pathLst>
                <a:path w="5987" h="12824" extrusionOk="0">
                  <a:moveTo>
                    <a:pt x="483" y="0"/>
                  </a:moveTo>
                  <a:cubicBezTo>
                    <a:pt x="250" y="0"/>
                    <a:pt x="0" y="217"/>
                    <a:pt x="97" y="508"/>
                  </a:cubicBezTo>
                  <a:cubicBezTo>
                    <a:pt x="1343" y="4733"/>
                    <a:pt x="3046" y="8776"/>
                    <a:pt x="5173" y="12667"/>
                  </a:cubicBezTo>
                  <a:cubicBezTo>
                    <a:pt x="5241" y="12777"/>
                    <a:pt x="5340" y="12823"/>
                    <a:pt x="5442" y="12823"/>
                  </a:cubicBezTo>
                  <a:cubicBezTo>
                    <a:pt x="5705" y="12823"/>
                    <a:pt x="5987" y="12517"/>
                    <a:pt x="5812" y="12211"/>
                  </a:cubicBezTo>
                  <a:cubicBezTo>
                    <a:pt x="3745" y="8411"/>
                    <a:pt x="2073" y="4369"/>
                    <a:pt x="796" y="235"/>
                  </a:cubicBezTo>
                  <a:cubicBezTo>
                    <a:pt x="741" y="70"/>
                    <a:pt x="615" y="0"/>
                    <a:pt x="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5"/>
            <p:cNvSpPr/>
            <p:nvPr/>
          </p:nvSpPr>
          <p:spPr>
            <a:xfrm>
              <a:off x="2929711" y="2374630"/>
              <a:ext cx="69399" cy="370889"/>
            </a:xfrm>
            <a:custGeom>
              <a:avLst/>
              <a:gdLst/>
              <a:ahLst/>
              <a:cxnLst/>
              <a:rect l="l" t="t" r="r" b="b"/>
              <a:pathLst>
                <a:path w="2341" h="12511" extrusionOk="0">
                  <a:moveTo>
                    <a:pt x="557" y="1"/>
                  </a:moveTo>
                  <a:cubicBezTo>
                    <a:pt x="289" y="1"/>
                    <a:pt x="0" y="322"/>
                    <a:pt x="196" y="627"/>
                  </a:cubicBezTo>
                  <a:cubicBezTo>
                    <a:pt x="1230" y="2208"/>
                    <a:pt x="1291" y="4396"/>
                    <a:pt x="1382" y="6220"/>
                  </a:cubicBezTo>
                  <a:cubicBezTo>
                    <a:pt x="1503" y="8195"/>
                    <a:pt x="1503" y="10171"/>
                    <a:pt x="1564" y="12177"/>
                  </a:cubicBezTo>
                  <a:cubicBezTo>
                    <a:pt x="1564" y="12402"/>
                    <a:pt x="1733" y="12510"/>
                    <a:pt x="1912" y="12510"/>
                  </a:cubicBezTo>
                  <a:cubicBezTo>
                    <a:pt x="2119" y="12510"/>
                    <a:pt x="2340" y="12364"/>
                    <a:pt x="2324" y="12086"/>
                  </a:cubicBezTo>
                  <a:cubicBezTo>
                    <a:pt x="2324" y="9989"/>
                    <a:pt x="2294" y="7861"/>
                    <a:pt x="2172" y="5764"/>
                  </a:cubicBezTo>
                  <a:cubicBezTo>
                    <a:pt x="2051" y="3910"/>
                    <a:pt x="1899" y="1782"/>
                    <a:pt x="835" y="171"/>
                  </a:cubicBezTo>
                  <a:cubicBezTo>
                    <a:pt x="766" y="51"/>
                    <a:pt x="663" y="1"/>
                    <a:pt x="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5"/>
            <p:cNvSpPr/>
            <p:nvPr/>
          </p:nvSpPr>
          <p:spPr>
            <a:xfrm>
              <a:off x="2607037" y="2505893"/>
              <a:ext cx="325532" cy="369436"/>
            </a:xfrm>
            <a:custGeom>
              <a:avLst/>
              <a:gdLst/>
              <a:ahLst/>
              <a:cxnLst/>
              <a:rect l="l" t="t" r="r" b="b"/>
              <a:pathLst>
                <a:path w="10981" h="12462" extrusionOk="0">
                  <a:moveTo>
                    <a:pt x="5516" y="0"/>
                  </a:moveTo>
                  <a:cubicBezTo>
                    <a:pt x="5313" y="0"/>
                    <a:pt x="5093" y="146"/>
                    <a:pt x="5093" y="424"/>
                  </a:cubicBezTo>
                  <a:cubicBezTo>
                    <a:pt x="5033" y="1731"/>
                    <a:pt x="5185" y="3038"/>
                    <a:pt x="5397" y="4375"/>
                  </a:cubicBezTo>
                  <a:cubicBezTo>
                    <a:pt x="5489" y="5014"/>
                    <a:pt x="5580" y="5652"/>
                    <a:pt x="5732" y="6260"/>
                  </a:cubicBezTo>
                  <a:cubicBezTo>
                    <a:pt x="5701" y="6351"/>
                    <a:pt x="5701" y="6382"/>
                    <a:pt x="5701" y="6442"/>
                  </a:cubicBezTo>
                  <a:cubicBezTo>
                    <a:pt x="5853" y="7050"/>
                    <a:pt x="5945" y="7658"/>
                    <a:pt x="6097" y="8266"/>
                  </a:cubicBezTo>
                  <a:cubicBezTo>
                    <a:pt x="6218" y="8783"/>
                    <a:pt x="6340" y="9269"/>
                    <a:pt x="6309" y="9755"/>
                  </a:cubicBezTo>
                  <a:cubicBezTo>
                    <a:pt x="6251" y="10749"/>
                    <a:pt x="5519" y="11461"/>
                    <a:pt x="4544" y="11461"/>
                  </a:cubicBezTo>
                  <a:cubicBezTo>
                    <a:pt x="4505" y="11461"/>
                    <a:pt x="4465" y="11460"/>
                    <a:pt x="4425" y="11458"/>
                  </a:cubicBezTo>
                  <a:cubicBezTo>
                    <a:pt x="3422" y="11427"/>
                    <a:pt x="2449" y="10789"/>
                    <a:pt x="1841" y="10029"/>
                  </a:cubicBezTo>
                  <a:cubicBezTo>
                    <a:pt x="1233" y="9269"/>
                    <a:pt x="868" y="8357"/>
                    <a:pt x="777" y="7354"/>
                  </a:cubicBezTo>
                  <a:cubicBezTo>
                    <a:pt x="763" y="7134"/>
                    <a:pt x="600" y="7032"/>
                    <a:pt x="428" y="7032"/>
                  </a:cubicBezTo>
                  <a:cubicBezTo>
                    <a:pt x="220" y="7032"/>
                    <a:pt x="1" y="7180"/>
                    <a:pt x="17" y="7445"/>
                  </a:cubicBezTo>
                  <a:cubicBezTo>
                    <a:pt x="169" y="9269"/>
                    <a:pt x="1233" y="11002"/>
                    <a:pt x="2905" y="11853"/>
                  </a:cubicBezTo>
                  <a:cubicBezTo>
                    <a:pt x="3414" y="12107"/>
                    <a:pt x="3989" y="12264"/>
                    <a:pt x="4551" y="12264"/>
                  </a:cubicBezTo>
                  <a:cubicBezTo>
                    <a:pt x="4928" y="12264"/>
                    <a:pt x="5299" y="12194"/>
                    <a:pt x="5641" y="12035"/>
                  </a:cubicBezTo>
                  <a:cubicBezTo>
                    <a:pt x="6522" y="11670"/>
                    <a:pt x="7069" y="10850"/>
                    <a:pt x="7100" y="9907"/>
                  </a:cubicBezTo>
                  <a:lnTo>
                    <a:pt x="7100" y="9877"/>
                  </a:lnTo>
                  <a:cubicBezTo>
                    <a:pt x="7859" y="11123"/>
                    <a:pt x="8954" y="12217"/>
                    <a:pt x="10443" y="12461"/>
                  </a:cubicBezTo>
                  <a:cubicBezTo>
                    <a:pt x="10452" y="12461"/>
                    <a:pt x="10461" y="12462"/>
                    <a:pt x="10469" y="12462"/>
                  </a:cubicBezTo>
                  <a:cubicBezTo>
                    <a:pt x="10902" y="12462"/>
                    <a:pt x="10981" y="11731"/>
                    <a:pt x="10504" y="11701"/>
                  </a:cubicBezTo>
                  <a:cubicBezTo>
                    <a:pt x="8437" y="11397"/>
                    <a:pt x="7252" y="9056"/>
                    <a:pt x="6765" y="7233"/>
                  </a:cubicBezTo>
                  <a:cubicBezTo>
                    <a:pt x="6097" y="5014"/>
                    <a:pt x="5793" y="2612"/>
                    <a:pt x="5853" y="333"/>
                  </a:cubicBezTo>
                  <a:cubicBezTo>
                    <a:pt x="5853" y="108"/>
                    <a:pt x="5691" y="0"/>
                    <a:pt x="55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5"/>
            <p:cNvSpPr/>
            <p:nvPr/>
          </p:nvSpPr>
          <p:spPr>
            <a:xfrm>
              <a:off x="3225557" y="2672224"/>
              <a:ext cx="160528" cy="65456"/>
            </a:xfrm>
            <a:custGeom>
              <a:avLst/>
              <a:gdLst/>
              <a:ahLst/>
              <a:cxnLst/>
              <a:rect l="l" t="t" r="r" b="b"/>
              <a:pathLst>
                <a:path w="5415" h="2208" extrusionOk="0">
                  <a:moveTo>
                    <a:pt x="5009" y="1"/>
                  </a:moveTo>
                  <a:cubicBezTo>
                    <a:pt x="4972" y="1"/>
                    <a:pt x="4934" y="5"/>
                    <a:pt x="4898" y="11"/>
                  </a:cubicBezTo>
                  <a:cubicBezTo>
                    <a:pt x="3378" y="345"/>
                    <a:pt x="1858" y="862"/>
                    <a:pt x="399" y="1470"/>
                  </a:cubicBezTo>
                  <a:cubicBezTo>
                    <a:pt x="0" y="1629"/>
                    <a:pt x="159" y="2207"/>
                    <a:pt x="511" y="2207"/>
                  </a:cubicBezTo>
                  <a:cubicBezTo>
                    <a:pt x="561" y="2207"/>
                    <a:pt x="615" y="2195"/>
                    <a:pt x="673" y="2169"/>
                  </a:cubicBezTo>
                  <a:cubicBezTo>
                    <a:pt x="2101" y="1561"/>
                    <a:pt x="3621" y="1074"/>
                    <a:pt x="5141" y="740"/>
                  </a:cubicBezTo>
                  <a:cubicBezTo>
                    <a:pt x="5353" y="710"/>
                    <a:pt x="5414" y="436"/>
                    <a:pt x="5384" y="254"/>
                  </a:cubicBezTo>
                  <a:cubicBezTo>
                    <a:pt x="5311" y="59"/>
                    <a:pt x="5160" y="1"/>
                    <a:pt x="5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115"/>
            <p:cNvSpPr/>
            <p:nvPr/>
          </p:nvSpPr>
          <p:spPr>
            <a:xfrm>
              <a:off x="2721255" y="3339981"/>
              <a:ext cx="339643" cy="80812"/>
            </a:xfrm>
            <a:custGeom>
              <a:avLst/>
              <a:gdLst/>
              <a:ahLst/>
              <a:cxnLst/>
              <a:rect l="l" t="t" r="r" b="b"/>
              <a:pathLst>
                <a:path w="11457" h="2726" extrusionOk="0">
                  <a:moveTo>
                    <a:pt x="10989" y="0"/>
                  </a:moveTo>
                  <a:cubicBezTo>
                    <a:pt x="10963" y="0"/>
                    <a:pt x="10935" y="3"/>
                    <a:pt x="10906" y="8"/>
                  </a:cubicBezTo>
                  <a:cubicBezTo>
                    <a:pt x="7411" y="676"/>
                    <a:pt x="3915" y="1315"/>
                    <a:pt x="481" y="1953"/>
                  </a:cubicBezTo>
                  <a:cubicBezTo>
                    <a:pt x="1" y="2038"/>
                    <a:pt x="45" y="2726"/>
                    <a:pt x="444" y="2726"/>
                  </a:cubicBezTo>
                  <a:cubicBezTo>
                    <a:pt x="474" y="2726"/>
                    <a:pt x="507" y="2722"/>
                    <a:pt x="541" y="2713"/>
                  </a:cubicBezTo>
                  <a:cubicBezTo>
                    <a:pt x="4037" y="2075"/>
                    <a:pt x="7532" y="1436"/>
                    <a:pt x="10997" y="768"/>
                  </a:cubicBezTo>
                  <a:cubicBezTo>
                    <a:pt x="11456" y="682"/>
                    <a:pt x="11428" y="0"/>
                    <a:pt x="109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115"/>
            <p:cNvSpPr/>
            <p:nvPr/>
          </p:nvSpPr>
          <p:spPr>
            <a:xfrm>
              <a:off x="2483184" y="4382554"/>
              <a:ext cx="121693" cy="130082"/>
            </a:xfrm>
            <a:custGeom>
              <a:avLst/>
              <a:gdLst/>
              <a:ahLst/>
              <a:cxnLst/>
              <a:rect l="l" t="t" r="r" b="b"/>
              <a:pathLst>
                <a:path w="4105" h="4388" extrusionOk="0">
                  <a:moveTo>
                    <a:pt x="3227" y="0"/>
                  </a:moveTo>
                  <a:cubicBezTo>
                    <a:pt x="3017" y="0"/>
                    <a:pt x="2809" y="85"/>
                    <a:pt x="2645" y="249"/>
                  </a:cubicBezTo>
                  <a:lnTo>
                    <a:pt x="244" y="3106"/>
                  </a:lnTo>
                  <a:cubicBezTo>
                    <a:pt x="1" y="3410"/>
                    <a:pt x="31" y="3957"/>
                    <a:pt x="335" y="4200"/>
                  </a:cubicBezTo>
                  <a:cubicBezTo>
                    <a:pt x="489" y="4326"/>
                    <a:pt x="669" y="4388"/>
                    <a:pt x="848" y="4388"/>
                  </a:cubicBezTo>
                  <a:cubicBezTo>
                    <a:pt x="1057" y="4388"/>
                    <a:pt x="1265" y="4303"/>
                    <a:pt x="1429" y="4139"/>
                  </a:cubicBezTo>
                  <a:lnTo>
                    <a:pt x="3831" y="1282"/>
                  </a:lnTo>
                  <a:cubicBezTo>
                    <a:pt x="4104" y="978"/>
                    <a:pt x="4043" y="461"/>
                    <a:pt x="3739" y="188"/>
                  </a:cubicBezTo>
                  <a:cubicBezTo>
                    <a:pt x="3585" y="62"/>
                    <a:pt x="3406" y="0"/>
                    <a:pt x="3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115"/>
            <p:cNvSpPr/>
            <p:nvPr/>
          </p:nvSpPr>
          <p:spPr>
            <a:xfrm>
              <a:off x="2670623" y="4454618"/>
              <a:ext cx="126169" cy="112977"/>
            </a:xfrm>
            <a:custGeom>
              <a:avLst/>
              <a:gdLst/>
              <a:ahLst/>
              <a:cxnLst/>
              <a:rect l="l" t="t" r="r" b="b"/>
              <a:pathLst>
                <a:path w="4256" h="3811" extrusionOk="0">
                  <a:moveTo>
                    <a:pt x="857" y="1"/>
                  </a:moveTo>
                  <a:cubicBezTo>
                    <a:pt x="639" y="1"/>
                    <a:pt x="421" y="85"/>
                    <a:pt x="274" y="249"/>
                  </a:cubicBezTo>
                  <a:cubicBezTo>
                    <a:pt x="0" y="584"/>
                    <a:pt x="61" y="1070"/>
                    <a:pt x="365" y="1343"/>
                  </a:cubicBezTo>
                  <a:lnTo>
                    <a:pt x="2857" y="3623"/>
                  </a:lnTo>
                  <a:cubicBezTo>
                    <a:pt x="2997" y="3749"/>
                    <a:pt x="3189" y="3811"/>
                    <a:pt x="3379" y="3811"/>
                  </a:cubicBezTo>
                  <a:cubicBezTo>
                    <a:pt x="3601" y="3811"/>
                    <a:pt x="3820" y="3726"/>
                    <a:pt x="3952" y="3562"/>
                  </a:cubicBezTo>
                  <a:cubicBezTo>
                    <a:pt x="4255" y="3198"/>
                    <a:pt x="4225" y="2772"/>
                    <a:pt x="3891" y="2468"/>
                  </a:cubicBezTo>
                  <a:lnTo>
                    <a:pt x="1368" y="188"/>
                  </a:lnTo>
                  <a:cubicBezTo>
                    <a:pt x="1228" y="62"/>
                    <a:pt x="1043" y="1"/>
                    <a:pt x="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115"/>
            <p:cNvSpPr/>
            <p:nvPr/>
          </p:nvSpPr>
          <p:spPr>
            <a:xfrm>
              <a:off x="2606622" y="4584992"/>
              <a:ext cx="49596" cy="134292"/>
            </a:xfrm>
            <a:custGeom>
              <a:avLst/>
              <a:gdLst/>
              <a:ahLst/>
              <a:cxnLst/>
              <a:rect l="l" t="t" r="r" b="b"/>
              <a:pathLst>
                <a:path w="1673" h="4530" extrusionOk="0">
                  <a:moveTo>
                    <a:pt x="856" y="0"/>
                  </a:moveTo>
                  <a:cubicBezTo>
                    <a:pt x="813" y="0"/>
                    <a:pt x="771" y="5"/>
                    <a:pt x="730" y="15"/>
                  </a:cubicBezTo>
                  <a:cubicBezTo>
                    <a:pt x="305" y="76"/>
                    <a:pt x="1" y="411"/>
                    <a:pt x="31" y="836"/>
                  </a:cubicBezTo>
                  <a:cubicBezTo>
                    <a:pt x="92" y="1839"/>
                    <a:pt x="92" y="2842"/>
                    <a:pt x="123" y="3845"/>
                  </a:cubicBezTo>
                  <a:cubicBezTo>
                    <a:pt x="123" y="4223"/>
                    <a:pt x="482" y="4529"/>
                    <a:pt x="818" y="4529"/>
                  </a:cubicBezTo>
                  <a:cubicBezTo>
                    <a:pt x="860" y="4529"/>
                    <a:pt x="902" y="4524"/>
                    <a:pt x="943" y="4514"/>
                  </a:cubicBezTo>
                  <a:cubicBezTo>
                    <a:pt x="1369" y="4453"/>
                    <a:pt x="1673" y="4119"/>
                    <a:pt x="1642" y="3693"/>
                  </a:cubicBezTo>
                  <a:cubicBezTo>
                    <a:pt x="1612" y="2660"/>
                    <a:pt x="1612" y="1687"/>
                    <a:pt x="1551" y="684"/>
                  </a:cubicBezTo>
                  <a:cubicBezTo>
                    <a:pt x="1551" y="306"/>
                    <a:pt x="1192" y="0"/>
                    <a:pt x="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115"/>
            <p:cNvSpPr/>
            <p:nvPr/>
          </p:nvSpPr>
          <p:spPr>
            <a:xfrm>
              <a:off x="2679635" y="4726423"/>
              <a:ext cx="143274" cy="101445"/>
            </a:xfrm>
            <a:custGeom>
              <a:avLst/>
              <a:gdLst/>
              <a:ahLst/>
              <a:cxnLst/>
              <a:rect l="l" t="t" r="r" b="b"/>
              <a:pathLst>
                <a:path w="4833" h="3422" extrusionOk="0">
                  <a:moveTo>
                    <a:pt x="3939" y="1"/>
                  </a:moveTo>
                  <a:cubicBezTo>
                    <a:pt x="3789" y="1"/>
                    <a:pt x="3635" y="45"/>
                    <a:pt x="3496" y="138"/>
                  </a:cubicBezTo>
                  <a:cubicBezTo>
                    <a:pt x="2462" y="776"/>
                    <a:pt x="1459" y="1384"/>
                    <a:pt x="426" y="2023"/>
                  </a:cubicBezTo>
                  <a:cubicBezTo>
                    <a:pt x="91" y="2266"/>
                    <a:pt x="0" y="2783"/>
                    <a:pt x="243" y="3086"/>
                  </a:cubicBezTo>
                  <a:cubicBezTo>
                    <a:pt x="394" y="3312"/>
                    <a:pt x="626" y="3422"/>
                    <a:pt x="867" y="3422"/>
                  </a:cubicBezTo>
                  <a:cubicBezTo>
                    <a:pt x="1016" y="3422"/>
                    <a:pt x="1168" y="3380"/>
                    <a:pt x="1307" y="3299"/>
                  </a:cubicBezTo>
                  <a:cubicBezTo>
                    <a:pt x="2310" y="2631"/>
                    <a:pt x="3344" y="2023"/>
                    <a:pt x="4377" y="1384"/>
                  </a:cubicBezTo>
                  <a:cubicBezTo>
                    <a:pt x="4742" y="1172"/>
                    <a:pt x="4833" y="624"/>
                    <a:pt x="4559" y="320"/>
                  </a:cubicBezTo>
                  <a:cubicBezTo>
                    <a:pt x="4410" y="114"/>
                    <a:pt x="4179"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115"/>
            <p:cNvSpPr/>
            <p:nvPr/>
          </p:nvSpPr>
          <p:spPr>
            <a:xfrm>
              <a:off x="2846322" y="4482721"/>
              <a:ext cx="72097" cy="144193"/>
            </a:xfrm>
            <a:custGeom>
              <a:avLst/>
              <a:gdLst/>
              <a:ahLst/>
              <a:cxnLst/>
              <a:rect l="l" t="t" r="r" b="b"/>
              <a:pathLst>
                <a:path w="2432" h="4864" extrusionOk="0">
                  <a:moveTo>
                    <a:pt x="821" y="0"/>
                  </a:moveTo>
                  <a:cubicBezTo>
                    <a:pt x="426" y="31"/>
                    <a:pt x="0" y="426"/>
                    <a:pt x="122" y="821"/>
                  </a:cubicBezTo>
                  <a:lnTo>
                    <a:pt x="821" y="4134"/>
                  </a:lnTo>
                  <a:cubicBezTo>
                    <a:pt x="851" y="4317"/>
                    <a:pt x="912" y="4529"/>
                    <a:pt x="1064" y="4681"/>
                  </a:cubicBezTo>
                  <a:cubicBezTo>
                    <a:pt x="1216" y="4772"/>
                    <a:pt x="1459" y="4864"/>
                    <a:pt x="1642" y="4864"/>
                  </a:cubicBezTo>
                  <a:cubicBezTo>
                    <a:pt x="2037" y="4833"/>
                    <a:pt x="2432" y="4438"/>
                    <a:pt x="2341" y="4013"/>
                  </a:cubicBezTo>
                  <a:lnTo>
                    <a:pt x="1642" y="730"/>
                  </a:lnTo>
                  <a:cubicBezTo>
                    <a:pt x="1611" y="517"/>
                    <a:pt x="1520" y="335"/>
                    <a:pt x="1368" y="183"/>
                  </a:cubicBezTo>
                  <a:cubicBezTo>
                    <a:pt x="1216" y="61"/>
                    <a:pt x="1003" y="0"/>
                    <a:pt x="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115"/>
            <p:cNvSpPr/>
            <p:nvPr/>
          </p:nvSpPr>
          <p:spPr>
            <a:xfrm>
              <a:off x="3010312" y="4502553"/>
              <a:ext cx="126169" cy="47758"/>
            </a:xfrm>
            <a:custGeom>
              <a:avLst/>
              <a:gdLst/>
              <a:ahLst/>
              <a:cxnLst/>
              <a:rect l="l" t="t" r="r" b="b"/>
              <a:pathLst>
                <a:path w="4256" h="1611" extrusionOk="0">
                  <a:moveTo>
                    <a:pt x="699" y="0"/>
                  </a:moveTo>
                  <a:cubicBezTo>
                    <a:pt x="517" y="0"/>
                    <a:pt x="304" y="152"/>
                    <a:pt x="183" y="274"/>
                  </a:cubicBezTo>
                  <a:cubicBezTo>
                    <a:pt x="61" y="426"/>
                    <a:pt x="0" y="669"/>
                    <a:pt x="0" y="851"/>
                  </a:cubicBezTo>
                  <a:cubicBezTo>
                    <a:pt x="31" y="1033"/>
                    <a:pt x="91" y="1216"/>
                    <a:pt x="243" y="1368"/>
                  </a:cubicBezTo>
                  <a:cubicBezTo>
                    <a:pt x="456" y="1489"/>
                    <a:pt x="608" y="1581"/>
                    <a:pt x="821" y="1581"/>
                  </a:cubicBezTo>
                  <a:lnTo>
                    <a:pt x="3496" y="1611"/>
                  </a:lnTo>
                  <a:cubicBezTo>
                    <a:pt x="3678" y="1611"/>
                    <a:pt x="3891" y="1459"/>
                    <a:pt x="4012" y="1337"/>
                  </a:cubicBezTo>
                  <a:cubicBezTo>
                    <a:pt x="4134" y="1185"/>
                    <a:pt x="4256" y="973"/>
                    <a:pt x="4195" y="760"/>
                  </a:cubicBezTo>
                  <a:cubicBezTo>
                    <a:pt x="4164" y="578"/>
                    <a:pt x="4104" y="395"/>
                    <a:pt x="3952" y="243"/>
                  </a:cubicBezTo>
                  <a:cubicBezTo>
                    <a:pt x="3739" y="122"/>
                    <a:pt x="3587" y="61"/>
                    <a:pt x="3374" y="61"/>
                  </a:cubicBezTo>
                  <a:cubicBezTo>
                    <a:pt x="2493" y="61"/>
                    <a:pt x="1581" y="0"/>
                    <a:pt x="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115"/>
            <p:cNvSpPr/>
            <p:nvPr/>
          </p:nvSpPr>
          <p:spPr>
            <a:xfrm>
              <a:off x="3078790" y="4651009"/>
              <a:ext cx="62195" cy="148433"/>
            </a:xfrm>
            <a:custGeom>
              <a:avLst/>
              <a:gdLst/>
              <a:ahLst/>
              <a:cxnLst/>
              <a:rect l="l" t="t" r="r" b="b"/>
              <a:pathLst>
                <a:path w="2098" h="5007" extrusionOk="0">
                  <a:moveTo>
                    <a:pt x="860" y="0"/>
                  </a:moveTo>
                  <a:cubicBezTo>
                    <a:pt x="827" y="0"/>
                    <a:pt x="794" y="2"/>
                    <a:pt x="760" y="7"/>
                  </a:cubicBezTo>
                  <a:cubicBezTo>
                    <a:pt x="335" y="68"/>
                    <a:pt x="0" y="433"/>
                    <a:pt x="61" y="858"/>
                  </a:cubicBezTo>
                  <a:cubicBezTo>
                    <a:pt x="213" y="1983"/>
                    <a:pt x="335" y="3168"/>
                    <a:pt x="487" y="4323"/>
                  </a:cubicBezTo>
                  <a:cubicBezTo>
                    <a:pt x="514" y="4677"/>
                    <a:pt x="833" y="5006"/>
                    <a:pt x="1205" y="5006"/>
                  </a:cubicBezTo>
                  <a:cubicBezTo>
                    <a:pt x="1249" y="5006"/>
                    <a:pt x="1293" y="5002"/>
                    <a:pt x="1338" y="4992"/>
                  </a:cubicBezTo>
                  <a:cubicBezTo>
                    <a:pt x="1733" y="4962"/>
                    <a:pt x="2098" y="4627"/>
                    <a:pt x="2006" y="4172"/>
                  </a:cubicBezTo>
                  <a:cubicBezTo>
                    <a:pt x="1854" y="3016"/>
                    <a:pt x="1733" y="1831"/>
                    <a:pt x="1581" y="706"/>
                  </a:cubicBezTo>
                  <a:cubicBezTo>
                    <a:pt x="1553" y="315"/>
                    <a:pt x="1242" y="0"/>
                    <a:pt x="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115"/>
            <p:cNvSpPr/>
            <p:nvPr/>
          </p:nvSpPr>
          <p:spPr>
            <a:xfrm>
              <a:off x="2911183" y="4698439"/>
              <a:ext cx="68510" cy="132395"/>
            </a:xfrm>
            <a:custGeom>
              <a:avLst/>
              <a:gdLst/>
              <a:ahLst/>
              <a:cxnLst/>
              <a:rect l="l" t="t" r="r" b="b"/>
              <a:pathLst>
                <a:path w="2311" h="4466" extrusionOk="0">
                  <a:moveTo>
                    <a:pt x="1458" y="1"/>
                  </a:moveTo>
                  <a:cubicBezTo>
                    <a:pt x="1118" y="1"/>
                    <a:pt x="806" y="256"/>
                    <a:pt x="700" y="626"/>
                  </a:cubicBezTo>
                  <a:cubicBezTo>
                    <a:pt x="487" y="1599"/>
                    <a:pt x="305" y="2602"/>
                    <a:pt x="62" y="3544"/>
                  </a:cubicBezTo>
                  <a:cubicBezTo>
                    <a:pt x="1" y="3939"/>
                    <a:pt x="305" y="4395"/>
                    <a:pt x="669" y="4456"/>
                  </a:cubicBezTo>
                  <a:cubicBezTo>
                    <a:pt x="713" y="4462"/>
                    <a:pt x="756" y="4465"/>
                    <a:pt x="798" y="4465"/>
                  </a:cubicBezTo>
                  <a:cubicBezTo>
                    <a:pt x="1167" y="4465"/>
                    <a:pt x="1472" y="4230"/>
                    <a:pt x="1581" y="3848"/>
                  </a:cubicBezTo>
                  <a:cubicBezTo>
                    <a:pt x="1824" y="2845"/>
                    <a:pt x="2007" y="1872"/>
                    <a:pt x="2220" y="930"/>
                  </a:cubicBezTo>
                  <a:cubicBezTo>
                    <a:pt x="2311" y="505"/>
                    <a:pt x="2007" y="49"/>
                    <a:pt x="1612" y="18"/>
                  </a:cubicBezTo>
                  <a:cubicBezTo>
                    <a:pt x="1560" y="6"/>
                    <a:pt x="1509" y="1"/>
                    <a:pt x="1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115"/>
            <p:cNvSpPr/>
            <p:nvPr/>
          </p:nvSpPr>
          <p:spPr>
            <a:xfrm>
              <a:off x="2865235" y="4866549"/>
              <a:ext cx="146002" cy="52294"/>
            </a:xfrm>
            <a:custGeom>
              <a:avLst/>
              <a:gdLst/>
              <a:ahLst/>
              <a:cxnLst/>
              <a:rect l="l" t="t" r="r" b="b"/>
              <a:pathLst>
                <a:path w="4925" h="1764" extrusionOk="0">
                  <a:moveTo>
                    <a:pt x="943" y="1"/>
                  </a:moveTo>
                  <a:cubicBezTo>
                    <a:pt x="700" y="1"/>
                    <a:pt x="517" y="1"/>
                    <a:pt x="365" y="122"/>
                  </a:cubicBezTo>
                  <a:cubicBezTo>
                    <a:pt x="213" y="244"/>
                    <a:pt x="61" y="426"/>
                    <a:pt x="61" y="609"/>
                  </a:cubicBezTo>
                  <a:cubicBezTo>
                    <a:pt x="1" y="1004"/>
                    <a:pt x="244" y="1490"/>
                    <a:pt x="669" y="1521"/>
                  </a:cubicBezTo>
                  <a:lnTo>
                    <a:pt x="3982" y="1764"/>
                  </a:lnTo>
                  <a:cubicBezTo>
                    <a:pt x="4195" y="1764"/>
                    <a:pt x="4378" y="1764"/>
                    <a:pt x="4530" y="1642"/>
                  </a:cubicBezTo>
                  <a:cubicBezTo>
                    <a:pt x="4681" y="1521"/>
                    <a:pt x="4833" y="1338"/>
                    <a:pt x="4833" y="1125"/>
                  </a:cubicBezTo>
                  <a:cubicBezTo>
                    <a:pt x="4925" y="761"/>
                    <a:pt x="4651" y="274"/>
                    <a:pt x="4226" y="244"/>
                  </a:cubicBezTo>
                  <a:lnTo>
                    <a:pt x="9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115"/>
            <p:cNvSpPr/>
            <p:nvPr/>
          </p:nvSpPr>
          <p:spPr>
            <a:xfrm>
              <a:off x="3087801" y="4838150"/>
              <a:ext cx="108145" cy="69458"/>
            </a:xfrm>
            <a:custGeom>
              <a:avLst/>
              <a:gdLst/>
              <a:ahLst/>
              <a:cxnLst/>
              <a:rect l="l" t="t" r="r" b="b"/>
              <a:pathLst>
                <a:path w="3648" h="2343" extrusionOk="0">
                  <a:moveTo>
                    <a:pt x="2819" y="1"/>
                  </a:moveTo>
                  <a:cubicBezTo>
                    <a:pt x="2739" y="1"/>
                    <a:pt x="2659" y="16"/>
                    <a:pt x="2584" y="47"/>
                  </a:cubicBezTo>
                  <a:lnTo>
                    <a:pt x="517" y="837"/>
                  </a:lnTo>
                  <a:cubicBezTo>
                    <a:pt x="335" y="928"/>
                    <a:pt x="183" y="1080"/>
                    <a:pt x="122" y="1232"/>
                  </a:cubicBezTo>
                  <a:cubicBezTo>
                    <a:pt x="31" y="1415"/>
                    <a:pt x="0" y="1658"/>
                    <a:pt x="61" y="1840"/>
                  </a:cubicBezTo>
                  <a:cubicBezTo>
                    <a:pt x="182" y="2130"/>
                    <a:pt x="493" y="2342"/>
                    <a:pt x="814" y="2342"/>
                  </a:cubicBezTo>
                  <a:cubicBezTo>
                    <a:pt x="898" y="2342"/>
                    <a:pt x="982" y="2328"/>
                    <a:pt x="1064" y="2296"/>
                  </a:cubicBezTo>
                  <a:lnTo>
                    <a:pt x="3101" y="1506"/>
                  </a:lnTo>
                  <a:cubicBezTo>
                    <a:pt x="3283" y="1415"/>
                    <a:pt x="3435" y="1263"/>
                    <a:pt x="3526" y="1111"/>
                  </a:cubicBezTo>
                  <a:cubicBezTo>
                    <a:pt x="3648" y="928"/>
                    <a:pt x="3648" y="655"/>
                    <a:pt x="3557" y="503"/>
                  </a:cubicBezTo>
                  <a:cubicBezTo>
                    <a:pt x="3436" y="214"/>
                    <a:pt x="3125" y="1"/>
                    <a:pt x="2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115"/>
            <p:cNvSpPr/>
            <p:nvPr/>
          </p:nvSpPr>
          <p:spPr>
            <a:xfrm>
              <a:off x="2531860" y="4832488"/>
              <a:ext cx="134292" cy="91158"/>
            </a:xfrm>
            <a:custGeom>
              <a:avLst/>
              <a:gdLst/>
              <a:ahLst/>
              <a:cxnLst/>
              <a:rect l="l" t="t" r="r" b="b"/>
              <a:pathLst>
                <a:path w="4530" h="3075" extrusionOk="0">
                  <a:moveTo>
                    <a:pt x="3716" y="1"/>
                  </a:moveTo>
                  <a:cubicBezTo>
                    <a:pt x="3632" y="1"/>
                    <a:pt x="3547" y="18"/>
                    <a:pt x="3465" y="56"/>
                  </a:cubicBezTo>
                  <a:cubicBezTo>
                    <a:pt x="2493" y="542"/>
                    <a:pt x="1490" y="1028"/>
                    <a:pt x="547" y="1575"/>
                  </a:cubicBezTo>
                  <a:cubicBezTo>
                    <a:pt x="365" y="1636"/>
                    <a:pt x="213" y="1758"/>
                    <a:pt x="122" y="1940"/>
                  </a:cubicBezTo>
                  <a:cubicBezTo>
                    <a:pt x="61" y="2153"/>
                    <a:pt x="0" y="2366"/>
                    <a:pt x="91" y="2548"/>
                  </a:cubicBezTo>
                  <a:cubicBezTo>
                    <a:pt x="208" y="2829"/>
                    <a:pt x="506" y="3074"/>
                    <a:pt x="804" y="3074"/>
                  </a:cubicBezTo>
                  <a:cubicBezTo>
                    <a:pt x="892" y="3074"/>
                    <a:pt x="980" y="3053"/>
                    <a:pt x="1064" y="3004"/>
                  </a:cubicBezTo>
                  <a:cubicBezTo>
                    <a:pt x="2067" y="2518"/>
                    <a:pt x="3040" y="2031"/>
                    <a:pt x="4012" y="1484"/>
                  </a:cubicBezTo>
                  <a:cubicBezTo>
                    <a:pt x="4195" y="1423"/>
                    <a:pt x="4347" y="1302"/>
                    <a:pt x="4408" y="1119"/>
                  </a:cubicBezTo>
                  <a:cubicBezTo>
                    <a:pt x="4499" y="967"/>
                    <a:pt x="4529" y="694"/>
                    <a:pt x="4468" y="512"/>
                  </a:cubicBezTo>
                  <a:cubicBezTo>
                    <a:pt x="4348" y="247"/>
                    <a:pt x="4037" y="1"/>
                    <a:pt x="3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115"/>
            <p:cNvSpPr/>
            <p:nvPr/>
          </p:nvSpPr>
          <p:spPr>
            <a:xfrm>
              <a:off x="2442631" y="4564716"/>
              <a:ext cx="90150" cy="91040"/>
            </a:xfrm>
            <a:custGeom>
              <a:avLst/>
              <a:gdLst/>
              <a:ahLst/>
              <a:cxnLst/>
              <a:rect l="l" t="t" r="r" b="b"/>
              <a:pathLst>
                <a:path w="3041" h="3071" extrusionOk="0">
                  <a:moveTo>
                    <a:pt x="700" y="0"/>
                  </a:moveTo>
                  <a:cubicBezTo>
                    <a:pt x="518" y="0"/>
                    <a:pt x="275" y="122"/>
                    <a:pt x="183" y="274"/>
                  </a:cubicBezTo>
                  <a:cubicBezTo>
                    <a:pt x="62" y="426"/>
                    <a:pt x="1" y="608"/>
                    <a:pt x="1" y="821"/>
                  </a:cubicBezTo>
                  <a:cubicBezTo>
                    <a:pt x="1" y="912"/>
                    <a:pt x="31" y="973"/>
                    <a:pt x="31" y="1034"/>
                  </a:cubicBezTo>
                  <a:cubicBezTo>
                    <a:pt x="62" y="1125"/>
                    <a:pt x="153" y="1247"/>
                    <a:pt x="244" y="1338"/>
                  </a:cubicBezTo>
                  <a:lnTo>
                    <a:pt x="1734" y="2888"/>
                  </a:lnTo>
                  <a:cubicBezTo>
                    <a:pt x="1855" y="3040"/>
                    <a:pt x="2129" y="3070"/>
                    <a:pt x="2311" y="3070"/>
                  </a:cubicBezTo>
                  <a:cubicBezTo>
                    <a:pt x="2493" y="3070"/>
                    <a:pt x="2737" y="2949"/>
                    <a:pt x="2828" y="2827"/>
                  </a:cubicBezTo>
                  <a:cubicBezTo>
                    <a:pt x="2949" y="2614"/>
                    <a:pt x="3041" y="2432"/>
                    <a:pt x="3041" y="2250"/>
                  </a:cubicBezTo>
                  <a:cubicBezTo>
                    <a:pt x="3041" y="2158"/>
                    <a:pt x="2980" y="2098"/>
                    <a:pt x="2980" y="2067"/>
                  </a:cubicBezTo>
                  <a:cubicBezTo>
                    <a:pt x="2949" y="1946"/>
                    <a:pt x="2858" y="1824"/>
                    <a:pt x="2767" y="1763"/>
                  </a:cubicBezTo>
                  <a:lnTo>
                    <a:pt x="1278" y="183"/>
                  </a:lnTo>
                  <a:cubicBezTo>
                    <a:pt x="1156" y="31"/>
                    <a:pt x="913" y="0"/>
                    <a:pt x="7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115"/>
            <p:cNvSpPr/>
            <p:nvPr/>
          </p:nvSpPr>
          <p:spPr>
            <a:xfrm>
              <a:off x="2641779" y="4896134"/>
              <a:ext cx="121663" cy="130112"/>
            </a:xfrm>
            <a:custGeom>
              <a:avLst/>
              <a:gdLst/>
              <a:ahLst/>
              <a:cxnLst/>
              <a:rect l="l" t="t" r="r" b="b"/>
              <a:pathLst>
                <a:path w="4104" h="4389" extrusionOk="0">
                  <a:moveTo>
                    <a:pt x="3226" y="1"/>
                  </a:moveTo>
                  <a:cubicBezTo>
                    <a:pt x="3017" y="1"/>
                    <a:pt x="2809" y="85"/>
                    <a:pt x="2645" y="249"/>
                  </a:cubicBezTo>
                  <a:lnTo>
                    <a:pt x="274" y="3106"/>
                  </a:lnTo>
                  <a:cubicBezTo>
                    <a:pt x="0" y="3410"/>
                    <a:pt x="31" y="3927"/>
                    <a:pt x="335" y="4200"/>
                  </a:cubicBezTo>
                  <a:cubicBezTo>
                    <a:pt x="489" y="4327"/>
                    <a:pt x="669" y="4388"/>
                    <a:pt x="847" y="4388"/>
                  </a:cubicBezTo>
                  <a:cubicBezTo>
                    <a:pt x="1057" y="4388"/>
                    <a:pt x="1265" y="4304"/>
                    <a:pt x="1429" y="4140"/>
                  </a:cubicBezTo>
                  <a:lnTo>
                    <a:pt x="3830" y="1283"/>
                  </a:lnTo>
                  <a:cubicBezTo>
                    <a:pt x="4104" y="948"/>
                    <a:pt x="4104" y="462"/>
                    <a:pt x="3739" y="188"/>
                  </a:cubicBezTo>
                  <a:cubicBezTo>
                    <a:pt x="3585" y="62"/>
                    <a:pt x="3405" y="1"/>
                    <a:pt x="32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115"/>
            <p:cNvSpPr/>
            <p:nvPr/>
          </p:nvSpPr>
          <p:spPr>
            <a:xfrm>
              <a:off x="2830996" y="4968227"/>
              <a:ext cx="125280" cy="113125"/>
            </a:xfrm>
            <a:custGeom>
              <a:avLst/>
              <a:gdLst/>
              <a:ahLst/>
              <a:cxnLst/>
              <a:rect l="l" t="t" r="r" b="b"/>
              <a:pathLst>
                <a:path w="4226" h="3816" extrusionOk="0">
                  <a:moveTo>
                    <a:pt x="847" y="0"/>
                  </a:moveTo>
                  <a:cubicBezTo>
                    <a:pt x="625" y="0"/>
                    <a:pt x="405" y="85"/>
                    <a:pt x="274" y="249"/>
                  </a:cubicBezTo>
                  <a:cubicBezTo>
                    <a:pt x="1" y="613"/>
                    <a:pt x="31" y="1069"/>
                    <a:pt x="335" y="1373"/>
                  </a:cubicBezTo>
                  <a:lnTo>
                    <a:pt x="2858" y="3653"/>
                  </a:lnTo>
                  <a:cubicBezTo>
                    <a:pt x="2993" y="3761"/>
                    <a:pt x="3170" y="3815"/>
                    <a:pt x="3349" y="3815"/>
                  </a:cubicBezTo>
                  <a:cubicBezTo>
                    <a:pt x="3573" y="3815"/>
                    <a:pt x="3800" y="3731"/>
                    <a:pt x="3952" y="3562"/>
                  </a:cubicBezTo>
                  <a:cubicBezTo>
                    <a:pt x="4226" y="3197"/>
                    <a:pt x="4165" y="2741"/>
                    <a:pt x="3861" y="2468"/>
                  </a:cubicBezTo>
                  <a:lnTo>
                    <a:pt x="1368" y="188"/>
                  </a:lnTo>
                  <a:cubicBezTo>
                    <a:pt x="1228" y="62"/>
                    <a:pt x="1037" y="0"/>
                    <a:pt x="8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115"/>
            <p:cNvSpPr/>
            <p:nvPr/>
          </p:nvSpPr>
          <p:spPr>
            <a:xfrm>
              <a:off x="2765216" y="5013908"/>
              <a:ext cx="49596" cy="134262"/>
            </a:xfrm>
            <a:custGeom>
              <a:avLst/>
              <a:gdLst/>
              <a:ahLst/>
              <a:cxnLst/>
              <a:rect l="l" t="t" r="r" b="b"/>
              <a:pathLst>
                <a:path w="1673" h="4529" extrusionOk="0">
                  <a:moveTo>
                    <a:pt x="856" y="1"/>
                  </a:moveTo>
                  <a:cubicBezTo>
                    <a:pt x="814" y="1"/>
                    <a:pt x="772" y="5"/>
                    <a:pt x="730" y="15"/>
                  </a:cubicBezTo>
                  <a:cubicBezTo>
                    <a:pt x="305" y="76"/>
                    <a:pt x="1" y="440"/>
                    <a:pt x="61" y="835"/>
                  </a:cubicBezTo>
                  <a:cubicBezTo>
                    <a:pt x="92" y="1838"/>
                    <a:pt x="92" y="2872"/>
                    <a:pt x="122" y="3845"/>
                  </a:cubicBezTo>
                  <a:cubicBezTo>
                    <a:pt x="122" y="4222"/>
                    <a:pt x="482" y="4528"/>
                    <a:pt x="839" y="4528"/>
                  </a:cubicBezTo>
                  <a:cubicBezTo>
                    <a:pt x="884" y="4528"/>
                    <a:pt x="929" y="4523"/>
                    <a:pt x="973" y="4513"/>
                  </a:cubicBezTo>
                  <a:cubicBezTo>
                    <a:pt x="1368" y="4452"/>
                    <a:pt x="1672" y="4118"/>
                    <a:pt x="1642" y="3693"/>
                  </a:cubicBezTo>
                  <a:cubicBezTo>
                    <a:pt x="1642" y="2720"/>
                    <a:pt x="1612" y="1717"/>
                    <a:pt x="1581" y="683"/>
                  </a:cubicBezTo>
                  <a:cubicBezTo>
                    <a:pt x="1581" y="330"/>
                    <a:pt x="1216" y="1"/>
                    <a:pt x="8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15"/>
            <p:cNvSpPr/>
            <p:nvPr/>
          </p:nvSpPr>
          <p:spPr>
            <a:xfrm>
              <a:off x="3006696" y="4996300"/>
              <a:ext cx="71207" cy="144223"/>
            </a:xfrm>
            <a:custGeom>
              <a:avLst/>
              <a:gdLst/>
              <a:ahLst/>
              <a:cxnLst/>
              <a:rect l="l" t="t" r="r" b="b"/>
              <a:pathLst>
                <a:path w="2402" h="4865" extrusionOk="0">
                  <a:moveTo>
                    <a:pt x="791" y="1"/>
                  </a:moveTo>
                  <a:cubicBezTo>
                    <a:pt x="426" y="31"/>
                    <a:pt x="1" y="426"/>
                    <a:pt x="122" y="821"/>
                  </a:cubicBezTo>
                  <a:lnTo>
                    <a:pt x="791" y="4135"/>
                  </a:lnTo>
                  <a:cubicBezTo>
                    <a:pt x="821" y="4317"/>
                    <a:pt x="913" y="4530"/>
                    <a:pt x="1065" y="4682"/>
                  </a:cubicBezTo>
                  <a:cubicBezTo>
                    <a:pt x="1216" y="4773"/>
                    <a:pt x="1429" y="4864"/>
                    <a:pt x="1642" y="4864"/>
                  </a:cubicBezTo>
                  <a:cubicBezTo>
                    <a:pt x="1976" y="4834"/>
                    <a:pt x="2402" y="4439"/>
                    <a:pt x="2311" y="4013"/>
                  </a:cubicBezTo>
                  <a:lnTo>
                    <a:pt x="1642" y="730"/>
                  </a:lnTo>
                  <a:cubicBezTo>
                    <a:pt x="1581" y="518"/>
                    <a:pt x="1520" y="335"/>
                    <a:pt x="1368" y="183"/>
                  </a:cubicBezTo>
                  <a:cubicBezTo>
                    <a:pt x="1216" y="62"/>
                    <a:pt x="973" y="1"/>
                    <a:pt x="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15"/>
            <p:cNvSpPr/>
            <p:nvPr/>
          </p:nvSpPr>
          <p:spPr>
            <a:xfrm>
              <a:off x="2421021" y="4978277"/>
              <a:ext cx="126169" cy="46898"/>
            </a:xfrm>
            <a:custGeom>
              <a:avLst/>
              <a:gdLst/>
              <a:ahLst/>
              <a:cxnLst/>
              <a:rect l="l" t="t" r="r" b="b"/>
              <a:pathLst>
                <a:path w="4256" h="1582" extrusionOk="0">
                  <a:moveTo>
                    <a:pt x="730" y="1"/>
                  </a:moveTo>
                  <a:cubicBezTo>
                    <a:pt x="517" y="1"/>
                    <a:pt x="304" y="153"/>
                    <a:pt x="183" y="274"/>
                  </a:cubicBezTo>
                  <a:cubicBezTo>
                    <a:pt x="61" y="396"/>
                    <a:pt x="0" y="639"/>
                    <a:pt x="0" y="822"/>
                  </a:cubicBezTo>
                  <a:cubicBezTo>
                    <a:pt x="31" y="1034"/>
                    <a:pt x="122" y="1217"/>
                    <a:pt x="274" y="1369"/>
                  </a:cubicBezTo>
                  <a:cubicBezTo>
                    <a:pt x="456" y="1490"/>
                    <a:pt x="608" y="1551"/>
                    <a:pt x="821" y="1551"/>
                  </a:cubicBezTo>
                  <a:lnTo>
                    <a:pt x="3496" y="1581"/>
                  </a:lnTo>
                  <a:cubicBezTo>
                    <a:pt x="3678" y="1581"/>
                    <a:pt x="3922" y="1429"/>
                    <a:pt x="4013" y="1338"/>
                  </a:cubicBezTo>
                  <a:cubicBezTo>
                    <a:pt x="4134" y="1186"/>
                    <a:pt x="4256" y="943"/>
                    <a:pt x="4225" y="761"/>
                  </a:cubicBezTo>
                  <a:cubicBezTo>
                    <a:pt x="4165" y="578"/>
                    <a:pt x="4104" y="366"/>
                    <a:pt x="3952" y="214"/>
                  </a:cubicBezTo>
                  <a:cubicBezTo>
                    <a:pt x="3770" y="122"/>
                    <a:pt x="3618" y="31"/>
                    <a:pt x="3374" y="31"/>
                  </a:cubicBezTo>
                  <a:cubicBezTo>
                    <a:pt x="2493" y="31"/>
                    <a:pt x="1581" y="1"/>
                    <a:pt x="7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15"/>
            <p:cNvSpPr/>
            <p:nvPr/>
          </p:nvSpPr>
          <p:spPr>
            <a:xfrm>
              <a:off x="3133750" y="4947388"/>
              <a:ext cx="70318" cy="132365"/>
            </a:xfrm>
            <a:custGeom>
              <a:avLst/>
              <a:gdLst/>
              <a:ahLst/>
              <a:cxnLst/>
              <a:rect l="l" t="t" r="r" b="b"/>
              <a:pathLst>
                <a:path w="2372" h="4465" extrusionOk="0">
                  <a:moveTo>
                    <a:pt x="1514" y="0"/>
                  </a:moveTo>
                  <a:cubicBezTo>
                    <a:pt x="1144" y="0"/>
                    <a:pt x="839" y="235"/>
                    <a:pt x="730" y="617"/>
                  </a:cubicBezTo>
                  <a:cubicBezTo>
                    <a:pt x="487" y="1620"/>
                    <a:pt x="304" y="2593"/>
                    <a:pt x="92" y="3535"/>
                  </a:cubicBezTo>
                  <a:cubicBezTo>
                    <a:pt x="0" y="3930"/>
                    <a:pt x="304" y="4386"/>
                    <a:pt x="700" y="4447"/>
                  </a:cubicBezTo>
                  <a:cubicBezTo>
                    <a:pt x="751" y="4459"/>
                    <a:pt x="802" y="4465"/>
                    <a:pt x="853" y="4465"/>
                  </a:cubicBezTo>
                  <a:cubicBezTo>
                    <a:pt x="1193" y="4465"/>
                    <a:pt x="1506" y="4210"/>
                    <a:pt x="1611" y="3839"/>
                  </a:cubicBezTo>
                  <a:cubicBezTo>
                    <a:pt x="1824" y="2867"/>
                    <a:pt x="2007" y="1864"/>
                    <a:pt x="2250" y="921"/>
                  </a:cubicBezTo>
                  <a:cubicBezTo>
                    <a:pt x="2371" y="496"/>
                    <a:pt x="2067" y="101"/>
                    <a:pt x="1642" y="9"/>
                  </a:cubicBezTo>
                  <a:cubicBezTo>
                    <a:pt x="1598" y="3"/>
                    <a:pt x="1556" y="0"/>
                    <a:pt x="1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15"/>
            <p:cNvSpPr/>
            <p:nvPr/>
          </p:nvSpPr>
          <p:spPr>
            <a:xfrm>
              <a:off x="2543569" y="5040469"/>
              <a:ext cx="91040" cy="91040"/>
            </a:xfrm>
            <a:custGeom>
              <a:avLst/>
              <a:gdLst/>
              <a:ahLst/>
              <a:cxnLst/>
              <a:rect l="l" t="t" r="r" b="b"/>
              <a:pathLst>
                <a:path w="3071" h="3071" extrusionOk="0">
                  <a:moveTo>
                    <a:pt x="730" y="0"/>
                  </a:moveTo>
                  <a:cubicBezTo>
                    <a:pt x="547" y="0"/>
                    <a:pt x="304" y="91"/>
                    <a:pt x="183" y="243"/>
                  </a:cubicBezTo>
                  <a:cubicBezTo>
                    <a:pt x="91" y="395"/>
                    <a:pt x="0" y="578"/>
                    <a:pt x="0" y="821"/>
                  </a:cubicBezTo>
                  <a:cubicBezTo>
                    <a:pt x="0" y="912"/>
                    <a:pt x="31" y="973"/>
                    <a:pt x="31" y="1003"/>
                  </a:cubicBezTo>
                  <a:cubicBezTo>
                    <a:pt x="91" y="1125"/>
                    <a:pt x="152" y="1246"/>
                    <a:pt x="274" y="1307"/>
                  </a:cubicBezTo>
                  <a:lnTo>
                    <a:pt x="1763" y="2888"/>
                  </a:lnTo>
                  <a:cubicBezTo>
                    <a:pt x="1854" y="3040"/>
                    <a:pt x="2128" y="3070"/>
                    <a:pt x="2310" y="3070"/>
                  </a:cubicBezTo>
                  <a:cubicBezTo>
                    <a:pt x="2523" y="3070"/>
                    <a:pt x="2736" y="2949"/>
                    <a:pt x="2857" y="2797"/>
                  </a:cubicBezTo>
                  <a:cubicBezTo>
                    <a:pt x="2979" y="2645"/>
                    <a:pt x="3070" y="2462"/>
                    <a:pt x="3040" y="2219"/>
                  </a:cubicBezTo>
                  <a:cubicBezTo>
                    <a:pt x="3040" y="2158"/>
                    <a:pt x="3009" y="2067"/>
                    <a:pt x="3009" y="2037"/>
                  </a:cubicBezTo>
                  <a:cubicBezTo>
                    <a:pt x="2949" y="1915"/>
                    <a:pt x="2888" y="1824"/>
                    <a:pt x="2766" y="1733"/>
                  </a:cubicBezTo>
                  <a:lnTo>
                    <a:pt x="1307" y="183"/>
                  </a:lnTo>
                  <a:cubicBezTo>
                    <a:pt x="1186" y="31"/>
                    <a:pt x="912" y="0"/>
                    <a:pt x="7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15"/>
            <p:cNvSpPr/>
            <p:nvPr/>
          </p:nvSpPr>
          <p:spPr>
            <a:xfrm>
              <a:off x="1476714" y="1384023"/>
              <a:ext cx="1290388" cy="1448988"/>
            </a:xfrm>
            <a:custGeom>
              <a:avLst/>
              <a:gdLst/>
              <a:ahLst/>
              <a:cxnLst/>
              <a:rect l="l" t="t" r="r" b="b"/>
              <a:pathLst>
                <a:path w="43528" h="48878" fill="none" extrusionOk="0">
                  <a:moveTo>
                    <a:pt x="43284" y="13193"/>
                  </a:moveTo>
                  <a:cubicBezTo>
                    <a:pt x="43527" y="14773"/>
                    <a:pt x="42251" y="27357"/>
                    <a:pt x="41248" y="28816"/>
                  </a:cubicBezTo>
                  <a:cubicBezTo>
                    <a:pt x="40214" y="30245"/>
                    <a:pt x="24013" y="39515"/>
                    <a:pt x="24013" y="39515"/>
                  </a:cubicBezTo>
                  <a:lnTo>
                    <a:pt x="22342" y="48877"/>
                  </a:lnTo>
                  <a:lnTo>
                    <a:pt x="1308" y="46385"/>
                  </a:lnTo>
                  <a:cubicBezTo>
                    <a:pt x="1186" y="44409"/>
                    <a:pt x="1" y="21612"/>
                    <a:pt x="852" y="18360"/>
                  </a:cubicBezTo>
                  <a:cubicBezTo>
                    <a:pt x="1733" y="14925"/>
                    <a:pt x="6657" y="2524"/>
                    <a:pt x="9727" y="2615"/>
                  </a:cubicBezTo>
                  <a:cubicBezTo>
                    <a:pt x="12767" y="2737"/>
                    <a:pt x="15503" y="4560"/>
                    <a:pt x="15503" y="4560"/>
                  </a:cubicBezTo>
                  <a:cubicBezTo>
                    <a:pt x="15503" y="4560"/>
                    <a:pt x="17600" y="791"/>
                    <a:pt x="20123" y="1460"/>
                  </a:cubicBezTo>
                  <a:cubicBezTo>
                    <a:pt x="22615" y="2098"/>
                    <a:pt x="23861" y="3588"/>
                    <a:pt x="23649" y="4864"/>
                  </a:cubicBezTo>
                  <a:cubicBezTo>
                    <a:pt x="23649" y="4864"/>
                    <a:pt x="26536" y="1"/>
                    <a:pt x="30184" y="5168"/>
                  </a:cubicBezTo>
                  <a:cubicBezTo>
                    <a:pt x="30184" y="5168"/>
                    <a:pt x="32646" y="2767"/>
                    <a:pt x="34257" y="4226"/>
                  </a:cubicBezTo>
                  <a:cubicBezTo>
                    <a:pt x="35807" y="5624"/>
                    <a:pt x="43102" y="11551"/>
                    <a:pt x="43284" y="13193"/>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15"/>
            <p:cNvSpPr/>
            <p:nvPr/>
          </p:nvSpPr>
          <p:spPr>
            <a:xfrm>
              <a:off x="918075" y="2754516"/>
              <a:ext cx="1255229" cy="2418528"/>
            </a:xfrm>
            <a:custGeom>
              <a:avLst/>
              <a:gdLst/>
              <a:ahLst/>
              <a:cxnLst/>
              <a:rect l="l" t="t" r="r" b="b"/>
              <a:pathLst>
                <a:path w="42342" h="81583" fill="none" extrusionOk="0">
                  <a:moveTo>
                    <a:pt x="41187" y="2584"/>
                  </a:moveTo>
                  <a:lnTo>
                    <a:pt x="42342" y="2736"/>
                  </a:lnTo>
                  <a:lnTo>
                    <a:pt x="35959" y="81582"/>
                  </a:lnTo>
                  <a:lnTo>
                    <a:pt x="0" y="81582"/>
                  </a:lnTo>
                  <a:lnTo>
                    <a:pt x="19059" y="1"/>
                  </a:lnTo>
                  <a:lnTo>
                    <a:pt x="20153" y="122"/>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15"/>
            <p:cNvSpPr/>
            <p:nvPr/>
          </p:nvSpPr>
          <p:spPr>
            <a:xfrm>
              <a:off x="2313147" y="1559929"/>
              <a:ext cx="216942" cy="602979"/>
            </a:xfrm>
            <a:custGeom>
              <a:avLst/>
              <a:gdLst/>
              <a:ahLst/>
              <a:cxnLst/>
              <a:rect l="l" t="t" r="r" b="b"/>
              <a:pathLst>
                <a:path w="7318" h="20340" extrusionOk="0">
                  <a:moveTo>
                    <a:pt x="1820" y="1"/>
                  </a:moveTo>
                  <a:cubicBezTo>
                    <a:pt x="1658" y="1"/>
                    <a:pt x="1507" y="92"/>
                    <a:pt x="1481" y="298"/>
                  </a:cubicBezTo>
                  <a:cubicBezTo>
                    <a:pt x="782" y="4584"/>
                    <a:pt x="2636" y="9082"/>
                    <a:pt x="6193" y="11636"/>
                  </a:cubicBezTo>
                  <a:cubicBezTo>
                    <a:pt x="3153" y="13459"/>
                    <a:pt x="904" y="16499"/>
                    <a:pt x="53" y="19903"/>
                  </a:cubicBezTo>
                  <a:cubicBezTo>
                    <a:pt x="1" y="20181"/>
                    <a:pt x="226" y="20340"/>
                    <a:pt x="447" y="20340"/>
                  </a:cubicBezTo>
                  <a:cubicBezTo>
                    <a:pt x="612" y="20340"/>
                    <a:pt x="774" y="20251"/>
                    <a:pt x="813" y="20055"/>
                  </a:cubicBezTo>
                  <a:cubicBezTo>
                    <a:pt x="1664" y="16590"/>
                    <a:pt x="4004" y="13672"/>
                    <a:pt x="7135" y="11970"/>
                  </a:cubicBezTo>
                  <a:cubicBezTo>
                    <a:pt x="7317" y="11879"/>
                    <a:pt x="7317" y="11514"/>
                    <a:pt x="7135" y="11362"/>
                  </a:cubicBezTo>
                  <a:cubicBezTo>
                    <a:pt x="3548" y="9052"/>
                    <a:pt x="1542" y="4675"/>
                    <a:pt x="2241" y="450"/>
                  </a:cubicBezTo>
                  <a:cubicBezTo>
                    <a:pt x="2276" y="170"/>
                    <a:pt x="2039" y="1"/>
                    <a:pt x="1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15"/>
            <p:cNvSpPr/>
            <p:nvPr/>
          </p:nvSpPr>
          <p:spPr>
            <a:xfrm>
              <a:off x="1674943" y="1532390"/>
              <a:ext cx="754258" cy="453835"/>
            </a:xfrm>
            <a:custGeom>
              <a:avLst/>
              <a:gdLst/>
              <a:ahLst/>
              <a:cxnLst/>
              <a:rect l="l" t="t" r="r" b="b"/>
              <a:pathLst>
                <a:path w="25443" h="15309" extrusionOk="0">
                  <a:moveTo>
                    <a:pt x="8513" y="0"/>
                  </a:moveTo>
                  <a:cubicBezTo>
                    <a:pt x="8348" y="0"/>
                    <a:pt x="8186" y="89"/>
                    <a:pt x="8147" y="285"/>
                  </a:cubicBezTo>
                  <a:cubicBezTo>
                    <a:pt x="7721" y="2078"/>
                    <a:pt x="7387" y="3902"/>
                    <a:pt x="7174" y="5726"/>
                  </a:cubicBezTo>
                  <a:cubicBezTo>
                    <a:pt x="7083" y="6789"/>
                    <a:pt x="6931" y="7914"/>
                    <a:pt x="7083" y="8978"/>
                  </a:cubicBezTo>
                  <a:cubicBezTo>
                    <a:pt x="7022" y="9008"/>
                    <a:pt x="7022" y="9069"/>
                    <a:pt x="6992" y="9130"/>
                  </a:cubicBezTo>
                  <a:cubicBezTo>
                    <a:pt x="6809" y="10042"/>
                    <a:pt x="6171" y="10832"/>
                    <a:pt x="5320" y="11227"/>
                  </a:cubicBezTo>
                  <a:cubicBezTo>
                    <a:pt x="4941" y="11396"/>
                    <a:pt x="4524" y="11480"/>
                    <a:pt x="4106" y="11480"/>
                  </a:cubicBezTo>
                  <a:cubicBezTo>
                    <a:pt x="3619" y="11480"/>
                    <a:pt x="3132" y="11365"/>
                    <a:pt x="2706" y="11136"/>
                  </a:cubicBezTo>
                  <a:cubicBezTo>
                    <a:pt x="761" y="10133"/>
                    <a:pt x="882" y="7701"/>
                    <a:pt x="1065" y="5817"/>
                  </a:cubicBezTo>
                  <a:cubicBezTo>
                    <a:pt x="1082" y="5537"/>
                    <a:pt x="837" y="5367"/>
                    <a:pt x="621" y="5367"/>
                  </a:cubicBezTo>
                  <a:cubicBezTo>
                    <a:pt x="461" y="5367"/>
                    <a:pt x="318" y="5459"/>
                    <a:pt x="305" y="5665"/>
                  </a:cubicBezTo>
                  <a:cubicBezTo>
                    <a:pt x="122" y="7489"/>
                    <a:pt x="1" y="9616"/>
                    <a:pt x="1369" y="11075"/>
                  </a:cubicBezTo>
                  <a:cubicBezTo>
                    <a:pt x="2080" y="11858"/>
                    <a:pt x="3094" y="12256"/>
                    <a:pt x="4117" y="12256"/>
                  </a:cubicBezTo>
                  <a:cubicBezTo>
                    <a:pt x="4842" y="12256"/>
                    <a:pt x="5571" y="12056"/>
                    <a:pt x="6202" y="11653"/>
                  </a:cubicBezTo>
                  <a:cubicBezTo>
                    <a:pt x="6718" y="11258"/>
                    <a:pt x="7174" y="10771"/>
                    <a:pt x="7448" y="10194"/>
                  </a:cubicBezTo>
                  <a:cubicBezTo>
                    <a:pt x="7478" y="10285"/>
                    <a:pt x="7539" y="10315"/>
                    <a:pt x="7569" y="10376"/>
                  </a:cubicBezTo>
                  <a:cubicBezTo>
                    <a:pt x="8172" y="11495"/>
                    <a:pt x="9424" y="12208"/>
                    <a:pt x="10687" y="12208"/>
                  </a:cubicBezTo>
                  <a:cubicBezTo>
                    <a:pt x="10762" y="12208"/>
                    <a:pt x="10838" y="12205"/>
                    <a:pt x="10913" y="12200"/>
                  </a:cubicBezTo>
                  <a:cubicBezTo>
                    <a:pt x="11946" y="12139"/>
                    <a:pt x="12889" y="11562"/>
                    <a:pt x="13497" y="10741"/>
                  </a:cubicBezTo>
                  <a:cubicBezTo>
                    <a:pt x="13557" y="11106"/>
                    <a:pt x="13679" y="11501"/>
                    <a:pt x="13831" y="11865"/>
                  </a:cubicBezTo>
                  <a:cubicBezTo>
                    <a:pt x="14469" y="13324"/>
                    <a:pt x="15776" y="14388"/>
                    <a:pt x="17357" y="14388"/>
                  </a:cubicBezTo>
                  <a:cubicBezTo>
                    <a:pt x="17389" y="14389"/>
                    <a:pt x="17421" y="14390"/>
                    <a:pt x="17453" y="14390"/>
                  </a:cubicBezTo>
                  <a:cubicBezTo>
                    <a:pt x="18637" y="14390"/>
                    <a:pt x="19813" y="13850"/>
                    <a:pt x="20731" y="13051"/>
                  </a:cubicBezTo>
                  <a:cubicBezTo>
                    <a:pt x="20943" y="13811"/>
                    <a:pt x="21430" y="14449"/>
                    <a:pt x="22129" y="14875"/>
                  </a:cubicBezTo>
                  <a:cubicBezTo>
                    <a:pt x="22619" y="15162"/>
                    <a:pt x="23194" y="15308"/>
                    <a:pt x="23770" y="15308"/>
                  </a:cubicBezTo>
                  <a:cubicBezTo>
                    <a:pt x="24230" y="15308"/>
                    <a:pt x="24690" y="15215"/>
                    <a:pt x="25108" y="15027"/>
                  </a:cubicBezTo>
                  <a:cubicBezTo>
                    <a:pt x="25320" y="14996"/>
                    <a:pt x="25442" y="14753"/>
                    <a:pt x="25351" y="14571"/>
                  </a:cubicBezTo>
                  <a:cubicBezTo>
                    <a:pt x="25301" y="14421"/>
                    <a:pt x="25127" y="14312"/>
                    <a:pt x="24966" y="14312"/>
                  </a:cubicBezTo>
                  <a:cubicBezTo>
                    <a:pt x="24931" y="14312"/>
                    <a:pt x="24897" y="14317"/>
                    <a:pt x="24865" y="14328"/>
                  </a:cubicBezTo>
                  <a:cubicBezTo>
                    <a:pt x="24499" y="14503"/>
                    <a:pt x="24106" y="14594"/>
                    <a:pt x="23715" y="14594"/>
                  </a:cubicBezTo>
                  <a:cubicBezTo>
                    <a:pt x="23292" y="14594"/>
                    <a:pt x="22872" y="14488"/>
                    <a:pt x="22494" y="14267"/>
                  </a:cubicBezTo>
                  <a:cubicBezTo>
                    <a:pt x="21886" y="13872"/>
                    <a:pt x="21430" y="13233"/>
                    <a:pt x="21308" y="12504"/>
                  </a:cubicBezTo>
                  <a:lnTo>
                    <a:pt x="21308" y="12473"/>
                  </a:lnTo>
                  <a:lnTo>
                    <a:pt x="21399" y="12413"/>
                  </a:lnTo>
                  <a:cubicBezTo>
                    <a:pt x="22676" y="10802"/>
                    <a:pt x="23193" y="8765"/>
                    <a:pt x="23649" y="6789"/>
                  </a:cubicBezTo>
                  <a:cubicBezTo>
                    <a:pt x="23700" y="6499"/>
                    <a:pt x="23482" y="6343"/>
                    <a:pt x="23266" y="6343"/>
                  </a:cubicBezTo>
                  <a:cubicBezTo>
                    <a:pt x="23097" y="6343"/>
                    <a:pt x="22929" y="6438"/>
                    <a:pt x="22889" y="6637"/>
                  </a:cubicBezTo>
                  <a:cubicBezTo>
                    <a:pt x="22220" y="9434"/>
                    <a:pt x="21156" y="13264"/>
                    <a:pt x="17752" y="13628"/>
                  </a:cubicBezTo>
                  <a:cubicBezTo>
                    <a:pt x="17650" y="13639"/>
                    <a:pt x="17548" y="13644"/>
                    <a:pt x="17449" y="13644"/>
                  </a:cubicBezTo>
                  <a:cubicBezTo>
                    <a:pt x="16067" y="13644"/>
                    <a:pt x="14949" y="12685"/>
                    <a:pt x="14439" y="11410"/>
                  </a:cubicBezTo>
                  <a:cubicBezTo>
                    <a:pt x="13800" y="9768"/>
                    <a:pt x="14226" y="8036"/>
                    <a:pt x="14773" y="6425"/>
                  </a:cubicBezTo>
                  <a:cubicBezTo>
                    <a:pt x="15472" y="4601"/>
                    <a:pt x="16384" y="2868"/>
                    <a:pt x="16658" y="893"/>
                  </a:cubicBezTo>
                  <a:cubicBezTo>
                    <a:pt x="16693" y="612"/>
                    <a:pt x="16455" y="443"/>
                    <a:pt x="16236" y="443"/>
                  </a:cubicBezTo>
                  <a:cubicBezTo>
                    <a:pt x="16075" y="443"/>
                    <a:pt x="15924" y="535"/>
                    <a:pt x="15898" y="741"/>
                  </a:cubicBezTo>
                  <a:cubicBezTo>
                    <a:pt x="15472" y="3628"/>
                    <a:pt x="13375" y="6485"/>
                    <a:pt x="13345" y="9434"/>
                  </a:cubicBezTo>
                  <a:cubicBezTo>
                    <a:pt x="13314" y="9464"/>
                    <a:pt x="13223" y="9525"/>
                    <a:pt x="13193" y="9586"/>
                  </a:cubicBezTo>
                  <a:cubicBezTo>
                    <a:pt x="12789" y="10680"/>
                    <a:pt x="11759" y="11447"/>
                    <a:pt x="10617" y="11447"/>
                  </a:cubicBezTo>
                  <a:cubicBezTo>
                    <a:pt x="10554" y="11447"/>
                    <a:pt x="10490" y="11445"/>
                    <a:pt x="10427" y="11440"/>
                  </a:cubicBezTo>
                  <a:cubicBezTo>
                    <a:pt x="9120" y="11349"/>
                    <a:pt x="8086" y="10346"/>
                    <a:pt x="7873" y="9100"/>
                  </a:cubicBezTo>
                  <a:cubicBezTo>
                    <a:pt x="7600" y="7762"/>
                    <a:pt x="7873" y="6273"/>
                    <a:pt x="8056" y="4966"/>
                  </a:cubicBezTo>
                  <a:cubicBezTo>
                    <a:pt x="8238" y="3446"/>
                    <a:pt x="8542" y="1957"/>
                    <a:pt x="8907" y="437"/>
                  </a:cubicBezTo>
                  <a:cubicBezTo>
                    <a:pt x="8959" y="159"/>
                    <a:pt x="8733" y="0"/>
                    <a:pt x="8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15"/>
            <p:cNvSpPr/>
            <p:nvPr/>
          </p:nvSpPr>
          <p:spPr>
            <a:xfrm>
              <a:off x="2566988" y="2109377"/>
              <a:ext cx="107256" cy="27066"/>
            </a:xfrm>
            <a:custGeom>
              <a:avLst/>
              <a:gdLst/>
              <a:ahLst/>
              <a:cxnLst/>
              <a:rect l="l" t="t" r="r" b="b"/>
              <a:pathLst>
                <a:path w="3618" h="913" extrusionOk="0">
                  <a:moveTo>
                    <a:pt x="3162" y="0"/>
                  </a:moveTo>
                  <a:cubicBezTo>
                    <a:pt x="2250" y="31"/>
                    <a:pt x="1308" y="122"/>
                    <a:pt x="396" y="152"/>
                  </a:cubicBezTo>
                  <a:cubicBezTo>
                    <a:pt x="183" y="152"/>
                    <a:pt x="1" y="396"/>
                    <a:pt x="61" y="578"/>
                  </a:cubicBezTo>
                  <a:cubicBezTo>
                    <a:pt x="61" y="791"/>
                    <a:pt x="244" y="912"/>
                    <a:pt x="456" y="912"/>
                  </a:cubicBezTo>
                  <a:cubicBezTo>
                    <a:pt x="1368" y="882"/>
                    <a:pt x="2341" y="791"/>
                    <a:pt x="3253" y="760"/>
                  </a:cubicBezTo>
                  <a:cubicBezTo>
                    <a:pt x="3435" y="760"/>
                    <a:pt x="3618" y="548"/>
                    <a:pt x="3587" y="335"/>
                  </a:cubicBezTo>
                  <a:cubicBezTo>
                    <a:pt x="3587" y="152"/>
                    <a:pt x="3405" y="0"/>
                    <a:pt x="31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15"/>
            <p:cNvSpPr/>
            <p:nvPr/>
          </p:nvSpPr>
          <p:spPr>
            <a:xfrm>
              <a:off x="2608430" y="2159831"/>
              <a:ext cx="84725" cy="25258"/>
            </a:xfrm>
            <a:custGeom>
              <a:avLst/>
              <a:gdLst/>
              <a:ahLst/>
              <a:cxnLst/>
              <a:rect l="l" t="t" r="r" b="b"/>
              <a:pathLst>
                <a:path w="2858" h="852" extrusionOk="0">
                  <a:moveTo>
                    <a:pt x="396" y="1"/>
                  </a:moveTo>
                  <a:cubicBezTo>
                    <a:pt x="214" y="1"/>
                    <a:pt x="1" y="244"/>
                    <a:pt x="62" y="426"/>
                  </a:cubicBezTo>
                  <a:cubicBezTo>
                    <a:pt x="92" y="669"/>
                    <a:pt x="244" y="760"/>
                    <a:pt x="487" y="760"/>
                  </a:cubicBezTo>
                  <a:cubicBezTo>
                    <a:pt x="1156" y="821"/>
                    <a:pt x="1794" y="852"/>
                    <a:pt x="2493" y="852"/>
                  </a:cubicBezTo>
                  <a:cubicBezTo>
                    <a:pt x="2676" y="852"/>
                    <a:pt x="2858" y="608"/>
                    <a:pt x="2828" y="426"/>
                  </a:cubicBezTo>
                  <a:cubicBezTo>
                    <a:pt x="2797" y="213"/>
                    <a:pt x="2645" y="92"/>
                    <a:pt x="2402" y="92"/>
                  </a:cubicBezTo>
                  <a:cubicBezTo>
                    <a:pt x="1733" y="61"/>
                    <a:pt x="1065" y="1"/>
                    <a:pt x="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15"/>
            <p:cNvSpPr/>
            <p:nvPr/>
          </p:nvSpPr>
          <p:spPr>
            <a:xfrm>
              <a:off x="2633657" y="1757416"/>
              <a:ext cx="81138" cy="39784"/>
            </a:xfrm>
            <a:custGeom>
              <a:avLst/>
              <a:gdLst/>
              <a:ahLst/>
              <a:cxnLst/>
              <a:rect l="l" t="t" r="r" b="b"/>
              <a:pathLst>
                <a:path w="2737" h="1342" extrusionOk="0">
                  <a:moveTo>
                    <a:pt x="2288" y="1"/>
                  </a:moveTo>
                  <a:cubicBezTo>
                    <a:pt x="2246" y="1"/>
                    <a:pt x="2202" y="7"/>
                    <a:pt x="2159" y="19"/>
                  </a:cubicBezTo>
                  <a:cubicBezTo>
                    <a:pt x="1551" y="201"/>
                    <a:pt x="913" y="414"/>
                    <a:pt x="305" y="597"/>
                  </a:cubicBezTo>
                  <a:cubicBezTo>
                    <a:pt x="122" y="657"/>
                    <a:pt x="1" y="901"/>
                    <a:pt x="92" y="1083"/>
                  </a:cubicBezTo>
                  <a:cubicBezTo>
                    <a:pt x="142" y="1233"/>
                    <a:pt x="316" y="1342"/>
                    <a:pt x="477" y="1342"/>
                  </a:cubicBezTo>
                  <a:cubicBezTo>
                    <a:pt x="512" y="1342"/>
                    <a:pt x="546" y="1337"/>
                    <a:pt x="578" y="1326"/>
                  </a:cubicBezTo>
                  <a:cubicBezTo>
                    <a:pt x="1186" y="1113"/>
                    <a:pt x="1825" y="931"/>
                    <a:pt x="2433" y="749"/>
                  </a:cubicBezTo>
                  <a:cubicBezTo>
                    <a:pt x="2615" y="657"/>
                    <a:pt x="2736" y="414"/>
                    <a:pt x="2676" y="262"/>
                  </a:cubicBezTo>
                  <a:cubicBezTo>
                    <a:pt x="2603" y="93"/>
                    <a:pt x="2454" y="1"/>
                    <a:pt x="22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15"/>
            <p:cNvSpPr/>
            <p:nvPr/>
          </p:nvSpPr>
          <p:spPr>
            <a:xfrm>
              <a:off x="2670623" y="1787860"/>
              <a:ext cx="56770" cy="30356"/>
            </a:xfrm>
            <a:custGeom>
              <a:avLst/>
              <a:gdLst/>
              <a:ahLst/>
              <a:cxnLst/>
              <a:rect l="l" t="t" r="r" b="b"/>
              <a:pathLst>
                <a:path w="1915" h="1024" extrusionOk="0">
                  <a:moveTo>
                    <a:pt x="1526" y="0"/>
                  </a:moveTo>
                  <a:cubicBezTo>
                    <a:pt x="1500" y="0"/>
                    <a:pt x="1477" y="8"/>
                    <a:pt x="1459" y="26"/>
                  </a:cubicBezTo>
                  <a:cubicBezTo>
                    <a:pt x="1125" y="86"/>
                    <a:pt x="730" y="178"/>
                    <a:pt x="395" y="238"/>
                  </a:cubicBezTo>
                  <a:cubicBezTo>
                    <a:pt x="274" y="299"/>
                    <a:pt x="213" y="299"/>
                    <a:pt x="122" y="390"/>
                  </a:cubicBezTo>
                  <a:cubicBezTo>
                    <a:pt x="61" y="482"/>
                    <a:pt x="0" y="603"/>
                    <a:pt x="61" y="664"/>
                  </a:cubicBezTo>
                  <a:cubicBezTo>
                    <a:pt x="61" y="785"/>
                    <a:pt x="91" y="846"/>
                    <a:pt x="213" y="937"/>
                  </a:cubicBezTo>
                  <a:cubicBezTo>
                    <a:pt x="256" y="980"/>
                    <a:pt x="329" y="1023"/>
                    <a:pt x="390" y="1023"/>
                  </a:cubicBezTo>
                  <a:cubicBezTo>
                    <a:pt x="415" y="1023"/>
                    <a:pt x="438" y="1016"/>
                    <a:pt x="456" y="998"/>
                  </a:cubicBezTo>
                  <a:cubicBezTo>
                    <a:pt x="821" y="937"/>
                    <a:pt x="1186" y="846"/>
                    <a:pt x="1520" y="785"/>
                  </a:cubicBezTo>
                  <a:cubicBezTo>
                    <a:pt x="1641" y="725"/>
                    <a:pt x="1733" y="725"/>
                    <a:pt x="1793" y="633"/>
                  </a:cubicBezTo>
                  <a:cubicBezTo>
                    <a:pt x="1885" y="542"/>
                    <a:pt x="1915" y="421"/>
                    <a:pt x="1885" y="360"/>
                  </a:cubicBezTo>
                  <a:cubicBezTo>
                    <a:pt x="1885" y="299"/>
                    <a:pt x="1824" y="178"/>
                    <a:pt x="1733" y="86"/>
                  </a:cubicBezTo>
                  <a:cubicBezTo>
                    <a:pt x="1668" y="43"/>
                    <a:pt x="1588" y="0"/>
                    <a:pt x="1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15"/>
            <p:cNvSpPr/>
            <p:nvPr/>
          </p:nvSpPr>
          <p:spPr>
            <a:xfrm>
              <a:off x="1768114" y="2530142"/>
              <a:ext cx="241755" cy="67353"/>
            </a:xfrm>
            <a:custGeom>
              <a:avLst/>
              <a:gdLst/>
              <a:ahLst/>
              <a:cxnLst/>
              <a:rect l="l" t="t" r="r" b="b"/>
              <a:pathLst>
                <a:path w="8155" h="2272" extrusionOk="0">
                  <a:moveTo>
                    <a:pt x="7616" y="0"/>
                  </a:moveTo>
                  <a:cubicBezTo>
                    <a:pt x="7606" y="0"/>
                    <a:pt x="7597" y="1"/>
                    <a:pt x="7588" y="1"/>
                  </a:cubicBezTo>
                  <a:cubicBezTo>
                    <a:pt x="5156" y="244"/>
                    <a:pt x="2755" y="761"/>
                    <a:pt x="414" y="1521"/>
                  </a:cubicBezTo>
                  <a:cubicBezTo>
                    <a:pt x="1" y="1659"/>
                    <a:pt x="162" y="2271"/>
                    <a:pt x="535" y="2271"/>
                  </a:cubicBezTo>
                  <a:cubicBezTo>
                    <a:pt x="574" y="2271"/>
                    <a:pt x="615" y="2265"/>
                    <a:pt x="657" y="2250"/>
                  </a:cubicBezTo>
                  <a:cubicBezTo>
                    <a:pt x="2907" y="1491"/>
                    <a:pt x="5277" y="1004"/>
                    <a:pt x="7618" y="761"/>
                  </a:cubicBezTo>
                  <a:cubicBezTo>
                    <a:pt x="8154" y="731"/>
                    <a:pt x="8077" y="0"/>
                    <a:pt x="7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15"/>
            <p:cNvSpPr/>
            <p:nvPr/>
          </p:nvSpPr>
          <p:spPr>
            <a:xfrm>
              <a:off x="1865969" y="2604844"/>
              <a:ext cx="101860" cy="37382"/>
            </a:xfrm>
            <a:custGeom>
              <a:avLst/>
              <a:gdLst/>
              <a:ahLst/>
              <a:cxnLst/>
              <a:rect l="l" t="t" r="r" b="b"/>
              <a:pathLst>
                <a:path w="3436" h="1261" extrusionOk="0">
                  <a:moveTo>
                    <a:pt x="3027" y="1"/>
                  </a:moveTo>
                  <a:cubicBezTo>
                    <a:pt x="3011" y="1"/>
                    <a:pt x="2995" y="2"/>
                    <a:pt x="2979" y="4"/>
                  </a:cubicBezTo>
                  <a:lnTo>
                    <a:pt x="365" y="490"/>
                  </a:lnTo>
                  <a:cubicBezTo>
                    <a:pt x="183" y="551"/>
                    <a:pt x="1" y="703"/>
                    <a:pt x="31" y="916"/>
                  </a:cubicBezTo>
                  <a:cubicBezTo>
                    <a:pt x="31" y="1077"/>
                    <a:pt x="196" y="1261"/>
                    <a:pt x="381" y="1261"/>
                  </a:cubicBezTo>
                  <a:cubicBezTo>
                    <a:pt x="406" y="1261"/>
                    <a:pt x="431" y="1257"/>
                    <a:pt x="457" y="1250"/>
                  </a:cubicBezTo>
                  <a:lnTo>
                    <a:pt x="3071" y="764"/>
                  </a:lnTo>
                  <a:cubicBezTo>
                    <a:pt x="3253" y="733"/>
                    <a:pt x="3435" y="581"/>
                    <a:pt x="3405" y="338"/>
                  </a:cubicBezTo>
                  <a:cubicBezTo>
                    <a:pt x="3405" y="169"/>
                    <a:pt x="3223" y="1"/>
                    <a:pt x="3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15"/>
            <p:cNvSpPr/>
            <p:nvPr/>
          </p:nvSpPr>
          <p:spPr>
            <a:xfrm>
              <a:off x="1978319" y="1931218"/>
              <a:ext cx="175587" cy="238020"/>
            </a:xfrm>
            <a:custGeom>
              <a:avLst/>
              <a:gdLst/>
              <a:ahLst/>
              <a:cxnLst/>
              <a:rect l="l" t="t" r="r" b="b"/>
              <a:pathLst>
                <a:path w="5923" h="8029" extrusionOk="0">
                  <a:moveTo>
                    <a:pt x="587" y="0"/>
                  </a:moveTo>
                  <a:cubicBezTo>
                    <a:pt x="253" y="0"/>
                    <a:pt x="0" y="445"/>
                    <a:pt x="345" y="691"/>
                  </a:cubicBezTo>
                  <a:cubicBezTo>
                    <a:pt x="2746" y="2393"/>
                    <a:pt x="4448" y="4916"/>
                    <a:pt x="5117" y="7773"/>
                  </a:cubicBezTo>
                  <a:cubicBezTo>
                    <a:pt x="5162" y="7953"/>
                    <a:pt x="5289" y="8029"/>
                    <a:pt x="5426" y="8029"/>
                  </a:cubicBezTo>
                  <a:cubicBezTo>
                    <a:pt x="5661" y="8029"/>
                    <a:pt x="5923" y="7807"/>
                    <a:pt x="5846" y="7500"/>
                  </a:cubicBezTo>
                  <a:cubicBezTo>
                    <a:pt x="5117" y="4521"/>
                    <a:pt x="3354" y="1877"/>
                    <a:pt x="831" y="83"/>
                  </a:cubicBezTo>
                  <a:cubicBezTo>
                    <a:pt x="750" y="25"/>
                    <a:pt x="666" y="0"/>
                    <a:pt x="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15"/>
            <p:cNvSpPr/>
            <p:nvPr/>
          </p:nvSpPr>
          <p:spPr>
            <a:xfrm>
              <a:off x="1037006" y="2755701"/>
              <a:ext cx="571941" cy="2409694"/>
            </a:xfrm>
            <a:custGeom>
              <a:avLst/>
              <a:gdLst/>
              <a:ahLst/>
              <a:cxnLst/>
              <a:rect l="l" t="t" r="r" b="b"/>
              <a:pathLst>
                <a:path w="19293" h="81285" extrusionOk="0">
                  <a:moveTo>
                    <a:pt x="18854" y="1"/>
                  </a:moveTo>
                  <a:cubicBezTo>
                    <a:pt x="18681" y="1"/>
                    <a:pt x="18504" y="99"/>
                    <a:pt x="18451" y="325"/>
                  </a:cubicBezTo>
                  <a:cubicBezTo>
                    <a:pt x="16293" y="9778"/>
                    <a:pt x="14135" y="19231"/>
                    <a:pt x="12007" y="28684"/>
                  </a:cubicBezTo>
                  <a:cubicBezTo>
                    <a:pt x="9818" y="38137"/>
                    <a:pt x="7660" y="47621"/>
                    <a:pt x="5533" y="57074"/>
                  </a:cubicBezTo>
                  <a:cubicBezTo>
                    <a:pt x="4347" y="62241"/>
                    <a:pt x="1308" y="75281"/>
                    <a:pt x="31" y="80813"/>
                  </a:cubicBezTo>
                  <a:cubicBezTo>
                    <a:pt x="1" y="81056"/>
                    <a:pt x="92" y="81238"/>
                    <a:pt x="335" y="81269"/>
                  </a:cubicBezTo>
                  <a:cubicBezTo>
                    <a:pt x="366" y="81279"/>
                    <a:pt x="398" y="81284"/>
                    <a:pt x="428" y="81284"/>
                  </a:cubicBezTo>
                  <a:cubicBezTo>
                    <a:pt x="577" y="81284"/>
                    <a:pt x="715" y="81166"/>
                    <a:pt x="791" y="80965"/>
                  </a:cubicBezTo>
                  <a:cubicBezTo>
                    <a:pt x="2949" y="71421"/>
                    <a:pt x="7022" y="54065"/>
                    <a:pt x="9150" y="44733"/>
                  </a:cubicBezTo>
                  <a:cubicBezTo>
                    <a:pt x="11308" y="35250"/>
                    <a:pt x="13466" y="25797"/>
                    <a:pt x="15594" y="16344"/>
                  </a:cubicBezTo>
                  <a:cubicBezTo>
                    <a:pt x="16809" y="11025"/>
                    <a:pt x="18025" y="5736"/>
                    <a:pt x="19241" y="417"/>
                  </a:cubicBezTo>
                  <a:cubicBezTo>
                    <a:pt x="19292" y="161"/>
                    <a:pt x="19076" y="1"/>
                    <a:pt x="18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950"/>
                                        </p:tgtEl>
                                        <p:attrNameLst>
                                          <p:attrName>style.visibility</p:attrName>
                                        </p:attrNameLst>
                                      </p:cBhvr>
                                      <p:to>
                                        <p:strVal val="visible"/>
                                      </p:to>
                                    </p:set>
                                    <p:anim calcmode="lin" valueType="num">
                                      <p:cBhvr additive="base">
                                        <p:cTn id="7" dur="1000"/>
                                        <p:tgtEl>
                                          <p:spTgt spid="1950"/>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952"/>
                                        </p:tgtEl>
                                        <p:attrNameLst>
                                          <p:attrName>style.visibility</p:attrName>
                                        </p:attrNameLst>
                                      </p:cBhvr>
                                      <p:to>
                                        <p:strVal val="visible"/>
                                      </p:to>
                                    </p:set>
                                    <p:anim calcmode="lin" valueType="num">
                                      <p:cBhvr additive="base">
                                        <p:cTn id="12" dur="1000"/>
                                        <p:tgtEl>
                                          <p:spTgt spid="1952"/>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1955"/>
                                        </p:tgtEl>
                                        <p:attrNameLst>
                                          <p:attrName>style.visibility</p:attrName>
                                        </p:attrNameLst>
                                      </p:cBhvr>
                                      <p:to>
                                        <p:strVal val="visible"/>
                                      </p:to>
                                    </p:set>
                                    <p:animEffect transition="in" filter="fade">
                                      <p:cBhvr>
                                        <p:cTn id="15" dur="1000"/>
                                        <p:tgtEl>
                                          <p:spTgt spid="1955"/>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2" fill="hold" nodeType="clickEffect">
                                  <p:stCondLst>
                                    <p:cond delay="0"/>
                                  </p:stCondLst>
                                  <p:childTnLst>
                                    <p:set>
                                      <p:cBhvr>
                                        <p:cTn id="19" dur="1" fill="hold">
                                          <p:stCondLst>
                                            <p:cond delay="0"/>
                                          </p:stCondLst>
                                        </p:cTn>
                                        <p:tgtEl>
                                          <p:spTgt spid="1953"/>
                                        </p:tgtEl>
                                        <p:attrNameLst>
                                          <p:attrName>style.visibility</p:attrName>
                                        </p:attrNameLst>
                                      </p:cBhvr>
                                      <p:to>
                                        <p:strVal val="visible"/>
                                      </p:to>
                                    </p:set>
                                    <p:anim calcmode="lin" valueType="num">
                                      <p:cBhvr additive="base">
                                        <p:cTn id="20" dur="1000"/>
                                        <p:tgtEl>
                                          <p:spTgt spid="1953"/>
                                        </p:tgtEl>
                                        <p:attrNameLst>
                                          <p:attrName>ppt_x</p:attrName>
                                        </p:attrNameLst>
                                      </p:cBhvr>
                                      <p:tavLst>
                                        <p:tav tm="0">
                                          <p:val>
                                            <p:strVal val="#ppt_x+1"/>
                                          </p:val>
                                        </p:tav>
                                        <p:tav tm="100000">
                                          <p:val>
                                            <p:strVal val="#ppt_x"/>
                                          </p:val>
                                        </p:tav>
                                      </p:tavLst>
                                    </p:anim>
                                  </p:childTnLst>
                                </p:cTn>
                              </p:par>
                              <p:par>
                                <p:cTn id="21" presetID="10" presetClass="entr" presetSubtype="0" fill="hold" nodeType="withEffect">
                                  <p:stCondLst>
                                    <p:cond delay="0"/>
                                  </p:stCondLst>
                                  <p:childTnLst>
                                    <p:set>
                                      <p:cBhvr>
                                        <p:cTn id="22" dur="1" fill="hold">
                                          <p:stCondLst>
                                            <p:cond delay="0"/>
                                          </p:stCondLst>
                                        </p:cTn>
                                        <p:tgtEl>
                                          <p:spTgt spid="1956"/>
                                        </p:tgtEl>
                                        <p:attrNameLst>
                                          <p:attrName>style.visibility</p:attrName>
                                        </p:attrNameLst>
                                      </p:cBhvr>
                                      <p:to>
                                        <p:strVal val="visible"/>
                                      </p:to>
                                    </p:set>
                                    <p:animEffect transition="in" filter="fade">
                                      <p:cBhvr>
                                        <p:cTn id="23" dur="1000"/>
                                        <p:tgtEl>
                                          <p:spTgt spid="1956"/>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954"/>
                                        </p:tgtEl>
                                        <p:attrNameLst>
                                          <p:attrName>style.visibility</p:attrName>
                                        </p:attrNameLst>
                                      </p:cBhvr>
                                      <p:to>
                                        <p:strVal val="visible"/>
                                      </p:to>
                                    </p:set>
                                    <p:anim calcmode="lin" valueType="num">
                                      <p:cBhvr additive="base">
                                        <p:cTn id="28" dur="1000"/>
                                        <p:tgtEl>
                                          <p:spTgt spid="1954"/>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1957"/>
                                        </p:tgtEl>
                                        <p:attrNameLst>
                                          <p:attrName>style.visibility</p:attrName>
                                        </p:attrNameLst>
                                      </p:cBhvr>
                                      <p:to>
                                        <p:strVal val="visible"/>
                                      </p:to>
                                    </p:set>
                                    <p:animEffect transition="in" filter="fade">
                                      <p:cBhvr>
                                        <p:cTn id="31" dur="1000"/>
                                        <p:tgtEl>
                                          <p:spTgt spid="1957"/>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1951"/>
                                        </p:tgtEl>
                                        <p:attrNameLst>
                                          <p:attrName>style.visibility</p:attrName>
                                        </p:attrNameLst>
                                      </p:cBhvr>
                                      <p:to>
                                        <p:strVal val="visible"/>
                                      </p:to>
                                    </p:set>
                                    <p:anim calcmode="lin" valueType="num">
                                      <p:cBhvr additive="base">
                                        <p:cTn id="36" dur="1000"/>
                                        <p:tgtEl>
                                          <p:spTgt spid="1951"/>
                                        </p:tgtEl>
                                        <p:attrNameLst>
                                          <p:attrName>ppt_x</p:attrName>
                                        </p:attrNameLst>
                                      </p:cBhvr>
                                      <p:tavLst>
                                        <p:tav tm="0">
                                          <p:val>
                                            <p:strVal val="#ppt_x+1"/>
                                          </p:val>
                                        </p:tav>
                                        <p:tav tm="100000">
                                          <p:val>
                                            <p:strVal val="#ppt_x"/>
                                          </p:val>
                                        </p:tav>
                                      </p:tavLst>
                                    </p:anim>
                                  </p:childTnLst>
                                </p:cTn>
                              </p:par>
                              <p:par>
                                <p:cTn id="37" presetID="10" presetClass="entr" presetSubtype="0" fill="hold" nodeType="withEffect">
                                  <p:stCondLst>
                                    <p:cond delay="0"/>
                                  </p:stCondLst>
                                  <p:childTnLst>
                                    <p:set>
                                      <p:cBhvr>
                                        <p:cTn id="38" dur="1" fill="hold">
                                          <p:stCondLst>
                                            <p:cond delay="0"/>
                                          </p:stCondLst>
                                        </p:cTn>
                                        <p:tgtEl>
                                          <p:spTgt spid="1958"/>
                                        </p:tgtEl>
                                        <p:attrNameLst>
                                          <p:attrName>style.visibility</p:attrName>
                                        </p:attrNameLst>
                                      </p:cBhvr>
                                      <p:to>
                                        <p:strVal val="visible"/>
                                      </p:to>
                                    </p:set>
                                    <p:animEffect transition="in" filter="fade">
                                      <p:cBhvr>
                                        <p:cTn id="39" dur="1000"/>
                                        <p:tgtEl>
                                          <p:spTgt spid="1958"/>
                                        </p:tgtEl>
                                      </p:cBhvr>
                                    </p:animEffect>
                                  </p:childTnLst>
                                </p:cTn>
                              </p:par>
                            </p:childTnLst>
                          </p:cTn>
                        </p:par>
                      </p:childTnLst>
                    </p:cTn>
                  </p:par>
                  <p:par>
                    <p:cTn id="40" fill="hold">
                      <p:stCondLst>
                        <p:cond delay="indefinite"/>
                      </p:stCondLst>
                      <p:childTnLst>
                        <p:par>
                          <p:cTn id="41" fill="hold">
                            <p:stCondLst>
                              <p:cond delay="0"/>
                            </p:stCondLst>
                            <p:childTnLst>
                              <p:par>
                                <p:cTn id="42" presetID="2" presetClass="entr" presetSubtype="4" fill="hold" nodeType="clickEffect">
                                  <p:stCondLst>
                                    <p:cond delay="0"/>
                                  </p:stCondLst>
                                  <p:childTnLst>
                                    <p:set>
                                      <p:cBhvr>
                                        <p:cTn id="43" dur="1" fill="hold">
                                          <p:stCondLst>
                                            <p:cond delay="0"/>
                                          </p:stCondLst>
                                        </p:cTn>
                                        <p:tgtEl>
                                          <p:spTgt spid="1960"/>
                                        </p:tgtEl>
                                        <p:attrNameLst>
                                          <p:attrName>style.visibility</p:attrName>
                                        </p:attrNameLst>
                                      </p:cBhvr>
                                      <p:to>
                                        <p:strVal val="visible"/>
                                      </p:to>
                                    </p:set>
                                    <p:anim calcmode="lin" valueType="num">
                                      <p:cBhvr additive="base">
                                        <p:cTn id="44" dur="1000"/>
                                        <p:tgtEl>
                                          <p:spTgt spid="19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2004"/>
        <p:cNvGrpSpPr/>
        <p:nvPr/>
      </p:nvGrpSpPr>
      <p:grpSpPr>
        <a:xfrm>
          <a:off x="0" y="0"/>
          <a:ext cx="0" cy="0"/>
          <a:chOff x="0" y="0"/>
          <a:chExt cx="0" cy="0"/>
        </a:xfrm>
      </p:grpSpPr>
      <p:sp>
        <p:nvSpPr>
          <p:cNvPr id="2005" name="Google Shape;2005;p11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do we do it?</a:t>
            </a:r>
            <a:endParaRPr/>
          </a:p>
        </p:txBody>
      </p:sp>
      <p:sp>
        <p:nvSpPr>
          <p:cNvPr id="2006" name="Google Shape;2006;p116"/>
          <p:cNvSpPr txBox="1">
            <a:spLocks noGrp="1"/>
          </p:cNvSpPr>
          <p:nvPr>
            <p:ph type="subTitle" idx="1"/>
          </p:nvPr>
        </p:nvSpPr>
        <p:spPr>
          <a:xfrm>
            <a:off x="1334425" y="1330137"/>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Venuns</a:t>
            </a:r>
            <a:endParaRPr/>
          </a:p>
        </p:txBody>
      </p:sp>
      <p:sp>
        <p:nvSpPr>
          <p:cNvPr id="2007" name="Google Shape;2007;p116"/>
          <p:cNvSpPr txBox="1">
            <a:spLocks noGrp="1"/>
          </p:cNvSpPr>
          <p:nvPr>
            <p:ph type="subTitle" idx="2"/>
          </p:nvPr>
        </p:nvSpPr>
        <p:spPr>
          <a:xfrm>
            <a:off x="1334425" y="3449532"/>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a:t>
            </a:r>
            <a:endParaRPr/>
          </a:p>
        </p:txBody>
      </p:sp>
      <p:sp>
        <p:nvSpPr>
          <p:cNvPr id="2008" name="Google Shape;2008;p116"/>
          <p:cNvSpPr txBox="1">
            <a:spLocks noGrp="1"/>
          </p:cNvSpPr>
          <p:nvPr>
            <p:ph type="subTitle" idx="3"/>
          </p:nvPr>
        </p:nvSpPr>
        <p:spPr>
          <a:xfrm>
            <a:off x="1334425" y="1752135"/>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a:t>
            </a:r>
            <a:endParaRPr/>
          </a:p>
        </p:txBody>
      </p:sp>
      <p:sp>
        <p:nvSpPr>
          <p:cNvPr id="2009" name="Google Shape;2009;p116"/>
          <p:cNvSpPr txBox="1">
            <a:spLocks noGrp="1"/>
          </p:cNvSpPr>
          <p:nvPr>
            <p:ph type="subTitle" idx="4"/>
          </p:nvPr>
        </p:nvSpPr>
        <p:spPr>
          <a:xfrm>
            <a:off x="1334425" y="3871531"/>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a:t>
            </a:r>
            <a:endParaRPr/>
          </a:p>
        </p:txBody>
      </p:sp>
      <p:pic>
        <p:nvPicPr>
          <p:cNvPr id="2010" name="Google Shape;2010;p116"/>
          <p:cNvPicPr preferRelativeResize="0"/>
          <p:nvPr/>
        </p:nvPicPr>
        <p:blipFill rotWithShape="1">
          <a:blip r:embed="rId3">
            <a:alphaModFix amt="50000"/>
          </a:blip>
          <a:srcRect l="32178" r="1074"/>
          <a:stretch/>
        </p:blipFill>
        <p:spPr>
          <a:xfrm flipH="1">
            <a:off x="4724925" y="1484100"/>
            <a:ext cx="2851800" cy="2851800"/>
          </a:xfrm>
          <a:prstGeom prst="ellipse">
            <a:avLst/>
          </a:prstGeom>
          <a:noFill/>
          <a:ln>
            <a:noFill/>
          </a:ln>
        </p:spPr>
      </p:pic>
      <p:sp>
        <p:nvSpPr>
          <p:cNvPr id="2011" name="Google Shape;2011;p116"/>
          <p:cNvSpPr txBox="1">
            <a:spLocks noGrp="1"/>
          </p:cNvSpPr>
          <p:nvPr>
            <p:ph type="subTitle" idx="5"/>
          </p:nvPr>
        </p:nvSpPr>
        <p:spPr>
          <a:xfrm>
            <a:off x="1334425" y="2389834"/>
            <a:ext cx="19293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Mars</a:t>
            </a:r>
            <a:endParaRPr/>
          </a:p>
        </p:txBody>
      </p:sp>
      <p:sp>
        <p:nvSpPr>
          <p:cNvPr id="2012" name="Google Shape;2012;p116"/>
          <p:cNvSpPr txBox="1">
            <a:spLocks noGrp="1"/>
          </p:cNvSpPr>
          <p:nvPr>
            <p:ph type="subTitle" idx="6"/>
          </p:nvPr>
        </p:nvSpPr>
        <p:spPr>
          <a:xfrm>
            <a:off x="1334425" y="2811833"/>
            <a:ext cx="1929300" cy="619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cold</a:t>
            </a: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05"/>
                                        </p:tgtEl>
                                        <p:attrNameLst>
                                          <p:attrName>style.visibility</p:attrName>
                                        </p:attrNameLst>
                                      </p:cBhvr>
                                      <p:to>
                                        <p:strVal val="visible"/>
                                      </p:to>
                                    </p:set>
                                    <p:anim calcmode="lin" valueType="num">
                                      <p:cBhvr additive="base">
                                        <p:cTn id="7" dur="1000"/>
                                        <p:tgtEl>
                                          <p:spTgt spid="200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2008"/>
                                        </p:tgtEl>
                                        <p:attrNameLst>
                                          <p:attrName>style.visibility</p:attrName>
                                        </p:attrNameLst>
                                      </p:cBhvr>
                                      <p:to>
                                        <p:strVal val="visible"/>
                                      </p:to>
                                    </p:set>
                                    <p:anim calcmode="lin" valueType="num">
                                      <p:cBhvr additive="base">
                                        <p:cTn id="12" dur="1000"/>
                                        <p:tgtEl>
                                          <p:spTgt spid="2008"/>
                                        </p:tgtEl>
                                        <p:attrNameLst>
                                          <p:attrName>ppt_x</p:attrName>
                                        </p:attrNameLst>
                                      </p:cBhvr>
                                      <p:tavLst>
                                        <p:tav tm="0">
                                          <p:val>
                                            <p:strVal val="#ppt_x-1"/>
                                          </p:val>
                                        </p:tav>
                                        <p:tav tm="100000">
                                          <p:val>
                                            <p:strVal val="#ppt_x"/>
                                          </p:val>
                                        </p:tav>
                                      </p:tavLst>
                                    </p:anim>
                                  </p:childTnLst>
                                </p:cTn>
                              </p:par>
                              <p:par>
                                <p:cTn id="13" presetID="10" presetClass="entr" presetSubtype="0" fill="hold" nodeType="withEffect">
                                  <p:stCondLst>
                                    <p:cond delay="0"/>
                                  </p:stCondLst>
                                  <p:childTnLst>
                                    <p:set>
                                      <p:cBhvr>
                                        <p:cTn id="14" dur="1" fill="hold">
                                          <p:stCondLst>
                                            <p:cond delay="0"/>
                                          </p:stCondLst>
                                        </p:cTn>
                                        <p:tgtEl>
                                          <p:spTgt spid="2006"/>
                                        </p:tgtEl>
                                        <p:attrNameLst>
                                          <p:attrName>style.visibility</p:attrName>
                                        </p:attrNameLst>
                                      </p:cBhvr>
                                      <p:to>
                                        <p:strVal val="visible"/>
                                      </p:to>
                                    </p:set>
                                    <p:animEffect transition="in" filter="fade">
                                      <p:cBhvr>
                                        <p:cTn id="15" dur="1000"/>
                                        <p:tgtEl>
                                          <p:spTgt spid="2006"/>
                                        </p:tgtEl>
                                      </p:cBhvr>
                                    </p:animEffect>
                                  </p:childTnLst>
                                </p:cTn>
                              </p:par>
                            </p:childTnLst>
                          </p:cTn>
                        </p:par>
                      </p:childTnLst>
                    </p:cTn>
                  </p:par>
                  <p:par>
                    <p:cTn id="16" fill="hold">
                      <p:stCondLst>
                        <p:cond delay="indefinite"/>
                      </p:stCondLst>
                      <p:childTnLst>
                        <p:par>
                          <p:cTn id="17" fill="hold">
                            <p:stCondLst>
                              <p:cond delay="0"/>
                            </p:stCondLst>
                            <p:childTnLst>
                              <p:par>
                                <p:cTn id="18" presetID="2" presetClass="entr" presetSubtype="8" fill="hold" nodeType="clickEffect">
                                  <p:stCondLst>
                                    <p:cond delay="0"/>
                                  </p:stCondLst>
                                  <p:childTnLst>
                                    <p:set>
                                      <p:cBhvr>
                                        <p:cTn id="19" dur="1" fill="hold">
                                          <p:stCondLst>
                                            <p:cond delay="0"/>
                                          </p:stCondLst>
                                        </p:cTn>
                                        <p:tgtEl>
                                          <p:spTgt spid="2011"/>
                                        </p:tgtEl>
                                        <p:attrNameLst>
                                          <p:attrName>style.visibility</p:attrName>
                                        </p:attrNameLst>
                                      </p:cBhvr>
                                      <p:to>
                                        <p:strVal val="visible"/>
                                      </p:to>
                                    </p:set>
                                    <p:anim calcmode="lin" valueType="num">
                                      <p:cBhvr additive="base">
                                        <p:cTn id="20" dur="1000"/>
                                        <p:tgtEl>
                                          <p:spTgt spid="2011"/>
                                        </p:tgtEl>
                                        <p:attrNameLst>
                                          <p:attrName>ppt_x</p:attrName>
                                        </p:attrNameLst>
                                      </p:cBhvr>
                                      <p:tavLst>
                                        <p:tav tm="0">
                                          <p:val>
                                            <p:strVal val="#ppt_x-1"/>
                                          </p:val>
                                        </p:tav>
                                        <p:tav tm="100000">
                                          <p:val>
                                            <p:strVal val="#ppt_x"/>
                                          </p:val>
                                        </p:tav>
                                      </p:tavLst>
                                    </p:anim>
                                  </p:childTnLst>
                                </p:cTn>
                              </p:par>
                              <p:par>
                                <p:cTn id="21" presetID="10" presetClass="entr" presetSubtype="0" fill="hold" nodeType="withEffect">
                                  <p:stCondLst>
                                    <p:cond delay="0"/>
                                  </p:stCondLst>
                                  <p:childTnLst>
                                    <p:set>
                                      <p:cBhvr>
                                        <p:cTn id="22" dur="1" fill="hold">
                                          <p:stCondLst>
                                            <p:cond delay="0"/>
                                          </p:stCondLst>
                                        </p:cTn>
                                        <p:tgtEl>
                                          <p:spTgt spid="2012"/>
                                        </p:tgtEl>
                                        <p:attrNameLst>
                                          <p:attrName>style.visibility</p:attrName>
                                        </p:attrNameLst>
                                      </p:cBhvr>
                                      <p:to>
                                        <p:strVal val="visible"/>
                                      </p:to>
                                    </p:set>
                                    <p:animEffect transition="in" filter="fade">
                                      <p:cBhvr>
                                        <p:cTn id="23" dur="1000"/>
                                        <p:tgtEl>
                                          <p:spTgt spid="2012"/>
                                        </p:tgtEl>
                                      </p:cBhvr>
                                    </p:animEffec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2007"/>
                                        </p:tgtEl>
                                        <p:attrNameLst>
                                          <p:attrName>style.visibility</p:attrName>
                                        </p:attrNameLst>
                                      </p:cBhvr>
                                      <p:to>
                                        <p:strVal val="visible"/>
                                      </p:to>
                                    </p:set>
                                    <p:anim calcmode="lin" valueType="num">
                                      <p:cBhvr additive="base">
                                        <p:cTn id="28" dur="1000"/>
                                        <p:tgtEl>
                                          <p:spTgt spid="2007"/>
                                        </p:tgtEl>
                                        <p:attrNameLst>
                                          <p:attrName>ppt_x</p:attrName>
                                        </p:attrNameLst>
                                      </p:cBhvr>
                                      <p:tavLst>
                                        <p:tav tm="0">
                                          <p:val>
                                            <p:strVal val="#ppt_x-1"/>
                                          </p:val>
                                        </p:tav>
                                        <p:tav tm="100000">
                                          <p:val>
                                            <p:strVal val="#ppt_x"/>
                                          </p:val>
                                        </p:tav>
                                      </p:tavLst>
                                    </p:anim>
                                  </p:childTnLst>
                                </p:cTn>
                              </p:par>
                              <p:par>
                                <p:cTn id="29" presetID="10" presetClass="entr" presetSubtype="0" fill="hold" nodeType="withEffect">
                                  <p:stCondLst>
                                    <p:cond delay="0"/>
                                  </p:stCondLst>
                                  <p:childTnLst>
                                    <p:set>
                                      <p:cBhvr>
                                        <p:cTn id="30" dur="1" fill="hold">
                                          <p:stCondLst>
                                            <p:cond delay="0"/>
                                          </p:stCondLst>
                                        </p:cTn>
                                        <p:tgtEl>
                                          <p:spTgt spid="2009"/>
                                        </p:tgtEl>
                                        <p:attrNameLst>
                                          <p:attrName>style.visibility</p:attrName>
                                        </p:attrNameLst>
                                      </p:cBhvr>
                                      <p:to>
                                        <p:strVal val="visible"/>
                                      </p:to>
                                    </p:set>
                                    <p:animEffect transition="in" filter="fade">
                                      <p:cBhvr>
                                        <p:cTn id="31" dur="1000"/>
                                        <p:tgtEl>
                                          <p:spTgt spid="2009"/>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4" fill="hold" nodeType="clickEffect">
                                  <p:stCondLst>
                                    <p:cond delay="0"/>
                                  </p:stCondLst>
                                  <p:childTnLst>
                                    <p:set>
                                      <p:cBhvr>
                                        <p:cTn id="35" dur="1" fill="hold">
                                          <p:stCondLst>
                                            <p:cond delay="0"/>
                                          </p:stCondLst>
                                        </p:cTn>
                                        <p:tgtEl>
                                          <p:spTgt spid="2010"/>
                                        </p:tgtEl>
                                        <p:attrNameLst>
                                          <p:attrName>style.visibility</p:attrName>
                                        </p:attrNameLst>
                                      </p:cBhvr>
                                      <p:to>
                                        <p:strVal val="visible"/>
                                      </p:to>
                                    </p:set>
                                    <p:anim calcmode="lin" valueType="num">
                                      <p:cBhvr additive="base">
                                        <p:cTn id="36" dur="1000"/>
                                        <p:tgtEl>
                                          <p:spTgt spid="20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016"/>
        <p:cNvGrpSpPr/>
        <p:nvPr/>
      </p:nvGrpSpPr>
      <p:grpSpPr>
        <a:xfrm>
          <a:off x="0" y="0"/>
          <a:ext cx="0" cy="0"/>
          <a:chOff x="0" y="0"/>
          <a:chExt cx="0" cy="0"/>
        </a:xfrm>
      </p:grpSpPr>
      <p:sp>
        <p:nvSpPr>
          <p:cNvPr id="2017" name="Google Shape;2017;p117"/>
          <p:cNvSpPr txBox="1">
            <a:spLocks noGrp="1"/>
          </p:cNvSpPr>
          <p:nvPr>
            <p:ph type="title"/>
          </p:nvPr>
        </p:nvSpPr>
        <p:spPr>
          <a:xfrm>
            <a:off x="713225" y="541800"/>
            <a:ext cx="79764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018" name="Google Shape;2018;p117"/>
          <p:cNvSpPr txBox="1">
            <a:spLocks noGrp="1"/>
          </p:cNvSpPr>
          <p:nvPr>
            <p:ph type="subTitle" idx="1"/>
          </p:nvPr>
        </p:nvSpPr>
        <p:spPr>
          <a:xfrm>
            <a:off x="1085461" y="1389038"/>
            <a:ext cx="28755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Jane Doe</a:t>
            </a:r>
            <a:endParaRPr/>
          </a:p>
        </p:txBody>
      </p:sp>
      <p:sp>
        <p:nvSpPr>
          <p:cNvPr id="2019" name="Google Shape;2019;p117"/>
          <p:cNvSpPr txBox="1">
            <a:spLocks noGrp="1"/>
          </p:cNvSpPr>
          <p:nvPr>
            <p:ph type="body" idx="2"/>
          </p:nvPr>
        </p:nvSpPr>
        <p:spPr>
          <a:xfrm>
            <a:off x="1085483" y="1788338"/>
            <a:ext cx="2875500" cy="75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Mercury is the closest planet to the Sun and the smallest one in the Solar System</a:t>
            </a:r>
            <a:endParaRPr/>
          </a:p>
        </p:txBody>
      </p:sp>
      <p:sp>
        <p:nvSpPr>
          <p:cNvPr id="2020" name="Google Shape;2020;p117"/>
          <p:cNvSpPr txBox="1">
            <a:spLocks noGrp="1"/>
          </p:cNvSpPr>
          <p:nvPr>
            <p:ph type="subTitle" idx="3"/>
          </p:nvPr>
        </p:nvSpPr>
        <p:spPr>
          <a:xfrm>
            <a:off x="1085454" y="2841313"/>
            <a:ext cx="2875500" cy="478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James Patterson</a:t>
            </a:r>
            <a:endParaRPr/>
          </a:p>
        </p:txBody>
      </p:sp>
      <p:sp>
        <p:nvSpPr>
          <p:cNvPr id="2021" name="Google Shape;2021;p117"/>
          <p:cNvSpPr txBox="1">
            <a:spLocks noGrp="1"/>
          </p:cNvSpPr>
          <p:nvPr>
            <p:ph type="body" idx="4"/>
          </p:nvPr>
        </p:nvSpPr>
        <p:spPr>
          <a:xfrm>
            <a:off x="1085475" y="3240613"/>
            <a:ext cx="2875500" cy="7515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Venus has a beautiful name and is the second planet from the Sun. It’s very hot</a:t>
            </a:r>
            <a:endParaRPr/>
          </a:p>
        </p:txBody>
      </p:sp>
      <p:cxnSp>
        <p:nvCxnSpPr>
          <p:cNvPr id="2022" name="Google Shape;2022;p117"/>
          <p:cNvCxnSpPr/>
          <p:nvPr/>
        </p:nvCxnSpPr>
        <p:spPr>
          <a:xfrm>
            <a:off x="3962675" y="2164100"/>
            <a:ext cx="1477500" cy="0"/>
          </a:xfrm>
          <a:prstGeom prst="straightConnector1">
            <a:avLst/>
          </a:prstGeom>
          <a:noFill/>
          <a:ln w="9525" cap="flat" cmpd="sng">
            <a:solidFill>
              <a:schemeClr val="dk2"/>
            </a:solidFill>
            <a:prstDash val="solid"/>
            <a:round/>
            <a:headEnd type="oval" w="med" len="med"/>
            <a:tailEnd type="oval" w="med" len="med"/>
          </a:ln>
        </p:spPr>
      </p:cxnSp>
      <p:cxnSp>
        <p:nvCxnSpPr>
          <p:cNvPr id="2023" name="Google Shape;2023;p117"/>
          <p:cNvCxnSpPr/>
          <p:nvPr/>
        </p:nvCxnSpPr>
        <p:spPr>
          <a:xfrm>
            <a:off x="3962675" y="3616375"/>
            <a:ext cx="3181200" cy="0"/>
          </a:xfrm>
          <a:prstGeom prst="straightConnector1">
            <a:avLst/>
          </a:prstGeom>
          <a:noFill/>
          <a:ln w="9525" cap="flat" cmpd="sng">
            <a:solidFill>
              <a:schemeClr val="dk2"/>
            </a:solidFill>
            <a:prstDash val="solid"/>
            <a:round/>
            <a:headEnd type="oval" w="med" len="med"/>
            <a:tailEnd type="oval" w="med" len="med"/>
          </a:ln>
        </p:spPr>
      </p:cxnSp>
      <p:sp>
        <p:nvSpPr>
          <p:cNvPr id="2024" name="Google Shape;2024;p117"/>
          <p:cNvSpPr/>
          <p:nvPr/>
        </p:nvSpPr>
        <p:spPr>
          <a:xfrm>
            <a:off x="704450" y="414452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17"/>
                                        </p:tgtEl>
                                        <p:attrNameLst>
                                          <p:attrName>style.visibility</p:attrName>
                                        </p:attrNameLst>
                                      </p:cBhvr>
                                      <p:to>
                                        <p:strVal val="visible"/>
                                      </p:to>
                                    </p:set>
                                    <p:anim calcmode="lin" valueType="num">
                                      <p:cBhvr additive="base">
                                        <p:cTn id="7" dur="1000"/>
                                        <p:tgtEl>
                                          <p:spTgt spid="2017"/>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018"/>
                                        </p:tgtEl>
                                        <p:attrNameLst>
                                          <p:attrName>style.visibility</p:attrName>
                                        </p:attrNameLst>
                                      </p:cBhvr>
                                      <p:to>
                                        <p:strVal val="visible"/>
                                      </p:to>
                                    </p:set>
                                    <p:animEffect transition="in" filter="fade">
                                      <p:cBhvr>
                                        <p:cTn id="12" dur="1000"/>
                                        <p:tgtEl>
                                          <p:spTgt spid="2018"/>
                                        </p:tgtEl>
                                      </p:cBhvr>
                                    </p:animEffect>
                                  </p:childTnLst>
                                </p:cTn>
                              </p:par>
                              <p:par>
                                <p:cTn id="13" presetID="10" presetClass="entr" presetSubtype="0" fill="hold" nodeType="withEffect">
                                  <p:stCondLst>
                                    <p:cond delay="0"/>
                                  </p:stCondLst>
                                  <p:childTnLst>
                                    <p:set>
                                      <p:cBhvr>
                                        <p:cTn id="14" dur="1" fill="hold">
                                          <p:stCondLst>
                                            <p:cond delay="0"/>
                                          </p:stCondLst>
                                        </p:cTn>
                                        <p:tgtEl>
                                          <p:spTgt spid="2019"/>
                                        </p:tgtEl>
                                        <p:attrNameLst>
                                          <p:attrName>style.visibility</p:attrName>
                                        </p:attrNameLst>
                                      </p:cBhvr>
                                      <p:to>
                                        <p:strVal val="visible"/>
                                      </p:to>
                                    </p:set>
                                    <p:animEffect transition="in" filter="fade">
                                      <p:cBhvr>
                                        <p:cTn id="15" dur="1000"/>
                                        <p:tgtEl>
                                          <p:spTgt spid="2019"/>
                                        </p:tgtEl>
                                      </p:cBhvr>
                                    </p:animEffect>
                                  </p:childTnLst>
                                </p:cTn>
                              </p:par>
                              <p:par>
                                <p:cTn id="16" presetID="10" presetClass="entr" presetSubtype="0" fill="hold" nodeType="withEffect">
                                  <p:stCondLst>
                                    <p:cond delay="0"/>
                                  </p:stCondLst>
                                  <p:childTnLst>
                                    <p:set>
                                      <p:cBhvr>
                                        <p:cTn id="17" dur="1" fill="hold">
                                          <p:stCondLst>
                                            <p:cond delay="0"/>
                                          </p:stCondLst>
                                        </p:cTn>
                                        <p:tgtEl>
                                          <p:spTgt spid="2022"/>
                                        </p:tgtEl>
                                        <p:attrNameLst>
                                          <p:attrName>style.visibility</p:attrName>
                                        </p:attrNameLst>
                                      </p:cBhvr>
                                      <p:to>
                                        <p:strVal val="visible"/>
                                      </p:to>
                                    </p:set>
                                    <p:animEffect transition="in" filter="fade">
                                      <p:cBhvr>
                                        <p:cTn id="18" dur="1000"/>
                                        <p:tgtEl>
                                          <p:spTgt spid="2022"/>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020"/>
                                        </p:tgtEl>
                                        <p:attrNameLst>
                                          <p:attrName>style.visibility</p:attrName>
                                        </p:attrNameLst>
                                      </p:cBhvr>
                                      <p:to>
                                        <p:strVal val="visible"/>
                                      </p:to>
                                    </p:set>
                                    <p:animEffect transition="in" filter="fade">
                                      <p:cBhvr>
                                        <p:cTn id="23" dur="1000"/>
                                        <p:tgtEl>
                                          <p:spTgt spid="2020"/>
                                        </p:tgtEl>
                                      </p:cBhvr>
                                    </p:animEffect>
                                  </p:childTnLst>
                                </p:cTn>
                              </p:par>
                              <p:par>
                                <p:cTn id="24" presetID="10" presetClass="entr" presetSubtype="0" fill="hold" nodeType="withEffect">
                                  <p:stCondLst>
                                    <p:cond delay="0"/>
                                  </p:stCondLst>
                                  <p:childTnLst>
                                    <p:set>
                                      <p:cBhvr>
                                        <p:cTn id="25" dur="1" fill="hold">
                                          <p:stCondLst>
                                            <p:cond delay="0"/>
                                          </p:stCondLst>
                                        </p:cTn>
                                        <p:tgtEl>
                                          <p:spTgt spid="2021"/>
                                        </p:tgtEl>
                                        <p:attrNameLst>
                                          <p:attrName>style.visibility</p:attrName>
                                        </p:attrNameLst>
                                      </p:cBhvr>
                                      <p:to>
                                        <p:strVal val="visible"/>
                                      </p:to>
                                    </p:set>
                                    <p:animEffect transition="in" filter="fade">
                                      <p:cBhvr>
                                        <p:cTn id="26" dur="1000"/>
                                        <p:tgtEl>
                                          <p:spTgt spid="2021"/>
                                        </p:tgtEl>
                                      </p:cBhvr>
                                    </p:animEffect>
                                  </p:childTnLst>
                                </p:cTn>
                              </p:par>
                              <p:par>
                                <p:cTn id="27" presetID="10" presetClass="entr" presetSubtype="0" fill="hold" nodeType="withEffect">
                                  <p:stCondLst>
                                    <p:cond delay="0"/>
                                  </p:stCondLst>
                                  <p:childTnLst>
                                    <p:set>
                                      <p:cBhvr>
                                        <p:cTn id="28" dur="1" fill="hold">
                                          <p:stCondLst>
                                            <p:cond delay="0"/>
                                          </p:stCondLst>
                                        </p:cTn>
                                        <p:tgtEl>
                                          <p:spTgt spid="2023"/>
                                        </p:tgtEl>
                                        <p:attrNameLst>
                                          <p:attrName>style.visibility</p:attrName>
                                        </p:attrNameLst>
                                      </p:cBhvr>
                                      <p:to>
                                        <p:strVal val="visible"/>
                                      </p:to>
                                    </p:set>
                                    <p:animEffect transition="in" filter="fade">
                                      <p:cBhvr>
                                        <p:cTn id="29" dur="1000"/>
                                        <p:tgtEl>
                                          <p:spTgt spid="20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2028"/>
        <p:cNvGrpSpPr/>
        <p:nvPr/>
      </p:nvGrpSpPr>
      <p:grpSpPr>
        <a:xfrm>
          <a:off x="0" y="0"/>
          <a:ext cx="0" cy="0"/>
          <a:chOff x="0" y="0"/>
          <a:chExt cx="0" cy="0"/>
        </a:xfrm>
      </p:grpSpPr>
      <p:sp>
        <p:nvSpPr>
          <p:cNvPr id="2029" name="Google Shape;2029;p118"/>
          <p:cNvSpPr txBox="1">
            <a:spLocks noGrp="1"/>
          </p:cNvSpPr>
          <p:nvPr>
            <p:ph type="subTitle" idx="2"/>
          </p:nvPr>
        </p:nvSpPr>
        <p:spPr>
          <a:xfrm>
            <a:off x="3437810"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Sarah Jackson</a:t>
            </a:r>
            <a:endParaRPr/>
          </a:p>
        </p:txBody>
      </p:sp>
      <p:sp>
        <p:nvSpPr>
          <p:cNvPr id="2030" name="Google Shape;2030;p118"/>
          <p:cNvSpPr txBox="1">
            <a:spLocks noGrp="1"/>
          </p:cNvSpPr>
          <p:nvPr>
            <p:ph type="subTitle" idx="3"/>
          </p:nvPr>
        </p:nvSpPr>
        <p:spPr>
          <a:xfrm>
            <a:off x="6162372"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Jenna Blue</a:t>
            </a:r>
            <a:endParaRPr/>
          </a:p>
        </p:txBody>
      </p:sp>
      <p:sp>
        <p:nvSpPr>
          <p:cNvPr id="2031" name="Google Shape;2031;p118"/>
          <p:cNvSpPr txBox="1">
            <a:spLocks noGrp="1"/>
          </p:cNvSpPr>
          <p:nvPr>
            <p:ph type="subTitle" idx="4"/>
          </p:nvPr>
        </p:nvSpPr>
        <p:spPr>
          <a:xfrm>
            <a:off x="713225"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2" name="Google Shape;2032;p118"/>
          <p:cNvSpPr txBox="1">
            <a:spLocks noGrp="1"/>
          </p:cNvSpPr>
          <p:nvPr>
            <p:ph type="subTitle" idx="1"/>
          </p:nvPr>
        </p:nvSpPr>
        <p:spPr>
          <a:xfrm>
            <a:off x="713225" y="3211225"/>
            <a:ext cx="2268600" cy="40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Joel Smith</a:t>
            </a:r>
            <a:endParaRPr/>
          </a:p>
        </p:txBody>
      </p:sp>
      <p:sp>
        <p:nvSpPr>
          <p:cNvPr id="2033" name="Google Shape;2033;p118"/>
          <p:cNvSpPr txBox="1">
            <a:spLocks noGrp="1"/>
          </p:cNvSpPr>
          <p:nvPr>
            <p:ph type="subTitle" idx="5"/>
          </p:nvPr>
        </p:nvSpPr>
        <p:spPr>
          <a:xfrm>
            <a:off x="3437816"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4" name="Google Shape;2034;p118"/>
          <p:cNvSpPr txBox="1">
            <a:spLocks noGrp="1"/>
          </p:cNvSpPr>
          <p:nvPr>
            <p:ph type="subTitle" idx="6"/>
          </p:nvPr>
        </p:nvSpPr>
        <p:spPr>
          <a:xfrm>
            <a:off x="6162374" y="3635400"/>
            <a:ext cx="2268600" cy="6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talk a bit about this person here</a:t>
            </a:r>
            <a:endParaRPr/>
          </a:p>
        </p:txBody>
      </p:sp>
      <p:sp>
        <p:nvSpPr>
          <p:cNvPr id="2035" name="Google Shape;2035;p118"/>
          <p:cNvSpPr txBox="1">
            <a:spLocks noGrp="1"/>
          </p:cNvSpPr>
          <p:nvPr>
            <p:ph type="title"/>
          </p:nvPr>
        </p:nvSpPr>
        <p:spPr>
          <a:xfrm>
            <a:off x="1524000" y="539500"/>
            <a:ext cx="60960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pic>
        <p:nvPicPr>
          <p:cNvPr id="2036" name="Google Shape;2036;p118"/>
          <p:cNvPicPr preferRelativeResize="0"/>
          <p:nvPr/>
        </p:nvPicPr>
        <p:blipFill rotWithShape="1">
          <a:blip r:embed="rId3">
            <a:alphaModFix amt="58999"/>
          </a:blip>
          <a:srcRect l="16626" r="16626"/>
          <a:stretch/>
        </p:blipFill>
        <p:spPr>
          <a:xfrm>
            <a:off x="925025" y="1344356"/>
            <a:ext cx="1845000" cy="1845000"/>
          </a:xfrm>
          <a:prstGeom prst="ellipse">
            <a:avLst/>
          </a:prstGeom>
          <a:noFill/>
          <a:ln>
            <a:noFill/>
          </a:ln>
        </p:spPr>
      </p:pic>
      <p:pic>
        <p:nvPicPr>
          <p:cNvPr id="2037" name="Google Shape;2037;p118"/>
          <p:cNvPicPr preferRelativeResize="0"/>
          <p:nvPr/>
        </p:nvPicPr>
        <p:blipFill rotWithShape="1">
          <a:blip r:embed="rId4">
            <a:alphaModFix amt="58999"/>
          </a:blip>
          <a:srcRect l="16626" r="16626"/>
          <a:stretch/>
        </p:blipFill>
        <p:spPr>
          <a:xfrm>
            <a:off x="3649625" y="1344356"/>
            <a:ext cx="1845000" cy="1845000"/>
          </a:xfrm>
          <a:prstGeom prst="ellipse">
            <a:avLst/>
          </a:prstGeom>
          <a:noFill/>
          <a:ln>
            <a:noFill/>
          </a:ln>
        </p:spPr>
      </p:pic>
      <p:pic>
        <p:nvPicPr>
          <p:cNvPr id="2038" name="Google Shape;2038;p118"/>
          <p:cNvPicPr preferRelativeResize="0"/>
          <p:nvPr/>
        </p:nvPicPr>
        <p:blipFill rotWithShape="1">
          <a:blip r:embed="rId5">
            <a:alphaModFix amt="58999"/>
          </a:blip>
          <a:srcRect l="16626" r="16626"/>
          <a:stretch/>
        </p:blipFill>
        <p:spPr>
          <a:xfrm>
            <a:off x="6374172" y="1344356"/>
            <a:ext cx="1845000" cy="1845000"/>
          </a:xfrm>
          <a:prstGeom prst="ellipse">
            <a:avLst/>
          </a:prstGeom>
          <a:noFill/>
          <a:ln>
            <a:noFill/>
          </a:ln>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035"/>
                                        </p:tgtEl>
                                        <p:attrNameLst>
                                          <p:attrName>style.visibility</p:attrName>
                                        </p:attrNameLst>
                                      </p:cBhvr>
                                      <p:to>
                                        <p:strVal val="visible"/>
                                      </p:to>
                                    </p:set>
                                    <p:anim calcmode="lin" valueType="num">
                                      <p:cBhvr additive="base">
                                        <p:cTn id="7" dur="1000"/>
                                        <p:tgtEl>
                                          <p:spTgt spid="2035"/>
                                        </p:tgtEl>
                                        <p:attrNameLst>
                                          <p:attrName>ppt_y</p:attrName>
                                        </p:attrNameLst>
                                      </p:cBhvr>
                                      <p:tavLst>
                                        <p:tav tm="0">
                                          <p:val>
                                            <p:strVal val="#ppt_y-1"/>
                                          </p:val>
                                        </p:tav>
                                        <p:tav tm="100000">
                                          <p:val>
                                            <p:strVal val="#ppt_y"/>
                                          </p:val>
                                        </p:tav>
                                      </p:tavLst>
                                    </p:anim>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031"/>
                                        </p:tgtEl>
                                        <p:attrNameLst>
                                          <p:attrName>style.visibility</p:attrName>
                                        </p:attrNameLst>
                                      </p:cBhvr>
                                      <p:to>
                                        <p:strVal val="visible"/>
                                      </p:to>
                                    </p:set>
                                    <p:anim calcmode="lin" valueType="num">
                                      <p:cBhvr additive="base">
                                        <p:cTn id="12" dur="1000"/>
                                        <p:tgtEl>
                                          <p:spTgt spid="2031"/>
                                        </p:tgtEl>
                                        <p:attrNameLst>
                                          <p:attrName>ppt_y</p:attrName>
                                        </p:attrNameLst>
                                      </p:cBhvr>
                                      <p:tavLst>
                                        <p:tav tm="0">
                                          <p:val>
                                            <p:strVal val="#ppt_y+1"/>
                                          </p:val>
                                        </p:tav>
                                        <p:tav tm="100000">
                                          <p:val>
                                            <p:strVal val="#ppt_y"/>
                                          </p:val>
                                        </p:tav>
                                      </p:tavLst>
                                    </p:anim>
                                  </p:childTnLst>
                                </p:cTn>
                              </p:par>
                              <p:par>
                                <p:cTn id="13" presetID="10" presetClass="entr" presetSubtype="0" fill="hold" nodeType="withEffect">
                                  <p:stCondLst>
                                    <p:cond delay="0"/>
                                  </p:stCondLst>
                                  <p:childTnLst>
                                    <p:set>
                                      <p:cBhvr>
                                        <p:cTn id="14" dur="1" fill="hold">
                                          <p:stCondLst>
                                            <p:cond delay="0"/>
                                          </p:stCondLst>
                                        </p:cTn>
                                        <p:tgtEl>
                                          <p:spTgt spid="2032"/>
                                        </p:tgtEl>
                                        <p:attrNameLst>
                                          <p:attrName>style.visibility</p:attrName>
                                        </p:attrNameLst>
                                      </p:cBhvr>
                                      <p:to>
                                        <p:strVal val="visible"/>
                                      </p:to>
                                    </p:set>
                                    <p:animEffect transition="in" filter="fade">
                                      <p:cBhvr>
                                        <p:cTn id="15" dur="1000"/>
                                        <p:tgtEl>
                                          <p:spTgt spid="2032"/>
                                        </p:tgtEl>
                                      </p:cBhvr>
                                    </p:animEffect>
                                  </p:childTnLst>
                                </p:cTn>
                              </p:par>
                              <p:par>
                                <p:cTn id="16" presetID="10" presetClass="entr" presetSubtype="0" fill="hold" nodeType="withEffect">
                                  <p:stCondLst>
                                    <p:cond delay="0"/>
                                  </p:stCondLst>
                                  <p:childTnLst>
                                    <p:set>
                                      <p:cBhvr>
                                        <p:cTn id="17" dur="1" fill="hold">
                                          <p:stCondLst>
                                            <p:cond delay="0"/>
                                          </p:stCondLst>
                                        </p:cTn>
                                        <p:tgtEl>
                                          <p:spTgt spid="2036"/>
                                        </p:tgtEl>
                                        <p:attrNameLst>
                                          <p:attrName>style.visibility</p:attrName>
                                        </p:attrNameLst>
                                      </p:cBhvr>
                                      <p:to>
                                        <p:strVal val="visible"/>
                                      </p:to>
                                    </p:set>
                                    <p:animEffect transition="in" filter="fade">
                                      <p:cBhvr>
                                        <p:cTn id="18" dur="1000"/>
                                        <p:tgtEl>
                                          <p:spTgt spid="2036"/>
                                        </p:tgtEl>
                                      </p:cBhvr>
                                    </p:animEffec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029"/>
                                        </p:tgtEl>
                                        <p:attrNameLst>
                                          <p:attrName>style.visibility</p:attrName>
                                        </p:attrNameLst>
                                      </p:cBhvr>
                                      <p:to>
                                        <p:strVal val="visible"/>
                                      </p:to>
                                    </p:set>
                                    <p:anim calcmode="lin" valueType="num">
                                      <p:cBhvr additive="base">
                                        <p:cTn id="23" dur="1000"/>
                                        <p:tgtEl>
                                          <p:spTgt spid="2029"/>
                                        </p:tgtEl>
                                        <p:attrNameLst>
                                          <p:attrName>ppt_y</p:attrName>
                                        </p:attrNameLst>
                                      </p:cBhvr>
                                      <p:tavLst>
                                        <p:tav tm="0">
                                          <p:val>
                                            <p:strVal val="#ppt_y+1"/>
                                          </p:val>
                                        </p:tav>
                                        <p:tav tm="100000">
                                          <p:val>
                                            <p:strVal val="#ppt_y"/>
                                          </p:val>
                                        </p:tav>
                                      </p:tavLst>
                                    </p:anim>
                                  </p:childTnLst>
                                </p:cTn>
                              </p:par>
                              <p:par>
                                <p:cTn id="24" presetID="10" presetClass="entr" presetSubtype="0" fill="hold" nodeType="withEffect">
                                  <p:stCondLst>
                                    <p:cond delay="0"/>
                                  </p:stCondLst>
                                  <p:childTnLst>
                                    <p:set>
                                      <p:cBhvr>
                                        <p:cTn id="25" dur="1" fill="hold">
                                          <p:stCondLst>
                                            <p:cond delay="0"/>
                                          </p:stCondLst>
                                        </p:cTn>
                                        <p:tgtEl>
                                          <p:spTgt spid="2033"/>
                                        </p:tgtEl>
                                        <p:attrNameLst>
                                          <p:attrName>style.visibility</p:attrName>
                                        </p:attrNameLst>
                                      </p:cBhvr>
                                      <p:to>
                                        <p:strVal val="visible"/>
                                      </p:to>
                                    </p:set>
                                    <p:animEffect transition="in" filter="fade">
                                      <p:cBhvr>
                                        <p:cTn id="26" dur="1000"/>
                                        <p:tgtEl>
                                          <p:spTgt spid="2033"/>
                                        </p:tgtEl>
                                      </p:cBhvr>
                                    </p:animEffect>
                                  </p:childTnLst>
                                </p:cTn>
                              </p:par>
                              <p:par>
                                <p:cTn id="27" presetID="10" presetClass="entr" presetSubtype="0" fill="hold" nodeType="withEffect">
                                  <p:stCondLst>
                                    <p:cond delay="0"/>
                                  </p:stCondLst>
                                  <p:childTnLst>
                                    <p:set>
                                      <p:cBhvr>
                                        <p:cTn id="28" dur="1" fill="hold">
                                          <p:stCondLst>
                                            <p:cond delay="0"/>
                                          </p:stCondLst>
                                        </p:cTn>
                                        <p:tgtEl>
                                          <p:spTgt spid="2037"/>
                                        </p:tgtEl>
                                        <p:attrNameLst>
                                          <p:attrName>style.visibility</p:attrName>
                                        </p:attrNameLst>
                                      </p:cBhvr>
                                      <p:to>
                                        <p:strVal val="visible"/>
                                      </p:to>
                                    </p:set>
                                    <p:animEffect transition="in" filter="fade">
                                      <p:cBhvr>
                                        <p:cTn id="29" dur="1000"/>
                                        <p:tgtEl>
                                          <p:spTgt spid="2037"/>
                                        </p:tgtEl>
                                      </p:cBhvr>
                                    </p:animEffect>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2030"/>
                                        </p:tgtEl>
                                        <p:attrNameLst>
                                          <p:attrName>style.visibility</p:attrName>
                                        </p:attrNameLst>
                                      </p:cBhvr>
                                      <p:to>
                                        <p:strVal val="visible"/>
                                      </p:to>
                                    </p:set>
                                    <p:anim calcmode="lin" valueType="num">
                                      <p:cBhvr additive="base">
                                        <p:cTn id="34" dur="1000"/>
                                        <p:tgtEl>
                                          <p:spTgt spid="2030"/>
                                        </p:tgtEl>
                                        <p:attrNameLst>
                                          <p:attrName>ppt_y</p:attrName>
                                        </p:attrNameLst>
                                      </p:cBhvr>
                                      <p:tavLst>
                                        <p:tav tm="0">
                                          <p:val>
                                            <p:strVal val="#ppt_y+1"/>
                                          </p:val>
                                        </p:tav>
                                        <p:tav tm="100000">
                                          <p:val>
                                            <p:strVal val="#ppt_y"/>
                                          </p:val>
                                        </p:tav>
                                      </p:tavLst>
                                    </p:anim>
                                  </p:childTnLst>
                                </p:cTn>
                              </p:par>
                              <p:par>
                                <p:cTn id="35" presetID="10" presetClass="entr" presetSubtype="0" fill="hold" nodeType="withEffect">
                                  <p:stCondLst>
                                    <p:cond delay="0"/>
                                  </p:stCondLst>
                                  <p:childTnLst>
                                    <p:set>
                                      <p:cBhvr>
                                        <p:cTn id="36" dur="1" fill="hold">
                                          <p:stCondLst>
                                            <p:cond delay="0"/>
                                          </p:stCondLst>
                                        </p:cTn>
                                        <p:tgtEl>
                                          <p:spTgt spid="2034"/>
                                        </p:tgtEl>
                                        <p:attrNameLst>
                                          <p:attrName>style.visibility</p:attrName>
                                        </p:attrNameLst>
                                      </p:cBhvr>
                                      <p:to>
                                        <p:strVal val="visible"/>
                                      </p:to>
                                    </p:set>
                                    <p:animEffect transition="in" filter="fade">
                                      <p:cBhvr>
                                        <p:cTn id="37" dur="1000"/>
                                        <p:tgtEl>
                                          <p:spTgt spid="2034"/>
                                        </p:tgtEl>
                                      </p:cBhvr>
                                    </p:animEffect>
                                  </p:childTnLst>
                                </p:cTn>
                              </p:par>
                              <p:par>
                                <p:cTn id="38" presetID="10" presetClass="entr" presetSubtype="0" fill="hold" nodeType="withEffect">
                                  <p:stCondLst>
                                    <p:cond delay="0"/>
                                  </p:stCondLst>
                                  <p:childTnLst>
                                    <p:set>
                                      <p:cBhvr>
                                        <p:cTn id="39" dur="1" fill="hold">
                                          <p:stCondLst>
                                            <p:cond delay="0"/>
                                          </p:stCondLst>
                                        </p:cTn>
                                        <p:tgtEl>
                                          <p:spTgt spid="2038"/>
                                        </p:tgtEl>
                                        <p:attrNameLst>
                                          <p:attrName>style.visibility</p:attrName>
                                        </p:attrNameLst>
                                      </p:cBhvr>
                                      <p:to>
                                        <p:strVal val="visible"/>
                                      </p:to>
                                    </p:set>
                                    <p:animEffect transition="in" filter="fade">
                                      <p:cBhvr>
                                        <p:cTn id="40" dur="1000"/>
                                        <p:tgtEl>
                                          <p:spTgt spid="20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2042"/>
        <p:cNvGrpSpPr/>
        <p:nvPr/>
      </p:nvGrpSpPr>
      <p:grpSpPr>
        <a:xfrm>
          <a:off x="0" y="0"/>
          <a:ext cx="0" cy="0"/>
          <a:chOff x="0" y="0"/>
          <a:chExt cx="0" cy="0"/>
        </a:xfrm>
      </p:grpSpPr>
      <p:sp>
        <p:nvSpPr>
          <p:cNvPr id="2043" name="Google Shape;2043;p119"/>
          <p:cNvSpPr txBox="1">
            <a:spLocks noGrp="1"/>
          </p:cNvSpPr>
          <p:nvPr>
            <p:ph type="title"/>
          </p:nvPr>
        </p:nvSpPr>
        <p:spPr>
          <a:xfrm>
            <a:off x="2431474" y="889750"/>
            <a:ext cx="4272600" cy="1053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2044" name="Google Shape;2044;p119"/>
          <p:cNvSpPr txBox="1">
            <a:spLocks noGrp="1"/>
          </p:cNvSpPr>
          <p:nvPr>
            <p:ph type="body" idx="1"/>
          </p:nvPr>
        </p:nvSpPr>
        <p:spPr>
          <a:xfrm>
            <a:off x="3160624" y="2084837"/>
            <a:ext cx="2814300" cy="8148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addyouremail@freepik.com</a:t>
            </a:r>
            <a:endParaRPr/>
          </a:p>
          <a:p>
            <a:pPr marL="0" lvl="0" indent="0" algn="ctr" rtl="0">
              <a:lnSpc>
                <a:spcPct val="100000"/>
              </a:lnSpc>
              <a:spcBef>
                <a:spcPts val="0"/>
              </a:spcBef>
              <a:spcAft>
                <a:spcPts val="0"/>
              </a:spcAft>
              <a:buClr>
                <a:schemeClr val="dk1"/>
              </a:buClr>
              <a:buSzPts val="1100"/>
              <a:buFont typeface="Arial"/>
              <a:buNone/>
            </a:pPr>
            <a:r>
              <a:rPr lang="en"/>
              <a:t>+91 620 421 838</a:t>
            </a:r>
            <a:endParaRPr/>
          </a:p>
          <a:p>
            <a:pPr marL="0" lvl="0" indent="0" algn="ctr" rtl="0">
              <a:lnSpc>
                <a:spcPct val="100000"/>
              </a:lnSpc>
              <a:spcBef>
                <a:spcPts val="0"/>
              </a:spcBef>
              <a:spcAft>
                <a:spcPts val="0"/>
              </a:spcAft>
              <a:buClr>
                <a:schemeClr val="dk1"/>
              </a:buClr>
              <a:buSzPts val="1100"/>
              <a:buFont typeface="Arial"/>
              <a:buNone/>
            </a:pPr>
            <a:r>
              <a:rPr lang="en"/>
              <a:t>yourcompany.com</a:t>
            </a:r>
            <a:endParaRPr/>
          </a:p>
          <a:p>
            <a:pPr marL="0" lvl="0" indent="0" algn="ctr" rtl="0">
              <a:lnSpc>
                <a:spcPct val="100000"/>
              </a:lnSpc>
              <a:spcBef>
                <a:spcPts val="0"/>
              </a:spcBef>
              <a:spcAft>
                <a:spcPts val="0"/>
              </a:spcAft>
              <a:buClr>
                <a:schemeClr val="dk1"/>
              </a:buClr>
              <a:buSzPts val="1100"/>
              <a:buFont typeface="Arial"/>
              <a:buNone/>
            </a:pPr>
            <a:endParaRPr/>
          </a:p>
          <a:p>
            <a:pPr marL="0" lvl="0" indent="0" algn="ctr" rtl="0">
              <a:spcBef>
                <a:spcPts val="0"/>
              </a:spcBef>
              <a:spcAft>
                <a:spcPts val="1600"/>
              </a:spcAft>
              <a:buNone/>
            </a:pPr>
            <a:endParaRPr/>
          </a:p>
        </p:txBody>
      </p:sp>
      <p:sp>
        <p:nvSpPr>
          <p:cNvPr id="2045" name="Google Shape;2045;p119"/>
          <p:cNvSpPr txBox="1"/>
          <p:nvPr/>
        </p:nvSpPr>
        <p:spPr>
          <a:xfrm>
            <a:off x="2642650" y="3638550"/>
            <a:ext cx="3858900" cy="246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chemeClr val="lt1"/>
                </a:solidFill>
                <a:latin typeface="Montserrat"/>
                <a:ea typeface="Montserrat"/>
                <a:cs typeface="Montserrat"/>
                <a:sym typeface="Montserrat"/>
              </a:rPr>
              <a:t>Please keep this slide for attribution</a:t>
            </a:r>
            <a:endParaRPr sz="1000">
              <a:solidFill>
                <a:schemeClr val="lt1"/>
              </a:solidFill>
              <a:latin typeface="Montserrat"/>
              <a:ea typeface="Montserrat"/>
              <a:cs typeface="Montserrat"/>
              <a:sym typeface="Montserrat"/>
            </a:endParaRPr>
          </a:p>
        </p:txBody>
      </p:sp>
      <p:sp>
        <p:nvSpPr>
          <p:cNvPr id="2046" name="Google Shape;2046;p119"/>
          <p:cNvSpPr txBox="1">
            <a:spLocks noGrp="1"/>
          </p:cNvSpPr>
          <p:nvPr>
            <p:ph type="subTitle" idx="2"/>
          </p:nvPr>
        </p:nvSpPr>
        <p:spPr>
          <a:xfrm>
            <a:off x="2214424" y="1656575"/>
            <a:ext cx="4706700" cy="294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
              <a:t>Do you have any questions?</a:t>
            </a:r>
            <a:endParaRPr/>
          </a:p>
        </p:txBody>
      </p:sp>
      <p:sp>
        <p:nvSpPr>
          <p:cNvPr id="2047" name="Google Shape;2047;p119"/>
          <p:cNvSpPr/>
          <p:nvPr/>
        </p:nvSpPr>
        <p:spPr>
          <a:xfrm>
            <a:off x="3787651" y="2907586"/>
            <a:ext cx="308322" cy="310820"/>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nvGrpSpPr>
          <p:cNvPr id="2048" name="Google Shape;2048;p119"/>
          <p:cNvGrpSpPr/>
          <p:nvPr/>
        </p:nvGrpSpPr>
        <p:grpSpPr>
          <a:xfrm>
            <a:off x="4397642" y="2907571"/>
            <a:ext cx="308379" cy="310850"/>
            <a:chOff x="812101" y="2571761"/>
            <a:chExt cx="417066" cy="417024"/>
          </a:xfrm>
        </p:grpSpPr>
        <p:sp>
          <p:nvSpPr>
            <p:cNvPr id="2049" name="Google Shape;2049;p119"/>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0" name="Google Shape;2050;p119"/>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1" name="Google Shape;2051;p119"/>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2" name="Google Shape;2052;p119"/>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grpSp>
        <p:nvGrpSpPr>
          <p:cNvPr id="2053" name="Google Shape;2053;p119"/>
          <p:cNvGrpSpPr/>
          <p:nvPr/>
        </p:nvGrpSpPr>
        <p:grpSpPr>
          <a:xfrm>
            <a:off x="5048193" y="2907581"/>
            <a:ext cx="308348" cy="310850"/>
            <a:chOff x="1323129" y="2571761"/>
            <a:chExt cx="417024" cy="417024"/>
          </a:xfrm>
        </p:grpSpPr>
        <p:sp>
          <p:nvSpPr>
            <p:cNvPr id="2054" name="Google Shape;2054;p119"/>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5" name="Google Shape;2055;p119"/>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6" name="Google Shape;2056;p119"/>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sp>
          <p:nvSpPr>
            <p:cNvPr id="2057" name="Google Shape;2057;p119"/>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2"/>
                </a:solidFill>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2061"/>
        <p:cNvGrpSpPr/>
        <p:nvPr/>
      </p:nvGrpSpPr>
      <p:grpSpPr>
        <a:xfrm>
          <a:off x="0" y="0"/>
          <a:ext cx="0" cy="0"/>
          <a:chOff x="0" y="0"/>
          <a:chExt cx="0" cy="0"/>
        </a:xfrm>
      </p:grpSpPr>
      <p:sp>
        <p:nvSpPr>
          <p:cNvPr id="2062" name="Google Shape;2062;p120"/>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Elections icon pack</a:t>
            </a:r>
            <a:endParaRPr/>
          </a:p>
        </p:txBody>
      </p:sp>
      <p:sp>
        <p:nvSpPr>
          <p:cNvPr id="2063" name="Google Shape;2063;p120"/>
          <p:cNvSpPr/>
          <p:nvPr/>
        </p:nvSpPr>
        <p:spPr>
          <a:xfrm>
            <a:off x="2237689" y="2239968"/>
            <a:ext cx="508521" cy="459418"/>
          </a:xfrm>
          <a:custGeom>
            <a:avLst/>
            <a:gdLst/>
            <a:ahLst/>
            <a:cxnLst/>
            <a:rect l="l" t="t" r="r" b="b"/>
            <a:pathLst>
              <a:path w="33958" h="30679" extrusionOk="0">
                <a:moveTo>
                  <a:pt x="16979" y="1120"/>
                </a:moveTo>
                <a:cubicBezTo>
                  <a:pt x="17441" y="1120"/>
                  <a:pt x="17669" y="1677"/>
                  <a:pt x="17345" y="2006"/>
                </a:cubicBezTo>
                <a:cubicBezTo>
                  <a:pt x="17239" y="2111"/>
                  <a:pt x="17109" y="2158"/>
                  <a:pt x="16981" y="2158"/>
                </a:cubicBezTo>
                <a:cubicBezTo>
                  <a:pt x="16714" y="2158"/>
                  <a:pt x="16459" y="1952"/>
                  <a:pt x="16459" y="1640"/>
                </a:cubicBezTo>
                <a:cubicBezTo>
                  <a:pt x="16459" y="1354"/>
                  <a:pt x="16693" y="1120"/>
                  <a:pt x="16979" y="1120"/>
                </a:cubicBezTo>
                <a:close/>
                <a:moveTo>
                  <a:pt x="16979" y="5439"/>
                </a:moveTo>
                <a:cubicBezTo>
                  <a:pt x="17202" y="5450"/>
                  <a:pt x="20094" y="5577"/>
                  <a:pt x="22487" y="6813"/>
                </a:cubicBezTo>
                <a:cubicBezTo>
                  <a:pt x="19615" y="5980"/>
                  <a:pt x="17592" y="5921"/>
                  <a:pt x="17083" y="5921"/>
                </a:cubicBezTo>
                <a:cubicBezTo>
                  <a:pt x="17034" y="5921"/>
                  <a:pt x="17000" y="5921"/>
                  <a:pt x="16979" y="5922"/>
                </a:cubicBezTo>
                <a:cubicBezTo>
                  <a:pt x="16958" y="5921"/>
                  <a:pt x="16923" y="5921"/>
                  <a:pt x="16874" y="5921"/>
                </a:cubicBezTo>
                <a:cubicBezTo>
                  <a:pt x="16361" y="5921"/>
                  <a:pt x="14338" y="5980"/>
                  <a:pt x="11467" y="6813"/>
                </a:cubicBezTo>
                <a:cubicBezTo>
                  <a:pt x="13860" y="5577"/>
                  <a:pt x="16751" y="5450"/>
                  <a:pt x="16979" y="5439"/>
                </a:cubicBezTo>
                <a:close/>
                <a:moveTo>
                  <a:pt x="5795" y="11063"/>
                </a:moveTo>
                <a:lnTo>
                  <a:pt x="10177" y="21261"/>
                </a:lnTo>
                <a:lnTo>
                  <a:pt x="1412" y="21266"/>
                </a:lnTo>
                <a:lnTo>
                  <a:pt x="5795" y="11063"/>
                </a:lnTo>
                <a:close/>
                <a:moveTo>
                  <a:pt x="28164" y="11063"/>
                </a:moveTo>
                <a:lnTo>
                  <a:pt x="32546" y="21266"/>
                </a:lnTo>
                <a:lnTo>
                  <a:pt x="23776" y="21266"/>
                </a:lnTo>
                <a:lnTo>
                  <a:pt x="28164" y="11063"/>
                </a:lnTo>
                <a:close/>
                <a:moveTo>
                  <a:pt x="17796" y="21728"/>
                </a:moveTo>
                <a:cubicBezTo>
                  <a:pt x="17918" y="21728"/>
                  <a:pt x="18019" y="21828"/>
                  <a:pt x="18019" y="21950"/>
                </a:cubicBezTo>
                <a:lnTo>
                  <a:pt x="18019" y="24508"/>
                </a:lnTo>
                <a:lnTo>
                  <a:pt x="15934" y="24508"/>
                </a:lnTo>
                <a:lnTo>
                  <a:pt x="15934" y="21950"/>
                </a:lnTo>
                <a:cubicBezTo>
                  <a:pt x="15934" y="21828"/>
                  <a:pt x="16035" y="21728"/>
                  <a:pt x="16157" y="21728"/>
                </a:cubicBezTo>
                <a:close/>
                <a:moveTo>
                  <a:pt x="10469" y="22386"/>
                </a:moveTo>
                <a:lnTo>
                  <a:pt x="10469" y="22492"/>
                </a:lnTo>
                <a:cubicBezTo>
                  <a:pt x="10464" y="23659"/>
                  <a:pt x="9519" y="24609"/>
                  <a:pt x="8352" y="24609"/>
                </a:cubicBezTo>
                <a:lnTo>
                  <a:pt x="3237" y="24609"/>
                </a:lnTo>
                <a:cubicBezTo>
                  <a:pt x="2070" y="24609"/>
                  <a:pt x="1120" y="23664"/>
                  <a:pt x="1120" y="22492"/>
                </a:cubicBezTo>
                <a:lnTo>
                  <a:pt x="1120" y="22386"/>
                </a:lnTo>
                <a:close/>
                <a:moveTo>
                  <a:pt x="32833" y="22386"/>
                </a:moveTo>
                <a:lnTo>
                  <a:pt x="32833" y="22492"/>
                </a:lnTo>
                <a:cubicBezTo>
                  <a:pt x="32828" y="23659"/>
                  <a:pt x="31883" y="24609"/>
                  <a:pt x="30716" y="24609"/>
                </a:cubicBezTo>
                <a:lnTo>
                  <a:pt x="25601" y="24609"/>
                </a:lnTo>
                <a:cubicBezTo>
                  <a:pt x="24434" y="24609"/>
                  <a:pt x="23489" y="23659"/>
                  <a:pt x="23484" y="22492"/>
                </a:cubicBezTo>
                <a:lnTo>
                  <a:pt x="23484" y="22386"/>
                </a:lnTo>
                <a:close/>
                <a:moveTo>
                  <a:pt x="19181" y="25633"/>
                </a:moveTo>
                <a:cubicBezTo>
                  <a:pt x="19675" y="25633"/>
                  <a:pt x="20078" y="26031"/>
                  <a:pt x="20078" y="26529"/>
                </a:cubicBezTo>
                <a:lnTo>
                  <a:pt x="20078" y="26848"/>
                </a:lnTo>
                <a:lnTo>
                  <a:pt x="13875" y="26848"/>
                </a:lnTo>
                <a:lnTo>
                  <a:pt x="13875" y="26529"/>
                </a:lnTo>
                <a:cubicBezTo>
                  <a:pt x="13875" y="26031"/>
                  <a:pt x="14279" y="25633"/>
                  <a:pt x="14772" y="25633"/>
                </a:cubicBezTo>
                <a:close/>
                <a:moveTo>
                  <a:pt x="24513" y="27972"/>
                </a:moveTo>
                <a:cubicBezTo>
                  <a:pt x="25267" y="27972"/>
                  <a:pt x="25877" y="28583"/>
                  <a:pt x="25877" y="29336"/>
                </a:cubicBezTo>
                <a:lnTo>
                  <a:pt x="25877" y="29554"/>
                </a:lnTo>
                <a:lnTo>
                  <a:pt x="8076" y="29554"/>
                </a:lnTo>
                <a:lnTo>
                  <a:pt x="8076" y="29336"/>
                </a:lnTo>
                <a:cubicBezTo>
                  <a:pt x="8082" y="28583"/>
                  <a:pt x="8692" y="27972"/>
                  <a:pt x="9445" y="27972"/>
                </a:cubicBezTo>
                <a:close/>
                <a:moveTo>
                  <a:pt x="16979" y="1"/>
                </a:moveTo>
                <a:cubicBezTo>
                  <a:pt x="16183" y="1"/>
                  <a:pt x="15499" y="568"/>
                  <a:pt x="15361" y="1354"/>
                </a:cubicBezTo>
                <a:cubicBezTo>
                  <a:pt x="15223" y="2139"/>
                  <a:pt x="15669" y="2908"/>
                  <a:pt x="16417" y="3184"/>
                </a:cubicBezTo>
                <a:lnTo>
                  <a:pt x="16417" y="4351"/>
                </a:lnTo>
                <a:cubicBezTo>
                  <a:pt x="15610" y="4420"/>
                  <a:pt x="14809" y="4542"/>
                  <a:pt x="14019" y="4723"/>
                </a:cubicBezTo>
                <a:cubicBezTo>
                  <a:pt x="11817" y="5232"/>
                  <a:pt x="10098" y="6086"/>
                  <a:pt x="8920" y="7270"/>
                </a:cubicBezTo>
                <a:cubicBezTo>
                  <a:pt x="8121" y="8064"/>
                  <a:pt x="6832" y="8825"/>
                  <a:pt x="5677" y="8825"/>
                </a:cubicBezTo>
                <a:cubicBezTo>
                  <a:pt x="5520" y="8825"/>
                  <a:pt x="5366" y="8811"/>
                  <a:pt x="5216" y="8782"/>
                </a:cubicBezTo>
                <a:cubicBezTo>
                  <a:pt x="4585" y="8654"/>
                  <a:pt x="4065" y="8251"/>
                  <a:pt x="3673" y="7572"/>
                </a:cubicBezTo>
                <a:cubicBezTo>
                  <a:pt x="3948" y="7206"/>
                  <a:pt x="3683" y="6675"/>
                  <a:pt x="3222" y="6675"/>
                </a:cubicBezTo>
                <a:lnTo>
                  <a:pt x="2877" y="6675"/>
                </a:lnTo>
                <a:cubicBezTo>
                  <a:pt x="2479" y="6675"/>
                  <a:pt x="2208" y="7084"/>
                  <a:pt x="2362" y="7450"/>
                </a:cubicBezTo>
                <a:cubicBezTo>
                  <a:pt x="2755" y="8400"/>
                  <a:pt x="3535" y="9588"/>
                  <a:pt x="5004" y="9880"/>
                </a:cubicBezTo>
                <a:cubicBezTo>
                  <a:pt x="5025" y="9885"/>
                  <a:pt x="5052" y="9891"/>
                  <a:pt x="5079" y="9896"/>
                </a:cubicBezTo>
                <a:lnTo>
                  <a:pt x="43" y="21606"/>
                </a:lnTo>
                <a:cubicBezTo>
                  <a:pt x="17" y="21675"/>
                  <a:pt x="1" y="21749"/>
                  <a:pt x="1" y="21823"/>
                </a:cubicBezTo>
                <a:lnTo>
                  <a:pt x="1" y="22492"/>
                </a:lnTo>
                <a:cubicBezTo>
                  <a:pt x="1" y="24280"/>
                  <a:pt x="1449" y="25728"/>
                  <a:pt x="3237" y="25733"/>
                </a:cubicBezTo>
                <a:lnTo>
                  <a:pt x="8352" y="25733"/>
                </a:lnTo>
                <a:cubicBezTo>
                  <a:pt x="10140" y="25728"/>
                  <a:pt x="11589" y="24280"/>
                  <a:pt x="11589" y="22492"/>
                </a:cubicBezTo>
                <a:lnTo>
                  <a:pt x="11589" y="21823"/>
                </a:lnTo>
                <a:cubicBezTo>
                  <a:pt x="11589" y="21749"/>
                  <a:pt x="11578" y="21675"/>
                  <a:pt x="11546" y="21606"/>
                </a:cubicBezTo>
                <a:lnTo>
                  <a:pt x="6500" y="9859"/>
                </a:lnTo>
                <a:cubicBezTo>
                  <a:pt x="7052" y="9742"/>
                  <a:pt x="7578" y="9546"/>
                  <a:pt x="8071" y="9275"/>
                </a:cubicBezTo>
                <a:cubicBezTo>
                  <a:pt x="12008" y="7471"/>
                  <a:pt x="15186" y="7126"/>
                  <a:pt x="16417" y="7057"/>
                </a:cubicBezTo>
                <a:lnTo>
                  <a:pt x="16417" y="20608"/>
                </a:lnTo>
                <a:lnTo>
                  <a:pt x="16157" y="20608"/>
                </a:lnTo>
                <a:cubicBezTo>
                  <a:pt x="15414" y="20608"/>
                  <a:pt x="14815" y="21208"/>
                  <a:pt x="14815" y="21950"/>
                </a:cubicBezTo>
                <a:lnTo>
                  <a:pt x="14815" y="24508"/>
                </a:lnTo>
                <a:lnTo>
                  <a:pt x="14772" y="24508"/>
                </a:lnTo>
                <a:cubicBezTo>
                  <a:pt x="13658" y="24508"/>
                  <a:pt x="12751" y="25410"/>
                  <a:pt x="12751" y="26529"/>
                </a:cubicBezTo>
                <a:lnTo>
                  <a:pt x="12751" y="26848"/>
                </a:lnTo>
                <a:lnTo>
                  <a:pt x="9445" y="26848"/>
                </a:lnTo>
                <a:cubicBezTo>
                  <a:pt x="8071" y="26853"/>
                  <a:pt x="6957" y="27962"/>
                  <a:pt x="6957" y="29336"/>
                </a:cubicBezTo>
                <a:lnTo>
                  <a:pt x="6957" y="30116"/>
                </a:lnTo>
                <a:cubicBezTo>
                  <a:pt x="6957" y="30424"/>
                  <a:pt x="7206" y="30673"/>
                  <a:pt x="7519" y="30678"/>
                </a:cubicBezTo>
                <a:lnTo>
                  <a:pt x="26439" y="30678"/>
                </a:lnTo>
                <a:cubicBezTo>
                  <a:pt x="26747" y="30673"/>
                  <a:pt x="26997" y="30424"/>
                  <a:pt x="26997" y="30116"/>
                </a:cubicBezTo>
                <a:lnTo>
                  <a:pt x="26997" y="29336"/>
                </a:lnTo>
                <a:cubicBezTo>
                  <a:pt x="26997" y="27962"/>
                  <a:pt x="25882" y="26853"/>
                  <a:pt x="24513" y="26848"/>
                </a:cubicBezTo>
                <a:lnTo>
                  <a:pt x="21203" y="26848"/>
                </a:lnTo>
                <a:lnTo>
                  <a:pt x="21203" y="26529"/>
                </a:lnTo>
                <a:cubicBezTo>
                  <a:pt x="21203" y="25410"/>
                  <a:pt x="20295" y="24508"/>
                  <a:pt x="19181" y="24508"/>
                </a:cubicBezTo>
                <a:lnTo>
                  <a:pt x="19144" y="24508"/>
                </a:lnTo>
                <a:lnTo>
                  <a:pt x="19144" y="21950"/>
                </a:lnTo>
                <a:cubicBezTo>
                  <a:pt x="19139" y="21208"/>
                  <a:pt x="18539" y="20608"/>
                  <a:pt x="17796" y="20603"/>
                </a:cubicBezTo>
                <a:lnTo>
                  <a:pt x="17536" y="20603"/>
                </a:lnTo>
                <a:lnTo>
                  <a:pt x="17536" y="7063"/>
                </a:lnTo>
                <a:cubicBezTo>
                  <a:pt x="18205" y="7100"/>
                  <a:pt x="18868" y="7174"/>
                  <a:pt x="19526" y="7285"/>
                </a:cubicBezTo>
                <a:cubicBezTo>
                  <a:pt x="20975" y="7529"/>
                  <a:pt x="23251" y="8071"/>
                  <a:pt x="25882" y="9275"/>
                </a:cubicBezTo>
                <a:cubicBezTo>
                  <a:pt x="26376" y="9546"/>
                  <a:pt x="26901" y="9742"/>
                  <a:pt x="27453" y="9859"/>
                </a:cubicBezTo>
                <a:lnTo>
                  <a:pt x="22407" y="21606"/>
                </a:lnTo>
                <a:cubicBezTo>
                  <a:pt x="22381" y="21675"/>
                  <a:pt x="22365" y="21749"/>
                  <a:pt x="22365" y="21828"/>
                </a:cubicBezTo>
                <a:lnTo>
                  <a:pt x="22365" y="22497"/>
                </a:lnTo>
                <a:cubicBezTo>
                  <a:pt x="22370" y="24280"/>
                  <a:pt x="23818" y="25728"/>
                  <a:pt x="25601" y="25733"/>
                </a:cubicBezTo>
                <a:lnTo>
                  <a:pt x="30716" y="25733"/>
                </a:lnTo>
                <a:cubicBezTo>
                  <a:pt x="32504" y="25728"/>
                  <a:pt x="33952" y="24280"/>
                  <a:pt x="33958" y="22492"/>
                </a:cubicBezTo>
                <a:lnTo>
                  <a:pt x="33958" y="21823"/>
                </a:lnTo>
                <a:lnTo>
                  <a:pt x="33952" y="21823"/>
                </a:lnTo>
                <a:cubicBezTo>
                  <a:pt x="33952" y="21749"/>
                  <a:pt x="33942" y="21675"/>
                  <a:pt x="33910" y="21606"/>
                </a:cubicBezTo>
                <a:lnTo>
                  <a:pt x="28880" y="9896"/>
                </a:lnTo>
                <a:cubicBezTo>
                  <a:pt x="28907" y="9891"/>
                  <a:pt x="28933" y="9885"/>
                  <a:pt x="28954" y="9880"/>
                </a:cubicBezTo>
                <a:cubicBezTo>
                  <a:pt x="30424" y="9588"/>
                  <a:pt x="31204" y="8400"/>
                  <a:pt x="31597" y="7450"/>
                </a:cubicBezTo>
                <a:cubicBezTo>
                  <a:pt x="31750" y="7084"/>
                  <a:pt x="31480" y="6675"/>
                  <a:pt x="31082" y="6675"/>
                </a:cubicBezTo>
                <a:lnTo>
                  <a:pt x="30737" y="6675"/>
                </a:lnTo>
                <a:cubicBezTo>
                  <a:pt x="30424" y="6675"/>
                  <a:pt x="30175" y="6925"/>
                  <a:pt x="30175" y="7238"/>
                </a:cubicBezTo>
                <a:cubicBezTo>
                  <a:pt x="30175" y="7360"/>
                  <a:pt x="30212" y="7476"/>
                  <a:pt x="30286" y="7577"/>
                </a:cubicBezTo>
                <a:cubicBezTo>
                  <a:pt x="29888" y="8251"/>
                  <a:pt x="29373" y="8654"/>
                  <a:pt x="28742" y="8782"/>
                </a:cubicBezTo>
                <a:cubicBezTo>
                  <a:pt x="28592" y="8811"/>
                  <a:pt x="28438" y="8825"/>
                  <a:pt x="28281" y="8825"/>
                </a:cubicBezTo>
                <a:cubicBezTo>
                  <a:pt x="27125" y="8825"/>
                  <a:pt x="25833" y="8064"/>
                  <a:pt x="25039" y="7270"/>
                </a:cubicBezTo>
                <a:cubicBezTo>
                  <a:pt x="22752" y="4983"/>
                  <a:pt x="18953" y="4463"/>
                  <a:pt x="17542" y="4351"/>
                </a:cubicBezTo>
                <a:lnTo>
                  <a:pt x="17542" y="3184"/>
                </a:lnTo>
                <a:cubicBezTo>
                  <a:pt x="18290" y="2908"/>
                  <a:pt x="18735" y="2139"/>
                  <a:pt x="18598" y="1354"/>
                </a:cubicBezTo>
                <a:cubicBezTo>
                  <a:pt x="18460" y="568"/>
                  <a:pt x="17775" y="1"/>
                  <a:pt x="16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4" name="Google Shape;2064;p120"/>
          <p:cNvGrpSpPr/>
          <p:nvPr/>
        </p:nvGrpSpPr>
        <p:grpSpPr>
          <a:xfrm>
            <a:off x="2244839" y="2858908"/>
            <a:ext cx="494220" cy="508731"/>
            <a:chOff x="2658207" y="2619393"/>
            <a:chExt cx="494220" cy="508731"/>
          </a:xfrm>
        </p:grpSpPr>
        <p:sp>
          <p:nvSpPr>
            <p:cNvPr id="2065" name="Google Shape;2065;p120"/>
            <p:cNvSpPr/>
            <p:nvPr/>
          </p:nvSpPr>
          <p:spPr>
            <a:xfrm>
              <a:off x="2658207" y="2619393"/>
              <a:ext cx="100422" cy="151757"/>
            </a:xfrm>
            <a:custGeom>
              <a:avLst/>
              <a:gdLst/>
              <a:ahLst/>
              <a:cxnLst/>
              <a:rect l="l" t="t" r="r" b="b"/>
              <a:pathLst>
                <a:path w="6706" h="10134" extrusionOk="0">
                  <a:moveTo>
                    <a:pt x="3663" y="1251"/>
                  </a:moveTo>
                  <a:cubicBezTo>
                    <a:pt x="4106" y="1251"/>
                    <a:pt x="4557" y="1415"/>
                    <a:pt x="4924" y="1782"/>
                  </a:cubicBezTo>
                  <a:cubicBezTo>
                    <a:pt x="5439" y="2297"/>
                    <a:pt x="5598" y="3077"/>
                    <a:pt x="5317" y="3751"/>
                  </a:cubicBezTo>
                  <a:cubicBezTo>
                    <a:pt x="5041" y="4424"/>
                    <a:pt x="4383" y="4865"/>
                    <a:pt x="3651" y="4865"/>
                  </a:cubicBezTo>
                  <a:cubicBezTo>
                    <a:pt x="2653" y="4865"/>
                    <a:pt x="1847" y="4058"/>
                    <a:pt x="1847" y="3061"/>
                  </a:cubicBezTo>
                  <a:cubicBezTo>
                    <a:pt x="1843" y="1972"/>
                    <a:pt x="2735" y="1251"/>
                    <a:pt x="3663" y="1251"/>
                  </a:cubicBezTo>
                  <a:close/>
                  <a:moveTo>
                    <a:pt x="3651" y="6112"/>
                  </a:moveTo>
                  <a:cubicBezTo>
                    <a:pt x="4648" y="6112"/>
                    <a:pt x="5455" y="6918"/>
                    <a:pt x="5455" y="7916"/>
                  </a:cubicBezTo>
                  <a:lnTo>
                    <a:pt x="5455" y="8892"/>
                  </a:lnTo>
                  <a:lnTo>
                    <a:pt x="1847" y="8892"/>
                  </a:lnTo>
                  <a:lnTo>
                    <a:pt x="1847" y="7916"/>
                  </a:lnTo>
                  <a:cubicBezTo>
                    <a:pt x="1847" y="6918"/>
                    <a:pt x="2653" y="6112"/>
                    <a:pt x="3651" y="6112"/>
                  </a:cubicBezTo>
                  <a:close/>
                  <a:moveTo>
                    <a:pt x="3649" y="1"/>
                  </a:moveTo>
                  <a:cubicBezTo>
                    <a:pt x="3199" y="1"/>
                    <a:pt x="2737" y="102"/>
                    <a:pt x="2293" y="323"/>
                  </a:cubicBezTo>
                  <a:cubicBezTo>
                    <a:pt x="266" y="1331"/>
                    <a:pt x="0" y="4122"/>
                    <a:pt x="1810" y="5491"/>
                  </a:cubicBezTo>
                  <a:cubicBezTo>
                    <a:pt x="1046" y="6064"/>
                    <a:pt x="600" y="6960"/>
                    <a:pt x="600" y="7916"/>
                  </a:cubicBezTo>
                  <a:lnTo>
                    <a:pt x="600" y="9513"/>
                  </a:lnTo>
                  <a:cubicBezTo>
                    <a:pt x="600" y="9857"/>
                    <a:pt x="876" y="10133"/>
                    <a:pt x="1221" y="10133"/>
                  </a:cubicBezTo>
                  <a:lnTo>
                    <a:pt x="6076" y="10133"/>
                  </a:lnTo>
                  <a:cubicBezTo>
                    <a:pt x="6420" y="10133"/>
                    <a:pt x="6696" y="9857"/>
                    <a:pt x="6696" y="9513"/>
                  </a:cubicBezTo>
                  <a:lnTo>
                    <a:pt x="6696" y="7916"/>
                  </a:lnTo>
                  <a:cubicBezTo>
                    <a:pt x="6696" y="6960"/>
                    <a:pt x="6251" y="6064"/>
                    <a:pt x="5492" y="5491"/>
                  </a:cubicBezTo>
                  <a:cubicBezTo>
                    <a:pt x="6256" y="4912"/>
                    <a:pt x="6702" y="4016"/>
                    <a:pt x="6702" y="3061"/>
                  </a:cubicBezTo>
                  <a:cubicBezTo>
                    <a:pt x="6706" y="1291"/>
                    <a:pt x="5253" y="1"/>
                    <a:pt x="3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20"/>
            <p:cNvSpPr/>
            <p:nvPr/>
          </p:nvSpPr>
          <p:spPr>
            <a:xfrm>
              <a:off x="2800110" y="2647576"/>
              <a:ext cx="352317" cy="108075"/>
            </a:xfrm>
            <a:custGeom>
              <a:avLst/>
              <a:gdLst/>
              <a:ahLst/>
              <a:cxnLst/>
              <a:rect l="l" t="t" r="r" b="b"/>
              <a:pathLst>
                <a:path w="23527" h="7217" extrusionOk="0">
                  <a:moveTo>
                    <a:pt x="17180" y="1242"/>
                  </a:moveTo>
                  <a:lnTo>
                    <a:pt x="17180" y="5975"/>
                  </a:lnTo>
                  <a:lnTo>
                    <a:pt x="1247" y="5975"/>
                  </a:lnTo>
                  <a:lnTo>
                    <a:pt x="1247" y="1242"/>
                  </a:lnTo>
                  <a:close/>
                  <a:moveTo>
                    <a:pt x="22279" y="1242"/>
                  </a:moveTo>
                  <a:lnTo>
                    <a:pt x="22279" y="5975"/>
                  </a:lnTo>
                  <a:lnTo>
                    <a:pt x="18422" y="5975"/>
                  </a:lnTo>
                  <a:lnTo>
                    <a:pt x="18422" y="1242"/>
                  </a:lnTo>
                  <a:close/>
                  <a:moveTo>
                    <a:pt x="617" y="1"/>
                  </a:moveTo>
                  <a:cubicBezTo>
                    <a:pt x="276" y="1"/>
                    <a:pt x="0" y="280"/>
                    <a:pt x="0" y="622"/>
                  </a:cubicBezTo>
                  <a:lnTo>
                    <a:pt x="0" y="6596"/>
                  </a:lnTo>
                  <a:cubicBezTo>
                    <a:pt x="0" y="6941"/>
                    <a:pt x="282" y="7217"/>
                    <a:pt x="627" y="7217"/>
                  </a:cubicBezTo>
                  <a:lnTo>
                    <a:pt x="22905" y="7217"/>
                  </a:lnTo>
                  <a:cubicBezTo>
                    <a:pt x="23245" y="7217"/>
                    <a:pt x="23526" y="6941"/>
                    <a:pt x="23526" y="6596"/>
                  </a:cubicBezTo>
                  <a:lnTo>
                    <a:pt x="23526" y="622"/>
                  </a:lnTo>
                  <a:cubicBezTo>
                    <a:pt x="23526" y="280"/>
                    <a:pt x="23250" y="1"/>
                    <a:pt x="22915" y="1"/>
                  </a:cubicBezTo>
                  <a:cubicBezTo>
                    <a:pt x="22912" y="1"/>
                    <a:pt x="22908" y="1"/>
                    <a:pt x="22905" y="1"/>
                  </a:cubicBezTo>
                  <a:lnTo>
                    <a:pt x="627" y="1"/>
                  </a:lnTo>
                  <a:cubicBezTo>
                    <a:pt x="623" y="1"/>
                    <a:pt x="620" y="1"/>
                    <a:pt x="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20"/>
            <p:cNvSpPr/>
            <p:nvPr/>
          </p:nvSpPr>
          <p:spPr>
            <a:xfrm>
              <a:off x="2658207" y="2797850"/>
              <a:ext cx="100422" cy="151742"/>
            </a:xfrm>
            <a:custGeom>
              <a:avLst/>
              <a:gdLst/>
              <a:ahLst/>
              <a:cxnLst/>
              <a:rect l="l" t="t" r="r" b="b"/>
              <a:pathLst>
                <a:path w="6706" h="10133" extrusionOk="0">
                  <a:moveTo>
                    <a:pt x="3661" y="1255"/>
                  </a:moveTo>
                  <a:cubicBezTo>
                    <a:pt x="4105" y="1255"/>
                    <a:pt x="4557" y="1419"/>
                    <a:pt x="4924" y="1787"/>
                  </a:cubicBezTo>
                  <a:cubicBezTo>
                    <a:pt x="5439" y="2302"/>
                    <a:pt x="5598" y="3076"/>
                    <a:pt x="5317" y="3750"/>
                  </a:cubicBezTo>
                  <a:cubicBezTo>
                    <a:pt x="5036" y="4424"/>
                    <a:pt x="4383" y="4864"/>
                    <a:pt x="3651" y="4864"/>
                  </a:cubicBezTo>
                  <a:cubicBezTo>
                    <a:pt x="2653" y="4864"/>
                    <a:pt x="1847" y="4058"/>
                    <a:pt x="1847" y="3060"/>
                  </a:cubicBezTo>
                  <a:cubicBezTo>
                    <a:pt x="1847" y="1973"/>
                    <a:pt x="2735" y="1255"/>
                    <a:pt x="3661" y="1255"/>
                  </a:cubicBezTo>
                  <a:close/>
                  <a:moveTo>
                    <a:pt x="3651" y="6111"/>
                  </a:moveTo>
                  <a:cubicBezTo>
                    <a:pt x="4648" y="6111"/>
                    <a:pt x="5455" y="6918"/>
                    <a:pt x="5455" y="7915"/>
                  </a:cubicBezTo>
                  <a:lnTo>
                    <a:pt x="5455" y="8891"/>
                  </a:lnTo>
                  <a:lnTo>
                    <a:pt x="1847" y="8891"/>
                  </a:lnTo>
                  <a:lnTo>
                    <a:pt x="1847" y="7915"/>
                  </a:lnTo>
                  <a:cubicBezTo>
                    <a:pt x="1847" y="6918"/>
                    <a:pt x="2653" y="6111"/>
                    <a:pt x="3651" y="6111"/>
                  </a:cubicBezTo>
                  <a:close/>
                  <a:moveTo>
                    <a:pt x="3652" y="1"/>
                  </a:moveTo>
                  <a:cubicBezTo>
                    <a:pt x="3202" y="1"/>
                    <a:pt x="2742" y="102"/>
                    <a:pt x="2298" y="323"/>
                  </a:cubicBezTo>
                  <a:cubicBezTo>
                    <a:pt x="266" y="1331"/>
                    <a:pt x="0" y="4122"/>
                    <a:pt x="1810" y="5490"/>
                  </a:cubicBezTo>
                  <a:cubicBezTo>
                    <a:pt x="1051" y="6063"/>
                    <a:pt x="600" y="6960"/>
                    <a:pt x="600" y="7915"/>
                  </a:cubicBezTo>
                  <a:lnTo>
                    <a:pt x="600" y="9512"/>
                  </a:lnTo>
                  <a:cubicBezTo>
                    <a:pt x="600" y="9857"/>
                    <a:pt x="876" y="10133"/>
                    <a:pt x="1221" y="10133"/>
                  </a:cubicBezTo>
                  <a:lnTo>
                    <a:pt x="6076" y="10133"/>
                  </a:lnTo>
                  <a:cubicBezTo>
                    <a:pt x="6420" y="10133"/>
                    <a:pt x="6696" y="9857"/>
                    <a:pt x="6696" y="9512"/>
                  </a:cubicBezTo>
                  <a:lnTo>
                    <a:pt x="6696" y="7915"/>
                  </a:lnTo>
                  <a:cubicBezTo>
                    <a:pt x="6696" y="6960"/>
                    <a:pt x="6251" y="6063"/>
                    <a:pt x="5492" y="5490"/>
                  </a:cubicBezTo>
                  <a:cubicBezTo>
                    <a:pt x="6251" y="4912"/>
                    <a:pt x="6702" y="4015"/>
                    <a:pt x="6702" y="3060"/>
                  </a:cubicBezTo>
                  <a:cubicBezTo>
                    <a:pt x="6706" y="1291"/>
                    <a:pt x="5253" y="1"/>
                    <a:pt x="36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20"/>
            <p:cNvSpPr/>
            <p:nvPr/>
          </p:nvSpPr>
          <p:spPr>
            <a:xfrm>
              <a:off x="2800110" y="2825958"/>
              <a:ext cx="352317" cy="108149"/>
            </a:xfrm>
            <a:custGeom>
              <a:avLst/>
              <a:gdLst/>
              <a:ahLst/>
              <a:cxnLst/>
              <a:rect l="l" t="t" r="r" b="b"/>
              <a:pathLst>
                <a:path w="23527" h="7222" extrusionOk="0">
                  <a:moveTo>
                    <a:pt x="8283" y="1247"/>
                  </a:moveTo>
                  <a:lnTo>
                    <a:pt x="8283" y="5975"/>
                  </a:lnTo>
                  <a:lnTo>
                    <a:pt x="1247" y="5975"/>
                  </a:lnTo>
                  <a:lnTo>
                    <a:pt x="1247" y="1247"/>
                  </a:lnTo>
                  <a:close/>
                  <a:moveTo>
                    <a:pt x="22279" y="1247"/>
                  </a:moveTo>
                  <a:lnTo>
                    <a:pt x="22279" y="5975"/>
                  </a:lnTo>
                  <a:lnTo>
                    <a:pt x="9530" y="5975"/>
                  </a:lnTo>
                  <a:lnTo>
                    <a:pt x="9530" y="1247"/>
                  </a:lnTo>
                  <a:close/>
                  <a:moveTo>
                    <a:pt x="627" y="0"/>
                  </a:moveTo>
                  <a:cubicBezTo>
                    <a:pt x="282" y="0"/>
                    <a:pt x="0" y="281"/>
                    <a:pt x="0" y="626"/>
                  </a:cubicBezTo>
                  <a:lnTo>
                    <a:pt x="0" y="6601"/>
                  </a:lnTo>
                  <a:cubicBezTo>
                    <a:pt x="0" y="6940"/>
                    <a:pt x="282" y="7221"/>
                    <a:pt x="627" y="7221"/>
                  </a:cubicBezTo>
                  <a:lnTo>
                    <a:pt x="22905" y="7221"/>
                  </a:lnTo>
                  <a:cubicBezTo>
                    <a:pt x="23245" y="7221"/>
                    <a:pt x="23526" y="6940"/>
                    <a:pt x="23526" y="6601"/>
                  </a:cubicBezTo>
                  <a:lnTo>
                    <a:pt x="23526" y="626"/>
                  </a:lnTo>
                  <a:cubicBezTo>
                    <a:pt x="23526" y="281"/>
                    <a:pt x="23245" y="0"/>
                    <a:pt x="22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20"/>
            <p:cNvSpPr/>
            <p:nvPr/>
          </p:nvSpPr>
          <p:spPr>
            <a:xfrm>
              <a:off x="2658207" y="2976307"/>
              <a:ext cx="100422" cy="151817"/>
            </a:xfrm>
            <a:custGeom>
              <a:avLst/>
              <a:gdLst/>
              <a:ahLst/>
              <a:cxnLst/>
              <a:rect l="l" t="t" r="r" b="b"/>
              <a:pathLst>
                <a:path w="6706" h="10138" extrusionOk="0">
                  <a:moveTo>
                    <a:pt x="3665" y="1252"/>
                  </a:moveTo>
                  <a:cubicBezTo>
                    <a:pt x="4109" y="1252"/>
                    <a:pt x="4562" y="1417"/>
                    <a:pt x="4929" y="1787"/>
                  </a:cubicBezTo>
                  <a:cubicBezTo>
                    <a:pt x="5444" y="2301"/>
                    <a:pt x="5598" y="3081"/>
                    <a:pt x="5317" y="3755"/>
                  </a:cubicBezTo>
                  <a:cubicBezTo>
                    <a:pt x="5043" y="4425"/>
                    <a:pt x="4391" y="4864"/>
                    <a:pt x="3664" y="4864"/>
                  </a:cubicBezTo>
                  <a:cubicBezTo>
                    <a:pt x="3660" y="4864"/>
                    <a:pt x="3655" y="4864"/>
                    <a:pt x="3651" y="4864"/>
                  </a:cubicBezTo>
                  <a:cubicBezTo>
                    <a:pt x="2653" y="4864"/>
                    <a:pt x="1847" y="4058"/>
                    <a:pt x="1847" y="3060"/>
                  </a:cubicBezTo>
                  <a:cubicBezTo>
                    <a:pt x="1847" y="1973"/>
                    <a:pt x="2737" y="1252"/>
                    <a:pt x="3665" y="1252"/>
                  </a:cubicBezTo>
                  <a:close/>
                  <a:moveTo>
                    <a:pt x="3651" y="6111"/>
                  </a:moveTo>
                  <a:cubicBezTo>
                    <a:pt x="4648" y="6111"/>
                    <a:pt x="5455" y="6917"/>
                    <a:pt x="5455" y="7915"/>
                  </a:cubicBezTo>
                  <a:lnTo>
                    <a:pt x="5455" y="8891"/>
                  </a:lnTo>
                  <a:lnTo>
                    <a:pt x="1847" y="8891"/>
                  </a:lnTo>
                  <a:lnTo>
                    <a:pt x="1847" y="7915"/>
                  </a:lnTo>
                  <a:cubicBezTo>
                    <a:pt x="1847" y="6917"/>
                    <a:pt x="2653" y="6111"/>
                    <a:pt x="3651" y="6111"/>
                  </a:cubicBezTo>
                  <a:close/>
                  <a:moveTo>
                    <a:pt x="3652" y="0"/>
                  </a:moveTo>
                  <a:cubicBezTo>
                    <a:pt x="3202" y="0"/>
                    <a:pt x="2742" y="102"/>
                    <a:pt x="2298" y="322"/>
                  </a:cubicBezTo>
                  <a:cubicBezTo>
                    <a:pt x="266" y="1330"/>
                    <a:pt x="0" y="4121"/>
                    <a:pt x="1810" y="5490"/>
                  </a:cubicBezTo>
                  <a:cubicBezTo>
                    <a:pt x="1046" y="6063"/>
                    <a:pt x="600" y="6960"/>
                    <a:pt x="600" y="7915"/>
                  </a:cubicBezTo>
                  <a:lnTo>
                    <a:pt x="600" y="9512"/>
                  </a:lnTo>
                  <a:cubicBezTo>
                    <a:pt x="600" y="9857"/>
                    <a:pt x="876" y="10133"/>
                    <a:pt x="1221" y="10138"/>
                  </a:cubicBezTo>
                  <a:lnTo>
                    <a:pt x="6076" y="10138"/>
                  </a:lnTo>
                  <a:cubicBezTo>
                    <a:pt x="6420" y="10133"/>
                    <a:pt x="6696" y="9857"/>
                    <a:pt x="6696" y="9512"/>
                  </a:cubicBezTo>
                  <a:lnTo>
                    <a:pt x="6696" y="7915"/>
                  </a:lnTo>
                  <a:cubicBezTo>
                    <a:pt x="6696" y="6960"/>
                    <a:pt x="6251" y="6063"/>
                    <a:pt x="5492" y="5490"/>
                  </a:cubicBezTo>
                  <a:cubicBezTo>
                    <a:pt x="6256" y="4912"/>
                    <a:pt x="6702" y="4015"/>
                    <a:pt x="6702" y="3060"/>
                  </a:cubicBezTo>
                  <a:cubicBezTo>
                    <a:pt x="6706" y="1291"/>
                    <a:pt x="5253" y="0"/>
                    <a:pt x="3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20"/>
            <p:cNvSpPr/>
            <p:nvPr/>
          </p:nvSpPr>
          <p:spPr>
            <a:xfrm>
              <a:off x="2800110" y="3004400"/>
              <a:ext cx="352317" cy="108164"/>
            </a:xfrm>
            <a:custGeom>
              <a:avLst/>
              <a:gdLst/>
              <a:ahLst/>
              <a:cxnLst/>
              <a:rect l="l" t="t" r="r" b="b"/>
              <a:pathLst>
                <a:path w="23527" h="7223" extrusionOk="0">
                  <a:moveTo>
                    <a:pt x="12405" y="1248"/>
                  </a:moveTo>
                  <a:lnTo>
                    <a:pt x="12405" y="5975"/>
                  </a:lnTo>
                  <a:lnTo>
                    <a:pt x="1247" y="5975"/>
                  </a:lnTo>
                  <a:lnTo>
                    <a:pt x="1247" y="1248"/>
                  </a:lnTo>
                  <a:close/>
                  <a:moveTo>
                    <a:pt x="22279" y="1248"/>
                  </a:moveTo>
                  <a:lnTo>
                    <a:pt x="22279" y="5975"/>
                  </a:lnTo>
                  <a:lnTo>
                    <a:pt x="13652" y="5975"/>
                  </a:lnTo>
                  <a:lnTo>
                    <a:pt x="13652" y="1248"/>
                  </a:lnTo>
                  <a:close/>
                  <a:moveTo>
                    <a:pt x="627" y="1"/>
                  </a:moveTo>
                  <a:cubicBezTo>
                    <a:pt x="282" y="1"/>
                    <a:pt x="0" y="282"/>
                    <a:pt x="0" y="627"/>
                  </a:cubicBezTo>
                  <a:lnTo>
                    <a:pt x="0" y="6601"/>
                  </a:lnTo>
                  <a:cubicBezTo>
                    <a:pt x="0" y="6941"/>
                    <a:pt x="282" y="7222"/>
                    <a:pt x="627" y="7222"/>
                  </a:cubicBezTo>
                  <a:lnTo>
                    <a:pt x="22905" y="7222"/>
                  </a:lnTo>
                  <a:cubicBezTo>
                    <a:pt x="23245" y="7222"/>
                    <a:pt x="23526" y="6941"/>
                    <a:pt x="23526" y="6601"/>
                  </a:cubicBezTo>
                  <a:lnTo>
                    <a:pt x="23526" y="627"/>
                  </a:lnTo>
                  <a:cubicBezTo>
                    <a:pt x="23526" y="282"/>
                    <a:pt x="23245" y="1"/>
                    <a:pt x="22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 name="Google Shape;2071;p120"/>
          <p:cNvGrpSpPr/>
          <p:nvPr/>
        </p:nvGrpSpPr>
        <p:grpSpPr>
          <a:xfrm>
            <a:off x="2287346" y="3490381"/>
            <a:ext cx="409207" cy="508521"/>
            <a:chOff x="2718107" y="3238954"/>
            <a:chExt cx="409207" cy="508521"/>
          </a:xfrm>
        </p:grpSpPr>
        <p:sp>
          <p:nvSpPr>
            <p:cNvPr id="2072" name="Google Shape;2072;p120"/>
            <p:cNvSpPr/>
            <p:nvPr/>
          </p:nvSpPr>
          <p:spPr>
            <a:xfrm>
              <a:off x="2804318" y="3471246"/>
              <a:ext cx="68106" cy="94208"/>
            </a:xfrm>
            <a:custGeom>
              <a:avLst/>
              <a:gdLst/>
              <a:ahLst/>
              <a:cxnLst/>
              <a:rect l="l" t="t" r="r" b="b"/>
              <a:pathLst>
                <a:path w="4548" h="6291" extrusionOk="0">
                  <a:moveTo>
                    <a:pt x="2502" y="1"/>
                  </a:moveTo>
                  <a:cubicBezTo>
                    <a:pt x="2040" y="1"/>
                    <a:pt x="1568" y="172"/>
                    <a:pt x="1184" y="554"/>
                  </a:cubicBezTo>
                  <a:cubicBezTo>
                    <a:pt x="1" y="1737"/>
                    <a:pt x="839" y="3764"/>
                    <a:pt x="2516" y="3764"/>
                  </a:cubicBezTo>
                  <a:cubicBezTo>
                    <a:pt x="3089" y="3764"/>
                    <a:pt x="3380" y="4459"/>
                    <a:pt x="2972" y="4868"/>
                  </a:cubicBezTo>
                  <a:cubicBezTo>
                    <a:pt x="2842" y="4998"/>
                    <a:pt x="2681" y="5056"/>
                    <a:pt x="2523" y="5056"/>
                  </a:cubicBezTo>
                  <a:cubicBezTo>
                    <a:pt x="2192" y="5056"/>
                    <a:pt x="1874" y="4800"/>
                    <a:pt x="1874" y="4412"/>
                  </a:cubicBezTo>
                  <a:cubicBezTo>
                    <a:pt x="1884" y="4061"/>
                    <a:pt x="1603" y="3770"/>
                    <a:pt x="1253" y="3770"/>
                  </a:cubicBezTo>
                  <a:cubicBezTo>
                    <a:pt x="903" y="3770"/>
                    <a:pt x="621" y="4061"/>
                    <a:pt x="637" y="4412"/>
                  </a:cubicBezTo>
                  <a:cubicBezTo>
                    <a:pt x="637" y="5170"/>
                    <a:pt x="1094" y="5855"/>
                    <a:pt x="1794" y="6146"/>
                  </a:cubicBezTo>
                  <a:cubicBezTo>
                    <a:pt x="2028" y="6243"/>
                    <a:pt x="2274" y="6291"/>
                    <a:pt x="2517" y="6291"/>
                  </a:cubicBezTo>
                  <a:cubicBezTo>
                    <a:pt x="3006" y="6291"/>
                    <a:pt x="3486" y="6099"/>
                    <a:pt x="3847" y="5738"/>
                  </a:cubicBezTo>
                  <a:cubicBezTo>
                    <a:pt x="4383" y="5202"/>
                    <a:pt x="4548" y="4390"/>
                    <a:pt x="4256" y="3690"/>
                  </a:cubicBezTo>
                  <a:cubicBezTo>
                    <a:pt x="3964" y="2990"/>
                    <a:pt x="3274" y="2528"/>
                    <a:pt x="2516" y="2528"/>
                  </a:cubicBezTo>
                  <a:cubicBezTo>
                    <a:pt x="1943" y="2528"/>
                    <a:pt x="1651" y="1833"/>
                    <a:pt x="2059" y="1430"/>
                  </a:cubicBezTo>
                  <a:cubicBezTo>
                    <a:pt x="2192" y="1297"/>
                    <a:pt x="2355" y="1238"/>
                    <a:pt x="2514" y="1238"/>
                  </a:cubicBezTo>
                  <a:cubicBezTo>
                    <a:pt x="2846" y="1238"/>
                    <a:pt x="3163" y="1495"/>
                    <a:pt x="3163" y="1886"/>
                  </a:cubicBezTo>
                  <a:cubicBezTo>
                    <a:pt x="3147" y="2231"/>
                    <a:pt x="3428" y="2523"/>
                    <a:pt x="3778" y="2523"/>
                  </a:cubicBezTo>
                  <a:cubicBezTo>
                    <a:pt x="4129" y="2523"/>
                    <a:pt x="4410" y="2231"/>
                    <a:pt x="4399" y="1886"/>
                  </a:cubicBezTo>
                  <a:cubicBezTo>
                    <a:pt x="4399" y="751"/>
                    <a:pt x="3471" y="1"/>
                    <a:pt x="25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20"/>
            <p:cNvSpPr/>
            <p:nvPr/>
          </p:nvSpPr>
          <p:spPr>
            <a:xfrm>
              <a:off x="2883850" y="3470961"/>
              <a:ext cx="73991" cy="94477"/>
            </a:xfrm>
            <a:custGeom>
              <a:avLst/>
              <a:gdLst/>
              <a:ahLst/>
              <a:cxnLst/>
              <a:rect l="l" t="t" r="r" b="b"/>
              <a:pathLst>
                <a:path w="4941" h="6309" extrusionOk="0">
                  <a:moveTo>
                    <a:pt x="4309" y="0"/>
                  </a:moveTo>
                  <a:cubicBezTo>
                    <a:pt x="3959" y="0"/>
                    <a:pt x="3678" y="292"/>
                    <a:pt x="3694" y="642"/>
                  </a:cubicBezTo>
                  <a:lnTo>
                    <a:pt x="3694" y="3799"/>
                  </a:lnTo>
                  <a:lnTo>
                    <a:pt x="1120" y="276"/>
                  </a:lnTo>
                  <a:cubicBezTo>
                    <a:pt x="991" y="100"/>
                    <a:pt x="807" y="21"/>
                    <a:pt x="626" y="21"/>
                  </a:cubicBezTo>
                  <a:cubicBezTo>
                    <a:pt x="309" y="21"/>
                    <a:pt x="1" y="261"/>
                    <a:pt x="1" y="642"/>
                  </a:cubicBezTo>
                  <a:lnTo>
                    <a:pt x="1" y="5693"/>
                  </a:lnTo>
                  <a:cubicBezTo>
                    <a:pt x="1" y="6033"/>
                    <a:pt x="277" y="6309"/>
                    <a:pt x="616" y="6309"/>
                  </a:cubicBezTo>
                  <a:cubicBezTo>
                    <a:pt x="961" y="6309"/>
                    <a:pt x="1237" y="6033"/>
                    <a:pt x="1237" y="5693"/>
                  </a:cubicBezTo>
                  <a:lnTo>
                    <a:pt x="1237" y="2531"/>
                  </a:lnTo>
                  <a:lnTo>
                    <a:pt x="3810" y="6054"/>
                  </a:lnTo>
                  <a:cubicBezTo>
                    <a:pt x="3940" y="6230"/>
                    <a:pt x="4123" y="6309"/>
                    <a:pt x="4304" y="6309"/>
                  </a:cubicBezTo>
                  <a:cubicBezTo>
                    <a:pt x="4619" y="6309"/>
                    <a:pt x="4926" y="6071"/>
                    <a:pt x="4930" y="5693"/>
                  </a:cubicBezTo>
                  <a:lnTo>
                    <a:pt x="4930" y="642"/>
                  </a:lnTo>
                  <a:cubicBezTo>
                    <a:pt x="4940" y="292"/>
                    <a:pt x="4659" y="0"/>
                    <a:pt x="4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20"/>
            <p:cNvSpPr/>
            <p:nvPr/>
          </p:nvSpPr>
          <p:spPr>
            <a:xfrm>
              <a:off x="2975542" y="3471276"/>
              <a:ext cx="54599" cy="94163"/>
            </a:xfrm>
            <a:custGeom>
              <a:avLst/>
              <a:gdLst/>
              <a:ahLst/>
              <a:cxnLst/>
              <a:rect l="l" t="t" r="r" b="b"/>
              <a:pathLst>
                <a:path w="3646" h="6288" extrusionOk="0">
                  <a:moveTo>
                    <a:pt x="1237" y="1237"/>
                  </a:moveTo>
                  <a:cubicBezTo>
                    <a:pt x="1884" y="1237"/>
                    <a:pt x="2404" y="1762"/>
                    <a:pt x="2409" y="2415"/>
                  </a:cubicBezTo>
                  <a:lnTo>
                    <a:pt x="2409" y="3874"/>
                  </a:lnTo>
                  <a:cubicBezTo>
                    <a:pt x="2404" y="4521"/>
                    <a:pt x="1884" y="5052"/>
                    <a:pt x="1237" y="5052"/>
                  </a:cubicBezTo>
                  <a:lnTo>
                    <a:pt x="1237" y="1237"/>
                  </a:lnTo>
                  <a:close/>
                  <a:moveTo>
                    <a:pt x="616" y="0"/>
                  </a:moveTo>
                  <a:cubicBezTo>
                    <a:pt x="276" y="0"/>
                    <a:pt x="1" y="276"/>
                    <a:pt x="1" y="621"/>
                  </a:cubicBezTo>
                  <a:lnTo>
                    <a:pt x="1" y="5672"/>
                  </a:lnTo>
                  <a:cubicBezTo>
                    <a:pt x="1" y="6012"/>
                    <a:pt x="276" y="6288"/>
                    <a:pt x="616" y="6288"/>
                  </a:cubicBezTo>
                  <a:lnTo>
                    <a:pt x="1231" y="6288"/>
                  </a:lnTo>
                  <a:cubicBezTo>
                    <a:pt x="2563" y="6288"/>
                    <a:pt x="3640" y="5205"/>
                    <a:pt x="3646" y="3874"/>
                  </a:cubicBezTo>
                  <a:lnTo>
                    <a:pt x="3646" y="2415"/>
                  </a:lnTo>
                  <a:cubicBezTo>
                    <a:pt x="3640" y="1083"/>
                    <a:pt x="2563" y="0"/>
                    <a:pt x="1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20"/>
            <p:cNvSpPr/>
            <p:nvPr/>
          </p:nvSpPr>
          <p:spPr>
            <a:xfrm>
              <a:off x="2865101" y="3580698"/>
              <a:ext cx="106727" cy="135703"/>
            </a:xfrm>
            <a:custGeom>
              <a:avLst/>
              <a:gdLst/>
              <a:ahLst/>
              <a:cxnLst/>
              <a:rect l="l" t="t" r="r" b="b"/>
              <a:pathLst>
                <a:path w="7127" h="9062" extrusionOk="0">
                  <a:moveTo>
                    <a:pt x="4266" y="3172"/>
                  </a:moveTo>
                  <a:lnTo>
                    <a:pt x="3508" y="5178"/>
                  </a:lnTo>
                  <a:lnTo>
                    <a:pt x="3232" y="4626"/>
                  </a:lnTo>
                  <a:cubicBezTo>
                    <a:pt x="3127" y="4408"/>
                    <a:pt x="2910" y="4284"/>
                    <a:pt x="2684" y="4284"/>
                  </a:cubicBezTo>
                  <a:cubicBezTo>
                    <a:pt x="2590" y="4284"/>
                    <a:pt x="2494" y="4305"/>
                    <a:pt x="2404" y="4350"/>
                  </a:cubicBezTo>
                  <a:cubicBezTo>
                    <a:pt x="2102" y="4504"/>
                    <a:pt x="1974" y="4870"/>
                    <a:pt x="2128" y="5178"/>
                  </a:cubicBezTo>
                  <a:lnTo>
                    <a:pt x="3035" y="6992"/>
                  </a:lnTo>
                  <a:cubicBezTo>
                    <a:pt x="3136" y="7199"/>
                    <a:pt x="3354" y="7332"/>
                    <a:pt x="3587" y="7332"/>
                  </a:cubicBezTo>
                  <a:lnTo>
                    <a:pt x="3619" y="7332"/>
                  </a:lnTo>
                  <a:cubicBezTo>
                    <a:pt x="3863" y="7321"/>
                    <a:pt x="4075" y="7167"/>
                    <a:pt x="4166" y="6934"/>
                  </a:cubicBezTo>
                  <a:lnTo>
                    <a:pt x="5588" y="3178"/>
                  </a:lnTo>
                  <a:lnTo>
                    <a:pt x="5895" y="3178"/>
                  </a:lnTo>
                  <a:lnTo>
                    <a:pt x="5895" y="7825"/>
                  </a:lnTo>
                  <a:lnTo>
                    <a:pt x="1242" y="7825"/>
                  </a:lnTo>
                  <a:lnTo>
                    <a:pt x="1242" y="3172"/>
                  </a:lnTo>
                  <a:close/>
                  <a:moveTo>
                    <a:pt x="5887" y="1"/>
                  </a:moveTo>
                  <a:cubicBezTo>
                    <a:pt x="5639" y="1"/>
                    <a:pt x="5406" y="152"/>
                    <a:pt x="5312" y="397"/>
                  </a:cubicBezTo>
                  <a:lnTo>
                    <a:pt x="4733" y="1936"/>
                  </a:lnTo>
                  <a:lnTo>
                    <a:pt x="621" y="1936"/>
                  </a:lnTo>
                  <a:cubicBezTo>
                    <a:pt x="276" y="1936"/>
                    <a:pt x="1" y="2212"/>
                    <a:pt x="1" y="2552"/>
                  </a:cubicBezTo>
                  <a:lnTo>
                    <a:pt x="1" y="8446"/>
                  </a:lnTo>
                  <a:cubicBezTo>
                    <a:pt x="1" y="8786"/>
                    <a:pt x="276" y="9062"/>
                    <a:pt x="621" y="9062"/>
                  </a:cubicBezTo>
                  <a:lnTo>
                    <a:pt x="6511" y="9062"/>
                  </a:lnTo>
                  <a:cubicBezTo>
                    <a:pt x="6850" y="9062"/>
                    <a:pt x="7126" y="8786"/>
                    <a:pt x="7126" y="8446"/>
                  </a:cubicBezTo>
                  <a:lnTo>
                    <a:pt x="7126" y="2552"/>
                  </a:lnTo>
                  <a:cubicBezTo>
                    <a:pt x="7126" y="2212"/>
                    <a:pt x="6850" y="1936"/>
                    <a:pt x="6511" y="1936"/>
                  </a:cubicBezTo>
                  <a:lnTo>
                    <a:pt x="6054" y="1936"/>
                  </a:lnTo>
                  <a:lnTo>
                    <a:pt x="6468" y="838"/>
                  </a:lnTo>
                  <a:cubicBezTo>
                    <a:pt x="6590" y="519"/>
                    <a:pt x="6431" y="164"/>
                    <a:pt x="6107" y="42"/>
                  </a:cubicBezTo>
                  <a:cubicBezTo>
                    <a:pt x="6035" y="14"/>
                    <a:pt x="5960" y="1"/>
                    <a:pt x="5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20"/>
            <p:cNvSpPr/>
            <p:nvPr/>
          </p:nvSpPr>
          <p:spPr>
            <a:xfrm>
              <a:off x="2718107" y="3238954"/>
              <a:ext cx="409207" cy="508521"/>
            </a:xfrm>
            <a:custGeom>
              <a:avLst/>
              <a:gdLst/>
              <a:ahLst/>
              <a:cxnLst/>
              <a:rect l="l" t="t" r="r" b="b"/>
              <a:pathLst>
                <a:path w="27326" h="33958" extrusionOk="0">
                  <a:moveTo>
                    <a:pt x="26089" y="1237"/>
                  </a:moveTo>
                  <a:lnTo>
                    <a:pt x="26089" y="9227"/>
                  </a:lnTo>
                  <a:lnTo>
                    <a:pt x="1237" y="9227"/>
                  </a:lnTo>
                  <a:lnTo>
                    <a:pt x="1237" y="1237"/>
                  </a:lnTo>
                  <a:close/>
                  <a:moveTo>
                    <a:pt x="25033" y="10463"/>
                  </a:moveTo>
                  <a:lnTo>
                    <a:pt x="25033" y="12755"/>
                  </a:lnTo>
                  <a:lnTo>
                    <a:pt x="23553" y="11938"/>
                  </a:lnTo>
                  <a:cubicBezTo>
                    <a:pt x="23460" y="11888"/>
                    <a:pt x="23357" y="11863"/>
                    <a:pt x="23253" y="11863"/>
                  </a:cubicBezTo>
                  <a:cubicBezTo>
                    <a:pt x="23150" y="11863"/>
                    <a:pt x="23046" y="11888"/>
                    <a:pt x="22954" y="11938"/>
                  </a:cubicBezTo>
                  <a:lnTo>
                    <a:pt x="20858" y="13095"/>
                  </a:lnTo>
                  <a:lnTo>
                    <a:pt x="18757" y="11938"/>
                  </a:lnTo>
                  <a:cubicBezTo>
                    <a:pt x="18664" y="11888"/>
                    <a:pt x="18560" y="11863"/>
                    <a:pt x="18457" y="11863"/>
                  </a:cubicBezTo>
                  <a:cubicBezTo>
                    <a:pt x="18353" y="11863"/>
                    <a:pt x="18250" y="11888"/>
                    <a:pt x="18157" y="11938"/>
                  </a:cubicBezTo>
                  <a:lnTo>
                    <a:pt x="16061" y="13095"/>
                  </a:lnTo>
                  <a:lnTo>
                    <a:pt x="13960" y="11938"/>
                  </a:lnTo>
                  <a:cubicBezTo>
                    <a:pt x="13867" y="11888"/>
                    <a:pt x="13764" y="11863"/>
                    <a:pt x="13661" y="11863"/>
                  </a:cubicBezTo>
                  <a:cubicBezTo>
                    <a:pt x="13557" y="11863"/>
                    <a:pt x="13454" y="11888"/>
                    <a:pt x="13361" y="11938"/>
                  </a:cubicBezTo>
                  <a:lnTo>
                    <a:pt x="11265" y="13095"/>
                  </a:lnTo>
                  <a:lnTo>
                    <a:pt x="9164" y="11938"/>
                  </a:lnTo>
                  <a:cubicBezTo>
                    <a:pt x="9071" y="11888"/>
                    <a:pt x="8968" y="11863"/>
                    <a:pt x="8864" y="11863"/>
                  </a:cubicBezTo>
                  <a:cubicBezTo>
                    <a:pt x="8761" y="11863"/>
                    <a:pt x="8657" y="11888"/>
                    <a:pt x="8564" y="11938"/>
                  </a:cubicBezTo>
                  <a:lnTo>
                    <a:pt x="6469" y="13095"/>
                  </a:lnTo>
                  <a:lnTo>
                    <a:pt x="4368" y="11938"/>
                  </a:lnTo>
                  <a:cubicBezTo>
                    <a:pt x="4275" y="11888"/>
                    <a:pt x="4171" y="11863"/>
                    <a:pt x="4068" y="11863"/>
                  </a:cubicBezTo>
                  <a:cubicBezTo>
                    <a:pt x="3964" y="11863"/>
                    <a:pt x="3861" y="11888"/>
                    <a:pt x="3768" y="11938"/>
                  </a:cubicBezTo>
                  <a:lnTo>
                    <a:pt x="2288" y="12755"/>
                  </a:lnTo>
                  <a:lnTo>
                    <a:pt x="2288" y="10463"/>
                  </a:lnTo>
                  <a:close/>
                  <a:moveTo>
                    <a:pt x="23261" y="13185"/>
                  </a:moveTo>
                  <a:lnTo>
                    <a:pt x="25033" y="14161"/>
                  </a:lnTo>
                  <a:lnTo>
                    <a:pt x="25033" y="32721"/>
                  </a:lnTo>
                  <a:lnTo>
                    <a:pt x="2298" y="32721"/>
                  </a:lnTo>
                  <a:lnTo>
                    <a:pt x="2298" y="14161"/>
                  </a:lnTo>
                  <a:lnTo>
                    <a:pt x="4076" y="13185"/>
                  </a:lnTo>
                  <a:lnTo>
                    <a:pt x="6177" y="14337"/>
                  </a:lnTo>
                  <a:cubicBezTo>
                    <a:pt x="6270" y="14387"/>
                    <a:pt x="6372" y="14412"/>
                    <a:pt x="6474" y="14412"/>
                  </a:cubicBezTo>
                  <a:cubicBezTo>
                    <a:pt x="6576" y="14412"/>
                    <a:pt x="6678" y="14387"/>
                    <a:pt x="6771" y="14337"/>
                  </a:cubicBezTo>
                  <a:lnTo>
                    <a:pt x="8872" y="13185"/>
                  </a:lnTo>
                  <a:lnTo>
                    <a:pt x="10973" y="14337"/>
                  </a:lnTo>
                  <a:cubicBezTo>
                    <a:pt x="11066" y="14390"/>
                    <a:pt x="11168" y="14416"/>
                    <a:pt x="11270" y="14416"/>
                  </a:cubicBezTo>
                  <a:cubicBezTo>
                    <a:pt x="11372" y="14416"/>
                    <a:pt x="11475" y="14390"/>
                    <a:pt x="11567" y="14337"/>
                  </a:cubicBezTo>
                  <a:lnTo>
                    <a:pt x="13669" y="13185"/>
                  </a:lnTo>
                  <a:lnTo>
                    <a:pt x="15770" y="14337"/>
                  </a:lnTo>
                  <a:cubicBezTo>
                    <a:pt x="15862" y="14387"/>
                    <a:pt x="15965" y="14412"/>
                    <a:pt x="16067" y="14412"/>
                  </a:cubicBezTo>
                  <a:cubicBezTo>
                    <a:pt x="16169" y="14412"/>
                    <a:pt x="16271" y="14387"/>
                    <a:pt x="16364" y="14337"/>
                  </a:cubicBezTo>
                  <a:lnTo>
                    <a:pt x="18465" y="13185"/>
                  </a:lnTo>
                  <a:lnTo>
                    <a:pt x="20566" y="14337"/>
                  </a:lnTo>
                  <a:cubicBezTo>
                    <a:pt x="20659" y="14390"/>
                    <a:pt x="20761" y="14416"/>
                    <a:pt x="20863" y="14416"/>
                  </a:cubicBezTo>
                  <a:cubicBezTo>
                    <a:pt x="20965" y="14416"/>
                    <a:pt x="21067" y="14390"/>
                    <a:pt x="21160" y="14337"/>
                  </a:cubicBezTo>
                  <a:lnTo>
                    <a:pt x="23261" y="13185"/>
                  </a:lnTo>
                  <a:close/>
                  <a:moveTo>
                    <a:pt x="616" y="0"/>
                  </a:moveTo>
                  <a:cubicBezTo>
                    <a:pt x="277" y="0"/>
                    <a:pt x="1" y="276"/>
                    <a:pt x="1" y="616"/>
                  </a:cubicBezTo>
                  <a:lnTo>
                    <a:pt x="1" y="9843"/>
                  </a:lnTo>
                  <a:cubicBezTo>
                    <a:pt x="1" y="10182"/>
                    <a:pt x="277" y="10463"/>
                    <a:pt x="616" y="10463"/>
                  </a:cubicBezTo>
                  <a:lnTo>
                    <a:pt x="1057" y="10463"/>
                  </a:lnTo>
                  <a:lnTo>
                    <a:pt x="1057" y="33342"/>
                  </a:lnTo>
                  <a:cubicBezTo>
                    <a:pt x="1057" y="33681"/>
                    <a:pt x="1333" y="33957"/>
                    <a:pt x="1678" y="33957"/>
                  </a:cubicBezTo>
                  <a:lnTo>
                    <a:pt x="25649" y="33957"/>
                  </a:lnTo>
                  <a:cubicBezTo>
                    <a:pt x="25988" y="33957"/>
                    <a:pt x="26264" y="33681"/>
                    <a:pt x="26264" y="33342"/>
                  </a:cubicBezTo>
                  <a:lnTo>
                    <a:pt x="26264" y="10463"/>
                  </a:lnTo>
                  <a:lnTo>
                    <a:pt x="26705" y="10463"/>
                  </a:lnTo>
                  <a:cubicBezTo>
                    <a:pt x="27050" y="10463"/>
                    <a:pt x="27325" y="10182"/>
                    <a:pt x="27325" y="9843"/>
                  </a:cubicBezTo>
                  <a:lnTo>
                    <a:pt x="27325" y="616"/>
                  </a:lnTo>
                  <a:cubicBezTo>
                    <a:pt x="27325" y="276"/>
                    <a:pt x="27050" y="0"/>
                    <a:pt x="26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20"/>
            <p:cNvSpPr/>
            <p:nvPr/>
          </p:nvSpPr>
          <p:spPr>
            <a:xfrm>
              <a:off x="2827050" y="3285825"/>
              <a:ext cx="65396" cy="62940"/>
            </a:xfrm>
            <a:custGeom>
              <a:avLst/>
              <a:gdLst/>
              <a:ahLst/>
              <a:cxnLst/>
              <a:rect l="l" t="t" r="r" b="b"/>
              <a:pathLst>
                <a:path w="4367" h="4203" extrusionOk="0">
                  <a:moveTo>
                    <a:pt x="2101" y="1237"/>
                  </a:moveTo>
                  <a:cubicBezTo>
                    <a:pt x="2871" y="1237"/>
                    <a:pt x="3258" y="2166"/>
                    <a:pt x="2711" y="2707"/>
                  </a:cubicBezTo>
                  <a:cubicBezTo>
                    <a:pt x="2536" y="2882"/>
                    <a:pt x="2321" y="2960"/>
                    <a:pt x="2109" y="2960"/>
                  </a:cubicBezTo>
                  <a:cubicBezTo>
                    <a:pt x="1667" y="2960"/>
                    <a:pt x="1242" y="2617"/>
                    <a:pt x="1242" y="2097"/>
                  </a:cubicBezTo>
                  <a:cubicBezTo>
                    <a:pt x="1242" y="1624"/>
                    <a:pt x="1629" y="1237"/>
                    <a:pt x="2101" y="1237"/>
                  </a:cubicBezTo>
                  <a:close/>
                  <a:moveTo>
                    <a:pt x="2106" y="0"/>
                  </a:moveTo>
                  <a:cubicBezTo>
                    <a:pt x="1834" y="0"/>
                    <a:pt x="1561" y="53"/>
                    <a:pt x="1300" y="160"/>
                  </a:cubicBezTo>
                  <a:cubicBezTo>
                    <a:pt x="515" y="484"/>
                    <a:pt x="0" y="1253"/>
                    <a:pt x="5" y="2102"/>
                  </a:cubicBezTo>
                  <a:cubicBezTo>
                    <a:pt x="5" y="3259"/>
                    <a:pt x="945" y="4198"/>
                    <a:pt x="2101" y="4203"/>
                  </a:cubicBezTo>
                  <a:cubicBezTo>
                    <a:pt x="2955" y="4198"/>
                    <a:pt x="3719" y="3688"/>
                    <a:pt x="4043" y="2903"/>
                  </a:cubicBezTo>
                  <a:cubicBezTo>
                    <a:pt x="4367" y="2118"/>
                    <a:pt x="4186" y="1216"/>
                    <a:pt x="3587" y="616"/>
                  </a:cubicBezTo>
                  <a:cubicBezTo>
                    <a:pt x="3186" y="212"/>
                    <a:pt x="2651" y="0"/>
                    <a:pt x="21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20"/>
            <p:cNvSpPr/>
            <p:nvPr/>
          </p:nvSpPr>
          <p:spPr>
            <a:xfrm>
              <a:off x="2955356" y="3285825"/>
              <a:ext cx="65411" cy="62940"/>
            </a:xfrm>
            <a:custGeom>
              <a:avLst/>
              <a:gdLst/>
              <a:ahLst/>
              <a:cxnLst/>
              <a:rect l="l" t="t" r="r" b="b"/>
              <a:pathLst>
                <a:path w="4368" h="4203" extrusionOk="0">
                  <a:moveTo>
                    <a:pt x="2102" y="1237"/>
                  </a:moveTo>
                  <a:cubicBezTo>
                    <a:pt x="2871" y="1237"/>
                    <a:pt x="3253" y="2166"/>
                    <a:pt x="2712" y="2707"/>
                  </a:cubicBezTo>
                  <a:cubicBezTo>
                    <a:pt x="2537" y="2882"/>
                    <a:pt x="2321" y="2960"/>
                    <a:pt x="2109" y="2960"/>
                  </a:cubicBezTo>
                  <a:cubicBezTo>
                    <a:pt x="1665" y="2960"/>
                    <a:pt x="1237" y="2617"/>
                    <a:pt x="1237" y="2097"/>
                  </a:cubicBezTo>
                  <a:cubicBezTo>
                    <a:pt x="1242" y="1624"/>
                    <a:pt x="1624" y="1237"/>
                    <a:pt x="2102" y="1237"/>
                  </a:cubicBezTo>
                  <a:close/>
                  <a:moveTo>
                    <a:pt x="2104" y="0"/>
                  </a:moveTo>
                  <a:cubicBezTo>
                    <a:pt x="1833" y="0"/>
                    <a:pt x="1560" y="53"/>
                    <a:pt x="1301" y="160"/>
                  </a:cubicBezTo>
                  <a:cubicBezTo>
                    <a:pt x="516" y="484"/>
                    <a:pt x="1" y="1253"/>
                    <a:pt x="1" y="2102"/>
                  </a:cubicBezTo>
                  <a:cubicBezTo>
                    <a:pt x="1" y="3259"/>
                    <a:pt x="940" y="4198"/>
                    <a:pt x="2102" y="4203"/>
                  </a:cubicBezTo>
                  <a:cubicBezTo>
                    <a:pt x="2951" y="4203"/>
                    <a:pt x="3715" y="3688"/>
                    <a:pt x="4044" y="2903"/>
                  </a:cubicBezTo>
                  <a:cubicBezTo>
                    <a:pt x="4367" y="2118"/>
                    <a:pt x="4187" y="1216"/>
                    <a:pt x="3588" y="616"/>
                  </a:cubicBezTo>
                  <a:cubicBezTo>
                    <a:pt x="3187" y="212"/>
                    <a:pt x="2649" y="0"/>
                    <a:pt x="2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120"/>
          <p:cNvGrpSpPr/>
          <p:nvPr/>
        </p:nvGrpSpPr>
        <p:grpSpPr>
          <a:xfrm>
            <a:off x="2291695" y="1571938"/>
            <a:ext cx="378209" cy="508521"/>
            <a:chOff x="2744807" y="3873864"/>
            <a:chExt cx="378209" cy="508521"/>
          </a:xfrm>
        </p:grpSpPr>
        <p:sp>
          <p:nvSpPr>
            <p:cNvPr id="2080" name="Google Shape;2080;p120"/>
            <p:cNvSpPr/>
            <p:nvPr/>
          </p:nvSpPr>
          <p:spPr>
            <a:xfrm>
              <a:off x="2744807" y="3873864"/>
              <a:ext cx="378209" cy="508521"/>
            </a:xfrm>
            <a:custGeom>
              <a:avLst/>
              <a:gdLst/>
              <a:ahLst/>
              <a:cxnLst/>
              <a:rect l="l" t="t" r="r" b="b"/>
              <a:pathLst>
                <a:path w="25256" h="33958" extrusionOk="0">
                  <a:moveTo>
                    <a:pt x="20003" y="1672"/>
                  </a:moveTo>
                  <a:lnTo>
                    <a:pt x="22996" y="6108"/>
                  </a:lnTo>
                  <a:lnTo>
                    <a:pt x="18560" y="4028"/>
                  </a:lnTo>
                  <a:lnTo>
                    <a:pt x="20003" y="1672"/>
                  </a:lnTo>
                  <a:close/>
                  <a:moveTo>
                    <a:pt x="18932" y="1173"/>
                  </a:moveTo>
                  <a:lnTo>
                    <a:pt x="17212" y="3975"/>
                  </a:lnTo>
                  <a:cubicBezTo>
                    <a:pt x="17032" y="4277"/>
                    <a:pt x="17149" y="4664"/>
                    <a:pt x="17467" y="4813"/>
                  </a:cubicBezTo>
                  <a:lnTo>
                    <a:pt x="24083" y="7911"/>
                  </a:lnTo>
                  <a:lnTo>
                    <a:pt x="24083" y="32785"/>
                  </a:lnTo>
                  <a:lnTo>
                    <a:pt x="1173" y="32785"/>
                  </a:lnTo>
                  <a:lnTo>
                    <a:pt x="1173" y="1173"/>
                  </a:lnTo>
                  <a:close/>
                  <a:moveTo>
                    <a:pt x="590" y="1"/>
                  </a:moveTo>
                  <a:cubicBezTo>
                    <a:pt x="261" y="1"/>
                    <a:pt x="1" y="261"/>
                    <a:pt x="1" y="590"/>
                  </a:cubicBezTo>
                  <a:lnTo>
                    <a:pt x="1" y="33368"/>
                  </a:lnTo>
                  <a:cubicBezTo>
                    <a:pt x="1" y="33692"/>
                    <a:pt x="261" y="33957"/>
                    <a:pt x="590" y="33957"/>
                  </a:cubicBezTo>
                  <a:lnTo>
                    <a:pt x="24667" y="33957"/>
                  </a:lnTo>
                  <a:cubicBezTo>
                    <a:pt x="24991" y="33957"/>
                    <a:pt x="25256" y="33692"/>
                    <a:pt x="25256" y="33368"/>
                  </a:cubicBezTo>
                  <a:lnTo>
                    <a:pt x="25256" y="7540"/>
                  </a:lnTo>
                  <a:cubicBezTo>
                    <a:pt x="25256" y="7423"/>
                    <a:pt x="25219" y="7312"/>
                    <a:pt x="25155" y="7211"/>
                  </a:cubicBezTo>
                  <a:lnTo>
                    <a:pt x="20465" y="261"/>
                  </a:lnTo>
                  <a:cubicBezTo>
                    <a:pt x="20353" y="96"/>
                    <a:pt x="20173" y="1"/>
                    <a:pt x="19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20"/>
            <p:cNvSpPr/>
            <p:nvPr/>
          </p:nvSpPr>
          <p:spPr>
            <a:xfrm>
              <a:off x="2798118" y="3933195"/>
              <a:ext cx="94567" cy="120414"/>
            </a:xfrm>
            <a:custGeom>
              <a:avLst/>
              <a:gdLst/>
              <a:ahLst/>
              <a:cxnLst/>
              <a:rect l="l" t="t" r="r" b="b"/>
              <a:pathLst>
                <a:path w="6315" h="8041" extrusionOk="0">
                  <a:moveTo>
                    <a:pt x="3448" y="1177"/>
                  </a:moveTo>
                  <a:cubicBezTo>
                    <a:pt x="3866" y="1177"/>
                    <a:pt x="4291" y="1332"/>
                    <a:pt x="4638" y="1679"/>
                  </a:cubicBezTo>
                  <a:cubicBezTo>
                    <a:pt x="5710" y="2750"/>
                    <a:pt x="4951" y="4581"/>
                    <a:pt x="3439" y="4581"/>
                  </a:cubicBezTo>
                  <a:cubicBezTo>
                    <a:pt x="2500" y="4581"/>
                    <a:pt x="1736" y="3822"/>
                    <a:pt x="1736" y="2883"/>
                  </a:cubicBezTo>
                  <a:cubicBezTo>
                    <a:pt x="1736" y="1856"/>
                    <a:pt x="2574" y="1177"/>
                    <a:pt x="3448" y="1177"/>
                  </a:cubicBezTo>
                  <a:close/>
                  <a:moveTo>
                    <a:pt x="3439" y="5753"/>
                  </a:moveTo>
                  <a:cubicBezTo>
                    <a:pt x="4150" y="5753"/>
                    <a:pt x="4787" y="6199"/>
                    <a:pt x="5036" y="6868"/>
                  </a:cubicBezTo>
                  <a:lnTo>
                    <a:pt x="1842" y="6868"/>
                  </a:lnTo>
                  <a:cubicBezTo>
                    <a:pt x="2086" y="6199"/>
                    <a:pt x="2723" y="5753"/>
                    <a:pt x="3439" y="5753"/>
                  </a:cubicBezTo>
                  <a:close/>
                  <a:moveTo>
                    <a:pt x="3436" y="1"/>
                  </a:moveTo>
                  <a:cubicBezTo>
                    <a:pt x="3013" y="1"/>
                    <a:pt x="2578" y="97"/>
                    <a:pt x="2160" y="304"/>
                  </a:cubicBezTo>
                  <a:cubicBezTo>
                    <a:pt x="250" y="1254"/>
                    <a:pt x="1" y="3880"/>
                    <a:pt x="1704" y="5170"/>
                  </a:cubicBezTo>
                  <a:cubicBezTo>
                    <a:pt x="988" y="5711"/>
                    <a:pt x="563" y="6560"/>
                    <a:pt x="563" y="7457"/>
                  </a:cubicBezTo>
                  <a:cubicBezTo>
                    <a:pt x="563" y="7780"/>
                    <a:pt x="829" y="8040"/>
                    <a:pt x="1152" y="8040"/>
                  </a:cubicBezTo>
                  <a:lnTo>
                    <a:pt x="5726" y="8040"/>
                  </a:lnTo>
                  <a:cubicBezTo>
                    <a:pt x="6049" y="8040"/>
                    <a:pt x="6315" y="7780"/>
                    <a:pt x="6315" y="7457"/>
                  </a:cubicBezTo>
                  <a:cubicBezTo>
                    <a:pt x="6315" y="6560"/>
                    <a:pt x="5896" y="5711"/>
                    <a:pt x="5179" y="5170"/>
                  </a:cubicBezTo>
                  <a:cubicBezTo>
                    <a:pt x="5890" y="4623"/>
                    <a:pt x="6315" y="3780"/>
                    <a:pt x="6315" y="2883"/>
                  </a:cubicBezTo>
                  <a:cubicBezTo>
                    <a:pt x="6315" y="1217"/>
                    <a:pt x="4945" y="1"/>
                    <a:pt x="3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20"/>
            <p:cNvSpPr/>
            <p:nvPr/>
          </p:nvSpPr>
          <p:spPr>
            <a:xfrm>
              <a:off x="2798118" y="4063537"/>
              <a:ext cx="94567" cy="120444"/>
            </a:xfrm>
            <a:custGeom>
              <a:avLst/>
              <a:gdLst/>
              <a:ahLst/>
              <a:cxnLst/>
              <a:rect l="l" t="t" r="r" b="b"/>
              <a:pathLst>
                <a:path w="6315" h="8043" extrusionOk="0">
                  <a:moveTo>
                    <a:pt x="3448" y="1174"/>
                  </a:moveTo>
                  <a:cubicBezTo>
                    <a:pt x="3866" y="1174"/>
                    <a:pt x="4291" y="1329"/>
                    <a:pt x="4638" y="1676"/>
                  </a:cubicBezTo>
                  <a:cubicBezTo>
                    <a:pt x="5710" y="2748"/>
                    <a:pt x="4951" y="4584"/>
                    <a:pt x="3439" y="4584"/>
                  </a:cubicBezTo>
                  <a:cubicBezTo>
                    <a:pt x="2500" y="4578"/>
                    <a:pt x="1736" y="3820"/>
                    <a:pt x="1736" y="2880"/>
                  </a:cubicBezTo>
                  <a:cubicBezTo>
                    <a:pt x="1736" y="1854"/>
                    <a:pt x="2574" y="1174"/>
                    <a:pt x="3448" y="1174"/>
                  </a:cubicBezTo>
                  <a:close/>
                  <a:moveTo>
                    <a:pt x="3439" y="5756"/>
                  </a:moveTo>
                  <a:cubicBezTo>
                    <a:pt x="4150" y="5756"/>
                    <a:pt x="4787" y="6202"/>
                    <a:pt x="5036" y="6870"/>
                  </a:cubicBezTo>
                  <a:lnTo>
                    <a:pt x="1842" y="6870"/>
                  </a:lnTo>
                  <a:cubicBezTo>
                    <a:pt x="2086" y="6202"/>
                    <a:pt x="2723" y="5756"/>
                    <a:pt x="3439" y="5756"/>
                  </a:cubicBezTo>
                  <a:close/>
                  <a:moveTo>
                    <a:pt x="3434" y="1"/>
                  </a:moveTo>
                  <a:cubicBezTo>
                    <a:pt x="3011" y="1"/>
                    <a:pt x="2578" y="95"/>
                    <a:pt x="2160" y="302"/>
                  </a:cubicBezTo>
                  <a:cubicBezTo>
                    <a:pt x="250" y="1252"/>
                    <a:pt x="1" y="3878"/>
                    <a:pt x="1704" y="5167"/>
                  </a:cubicBezTo>
                  <a:cubicBezTo>
                    <a:pt x="988" y="5708"/>
                    <a:pt x="563" y="6557"/>
                    <a:pt x="563" y="7454"/>
                  </a:cubicBezTo>
                  <a:cubicBezTo>
                    <a:pt x="563" y="7778"/>
                    <a:pt x="829" y="8043"/>
                    <a:pt x="1152" y="8043"/>
                  </a:cubicBezTo>
                  <a:lnTo>
                    <a:pt x="5726" y="8043"/>
                  </a:lnTo>
                  <a:cubicBezTo>
                    <a:pt x="6049" y="8043"/>
                    <a:pt x="6315" y="7778"/>
                    <a:pt x="6315" y="7454"/>
                  </a:cubicBezTo>
                  <a:cubicBezTo>
                    <a:pt x="6315" y="6557"/>
                    <a:pt x="5896" y="5708"/>
                    <a:pt x="5179" y="5167"/>
                  </a:cubicBezTo>
                  <a:cubicBezTo>
                    <a:pt x="5890" y="4626"/>
                    <a:pt x="6315" y="3777"/>
                    <a:pt x="6315" y="2880"/>
                  </a:cubicBezTo>
                  <a:cubicBezTo>
                    <a:pt x="6315" y="1214"/>
                    <a:pt x="4944"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20"/>
            <p:cNvSpPr/>
            <p:nvPr/>
          </p:nvSpPr>
          <p:spPr>
            <a:xfrm>
              <a:off x="2798118" y="4193879"/>
              <a:ext cx="94567" cy="120414"/>
            </a:xfrm>
            <a:custGeom>
              <a:avLst/>
              <a:gdLst/>
              <a:ahLst/>
              <a:cxnLst/>
              <a:rect l="l" t="t" r="r" b="b"/>
              <a:pathLst>
                <a:path w="6315" h="8041" extrusionOk="0">
                  <a:moveTo>
                    <a:pt x="3450" y="1173"/>
                  </a:moveTo>
                  <a:cubicBezTo>
                    <a:pt x="3867" y="1173"/>
                    <a:pt x="4292" y="1328"/>
                    <a:pt x="4638" y="1673"/>
                  </a:cubicBezTo>
                  <a:cubicBezTo>
                    <a:pt x="5710" y="2745"/>
                    <a:pt x="4956" y="4576"/>
                    <a:pt x="3439" y="4581"/>
                  </a:cubicBezTo>
                  <a:cubicBezTo>
                    <a:pt x="2500" y="4576"/>
                    <a:pt x="1736" y="3817"/>
                    <a:pt x="1736" y="2883"/>
                  </a:cubicBezTo>
                  <a:cubicBezTo>
                    <a:pt x="1732" y="1855"/>
                    <a:pt x="2573" y="1173"/>
                    <a:pt x="3450" y="1173"/>
                  </a:cubicBezTo>
                  <a:close/>
                  <a:moveTo>
                    <a:pt x="3439" y="5754"/>
                  </a:moveTo>
                  <a:cubicBezTo>
                    <a:pt x="4150" y="5754"/>
                    <a:pt x="4787" y="6199"/>
                    <a:pt x="5036" y="6868"/>
                  </a:cubicBezTo>
                  <a:lnTo>
                    <a:pt x="1842" y="6868"/>
                  </a:lnTo>
                  <a:cubicBezTo>
                    <a:pt x="2086" y="6199"/>
                    <a:pt x="2723" y="5754"/>
                    <a:pt x="3439" y="5754"/>
                  </a:cubicBezTo>
                  <a:close/>
                  <a:moveTo>
                    <a:pt x="3438" y="1"/>
                  </a:moveTo>
                  <a:cubicBezTo>
                    <a:pt x="3014" y="1"/>
                    <a:pt x="2579" y="96"/>
                    <a:pt x="2160" y="305"/>
                  </a:cubicBezTo>
                  <a:cubicBezTo>
                    <a:pt x="250" y="1249"/>
                    <a:pt x="1" y="3875"/>
                    <a:pt x="1704" y="5170"/>
                  </a:cubicBezTo>
                  <a:cubicBezTo>
                    <a:pt x="988" y="5711"/>
                    <a:pt x="563" y="6555"/>
                    <a:pt x="563" y="7457"/>
                  </a:cubicBezTo>
                  <a:cubicBezTo>
                    <a:pt x="563" y="7780"/>
                    <a:pt x="829" y="8040"/>
                    <a:pt x="1152" y="8040"/>
                  </a:cubicBezTo>
                  <a:lnTo>
                    <a:pt x="5726" y="8040"/>
                  </a:lnTo>
                  <a:cubicBezTo>
                    <a:pt x="6049" y="8040"/>
                    <a:pt x="6315" y="7780"/>
                    <a:pt x="6315" y="7457"/>
                  </a:cubicBezTo>
                  <a:cubicBezTo>
                    <a:pt x="6315" y="6555"/>
                    <a:pt x="5896" y="5711"/>
                    <a:pt x="5179" y="5170"/>
                  </a:cubicBezTo>
                  <a:cubicBezTo>
                    <a:pt x="5890" y="4623"/>
                    <a:pt x="6315" y="3780"/>
                    <a:pt x="6315" y="2883"/>
                  </a:cubicBezTo>
                  <a:cubicBezTo>
                    <a:pt x="6315" y="1214"/>
                    <a:pt x="4947" y="1"/>
                    <a:pt x="3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20"/>
            <p:cNvSpPr/>
            <p:nvPr/>
          </p:nvSpPr>
          <p:spPr>
            <a:xfrm>
              <a:off x="2929778" y="4018238"/>
              <a:ext cx="99569" cy="17566"/>
            </a:xfrm>
            <a:custGeom>
              <a:avLst/>
              <a:gdLst/>
              <a:ahLst/>
              <a:cxnLst/>
              <a:rect l="l" t="t" r="r" b="b"/>
              <a:pathLst>
                <a:path w="6649" h="1173" extrusionOk="0">
                  <a:moveTo>
                    <a:pt x="589" y="0"/>
                  </a:moveTo>
                  <a:cubicBezTo>
                    <a:pt x="266" y="0"/>
                    <a:pt x="0" y="260"/>
                    <a:pt x="0" y="584"/>
                  </a:cubicBezTo>
                  <a:cubicBezTo>
                    <a:pt x="0" y="907"/>
                    <a:pt x="266" y="1173"/>
                    <a:pt x="589" y="1173"/>
                  </a:cubicBezTo>
                  <a:lnTo>
                    <a:pt x="6060" y="1173"/>
                  </a:lnTo>
                  <a:cubicBezTo>
                    <a:pt x="6383" y="1173"/>
                    <a:pt x="6649" y="907"/>
                    <a:pt x="6649" y="584"/>
                  </a:cubicBezTo>
                  <a:cubicBezTo>
                    <a:pt x="6649" y="260"/>
                    <a:pt x="6383" y="0"/>
                    <a:pt x="6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20"/>
            <p:cNvSpPr/>
            <p:nvPr/>
          </p:nvSpPr>
          <p:spPr>
            <a:xfrm>
              <a:off x="2930093" y="3978030"/>
              <a:ext cx="122376" cy="17566"/>
            </a:xfrm>
            <a:custGeom>
              <a:avLst/>
              <a:gdLst/>
              <a:ahLst/>
              <a:cxnLst/>
              <a:rect l="l" t="t" r="r" b="b"/>
              <a:pathLst>
                <a:path w="8172" h="1173" extrusionOk="0">
                  <a:moveTo>
                    <a:pt x="568" y="0"/>
                  </a:moveTo>
                  <a:cubicBezTo>
                    <a:pt x="250" y="11"/>
                    <a:pt x="1" y="266"/>
                    <a:pt x="1" y="584"/>
                  </a:cubicBezTo>
                  <a:cubicBezTo>
                    <a:pt x="1" y="902"/>
                    <a:pt x="250" y="1162"/>
                    <a:pt x="568" y="1173"/>
                  </a:cubicBezTo>
                  <a:lnTo>
                    <a:pt x="7604" y="1173"/>
                  </a:lnTo>
                  <a:cubicBezTo>
                    <a:pt x="7922" y="1162"/>
                    <a:pt x="8171" y="902"/>
                    <a:pt x="8171" y="584"/>
                  </a:cubicBezTo>
                  <a:cubicBezTo>
                    <a:pt x="8171" y="266"/>
                    <a:pt x="7922" y="11"/>
                    <a:pt x="76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20"/>
            <p:cNvSpPr/>
            <p:nvPr/>
          </p:nvSpPr>
          <p:spPr>
            <a:xfrm>
              <a:off x="2930093" y="4135102"/>
              <a:ext cx="98940" cy="17581"/>
            </a:xfrm>
            <a:custGeom>
              <a:avLst/>
              <a:gdLst/>
              <a:ahLst/>
              <a:cxnLst/>
              <a:rect l="l" t="t" r="r" b="b"/>
              <a:pathLst>
                <a:path w="6607" h="1174" extrusionOk="0">
                  <a:moveTo>
                    <a:pt x="568" y="1"/>
                  </a:moveTo>
                  <a:cubicBezTo>
                    <a:pt x="250" y="11"/>
                    <a:pt x="1" y="271"/>
                    <a:pt x="1" y="590"/>
                  </a:cubicBezTo>
                  <a:cubicBezTo>
                    <a:pt x="1" y="903"/>
                    <a:pt x="250" y="1163"/>
                    <a:pt x="568" y="1173"/>
                  </a:cubicBezTo>
                  <a:lnTo>
                    <a:pt x="6039" y="1173"/>
                  </a:lnTo>
                  <a:cubicBezTo>
                    <a:pt x="6357" y="1163"/>
                    <a:pt x="6606" y="903"/>
                    <a:pt x="6606" y="590"/>
                  </a:cubicBezTo>
                  <a:cubicBezTo>
                    <a:pt x="6606" y="271"/>
                    <a:pt x="6357" y="11"/>
                    <a:pt x="60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20"/>
            <p:cNvSpPr/>
            <p:nvPr/>
          </p:nvSpPr>
          <p:spPr>
            <a:xfrm>
              <a:off x="2929778" y="4094910"/>
              <a:ext cx="123005" cy="17566"/>
            </a:xfrm>
            <a:custGeom>
              <a:avLst/>
              <a:gdLst/>
              <a:ahLst/>
              <a:cxnLst/>
              <a:rect l="l" t="t" r="r" b="b"/>
              <a:pathLst>
                <a:path w="8214" h="1173" extrusionOk="0">
                  <a:moveTo>
                    <a:pt x="589" y="0"/>
                  </a:moveTo>
                  <a:cubicBezTo>
                    <a:pt x="266" y="0"/>
                    <a:pt x="0" y="265"/>
                    <a:pt x="0" y="589"/>
                  </a:cubicBezTo>
                  <a:cubicBezTo>
                    <a:pt x="0" y="913"/>
                    <a:pt x="266" y="1173"/>
                    <a:pt x="589" y="1173"/>
                  </a:cubicBezTo>
                  <a:lnTo>
                    <a:pt x="7625" y="1173"/>
                  </a:lnTo>
                  <a:cubicBezTo>
                    <a:pt x="7948" y="1173"/>
                    <a:pt x="8214" y="913"/>
                    <a:pt x="8214" y="589"/>
                  </a:cubicBezTo>
                  <a:cubicBezTo>
                    <a:pt x="8214" y="265"/>
                    <a:pt x="7948" y="0"/>
                    <a:pt x="76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20"/>
            <p:cNvSpPr/>
            <p:nvPr/>
          </p:nvSpPr>
          <p:spPr>
            <a:xfrm>
              <a:off x="2930093" y="4265415"/>
              <a:ext cx="98940" cy="17566"/>
            </a:xfrm>
            <a:custGeom>
              <a:avLst/>
              <a:gdLst/>
              <a:ahLst/>
              <a:cxnLst/>
              <a:rect l="l" t="t" r="r" b="b"/>
              <a:pathLst>
                <a:path w="6607" h="1173" extrusionOk="0">
                  <a:moveTo>
                    <a:pt x="568" y="0"/>
                  </a:moveTo>
                  <a:cubicBezTo>
                    <a:pt x="250" y="11"/>
                    <a:pt x="1" y="271"/>
                    <a:pt x="1" y="589"/>
                  </a:cubicBezTo>
                  <a:cubicBezTo>
                    <a:pt x="1" y="902"/>
                    <a:pt x="250" y="1162"/>
                    <a:pt x="568" y="1173"/>
                  </a:cubicBezTo>
                  <a:lnTo>
                    <a:pt x="6039" y="1173"/>
                  </a:lnTo>
                  <a:cubicBezTo>
                    <a:pt x="6357" y="1162"/>
                    <a:pt x="6606" y="902"/>
                    <a:pt x="6606" y="589"/>
                  </a:cubicBezTo>
                  <a:cubicBezTo>
                    <a:pt x="6606" y="271"/>
                    <a:pt x="6357" y="11"/>
                    <a:pt x="6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20"/>
            <p:cNvSpPr/>
            <p:nvPr/>
          </p:nvSpPr>
          <p:spPr>
            <a:xfrm>
              <a:off x="2929778" y="4225282"/>
              <a:ext cx="123005" cy="17581"/>
            </a:xfrm>
            <a:custGeom>
              <a:avLst/>
              <a:gdLst/>
              <a:ahLst/>
              <a:cxnLst/>
              <a:rect l="l" t="t" r="r" b="b"/>
              <a:pathLst>
                <a:path w="8214" h="1174" extrusionOk="0">
                  <a:moveTo>
                    <a:pt x="589" y="1"/>
                  </a:moveTo>
                  <a:cubicBezTo>
                    <a:pt x="266" y="1"/>
                    <a:pt x="0" y="261"/>
                    <a:pt x="0" y="585"/>
                  </a:cubicBezTo>
                  <a:cubicBezTo>
                    <a:pt x="0" y="908"/>
                    <a:pt x="266" y="1168"/>
                    <a:pt x="589" y="1173"/>
                  </a:cubicBezTo>
                  <a:lnTo>
                    <a:pt x="7625" y="1173"/>
                  </a:lnTo>
                  <a:cubicBezTo>
                    <a:pt x="7948" y="1173"/>
                    <a:pt x="8214" y="908"/>
                    <a:pt x="8214" y="585"/>
                  </a:cubicBezTo>
                  <a:cubicBezTo>
                    <a:pt x="8214" y="261"/>
                    <a:pt x="7948" y="1"/>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120"/>
          <p:cNvGrpSpPr/>
          <p:nvPr/>
        </p:nvGrpSpPr>
        <p:grpSpPr>
          <a:xfrm>
            <a:off x="3054036" y="1572226"/>
            <a:ext cx="508431" cy="503594"/>
            <a:chOff x="3503590" y="1361388"/>
            <a:chExt cx="508431" cy="503594"/>
          </a:xfrm>
        </p:grpSpPr>
        <p:sp>
          <p:nvSpPr>
            <p:cNvPr id="2091" name="Google Shape;2091;p120"/>
            <p:cNvSpPr/>
            <p:nvPr/>
          </p:nvSpPr>
          <p:spPr>
            <a:xfrm>
              <a:off x="3503590" y="1361388"/>
              <a:ext cx="508431" cy="503594"/>
            </a:xfrm>
            <a:custGeom>
              <a:avLst/>
              <a:gdLst/>
              <a:ahLst/>
              <a:cxnLst/>
              <a:rect l="l" t="t" r="r" b="b"/>
              <a:pathLst>
                <a:path w="33952" h="33629" extrusionOk="0">
                  <a:moveTo>
                    <a:pt x="16973" y="8511"/>
                  </a:moveTo>
                  <a:cubicBezTo>
                    <a:pt x="18899" y="8516"/>
                    <a:pt x="20539" y="9917"/>
                    <a:pt x="20836" y="11817"/>
                  </a:cubicBezTo>
                  <a:lnTo>
                    <a:pt x="13116" y="11817"/>
                  </a:lnTo>
                  <a:cubicBezTo>
                    <a:pt x="13413" y="9917"/>
                    <a:pt x="15053" y="8516"/>
                    <a:pt x="16973" y="8516"/>
                  </a:cubicBezTo>
                  <a:lnTo>
                    <a:pt x="16973" y="8511"/>
                  </a:lnTo>
                  <a:close/>
                  <a:moveTo>
                    <a:pt x="20725" y="13021"/>
                  </a:moveTo>
                  <a:lnTo>
                    <a:pt x="20725" y="14989"/>
                  </a:lnTo>
                  <a:lnTo>
                    <a:pt x="13228" y="14989"/>
                  </a:lnTo>
                  <a:lnTo>
                    <a:pt x="13228" y="13021"/>
                  </a:lnTo>
                  <a:close/>
                  <a:moveTo>
                    <a:pt x="16979" y="20290"/>
                  </a:moveTo>
                  <a:lnTo>
                    <a:pt x="18608" y="21197"/>
                  </a:lnTo>
                  <a:lnTo>
                    <a:pt x="15350" y="21197"/>
                  </a:lnTo>
                  <a:lnTo>
                    <a:pt x="16979" y="20290"/>
                  </a:lnTo>
                  <a:close/>
                  <a:moveTo>
                    <a:pt x="21526" y="16194"/>
                  </a:moveTo>
                  <a:lnTo>
                    <a:pt x="21526" y="21197"/>
                  </a:lnTo>
                  <a:lnTo>
                    <a:pt x="21080" y="21197"/>
                  </a:lnTo>
                  <a:lnTo>
                    <a:pt x="17265" y="19075"/>
                  </a:lnTo>
                  <a:cubicBezTo>
                    <a:pt x="17175" y="19022"/>
                    <a:pt x="17074" y="18995"/>
                    <a:pt x="16973" y="18995"/>
                  </a:cubicBezTo>
                  <a:cubicBezTo>
                    <a:pt x="16873" y="18995"/>
                    <a:pt x="16772" y="19022"/>
                    <a:pt x="16682" y="19075"/>
                  </a:cubicBezTo>
                  <a:lnTo>
                    <a:pt x="12872" y="21197"/>
                  </a:lnTo>
                  <a:lnTo>
                    <a:pt x="12426" y="21197"/>
                  </a:lnTo>
                  <a:lnTo>
                    <a:pt x="12426" y="16194"/>
                  </a:lnTo>
                  <a:close/>
                  <a:moveTo>
                    <a:pt x="10262" y="22401"/>
                  </a:moveTo>
                  <a:lnTo>
                    <a:pt x="10262" y="27914"/>
                  </a:lnTo>
                  <a:lnTo>
                    <a:pt x="8649" y="27914"/>
                  </a:lnTo>
                  <a:lnTo>
                    <a:pt x="8649" y="22401"/>
                  </a:lnTo>
                  <a:close/>
                  <a:moveTo>
                    <a:pt x="13323" y="22401"/>
                  </a:moveTo>
                  <a:lnTo>
                    <a:pt x="13323" y="27914"/>
                  </a:lnTo>
                  <a:lnTo>
                    <a:pt x="11466" y="27914"/>
                  </a:lnTo>
                  <a:lnTo>
                    <a:pt x="11466" y="22401"/>
                  </a:lnTo>
                  <a:close/>
                  <a:moveTo>
                    <a:pt x="16379" y="22401"/>
                  </a:moveTo>
                  <a:lnTo>
                    <a:pt x="16379" y="27914"/>
                  </a:lnTo>
                  <a:lnTo>
                    <a:pt x="14522" y="27914"/>
                  </a:lnTo>
                  <a:lnTo>
                    <a:pt x="14522" y="22401"/>
                  </a:lnTo>
                  <a:close/>
                  <a:moveTo>
                    <a:pt x="19435" y="22401"/>
                  </a:moveTo>
                  <a:lnTo>
                    <a:pt x="19435" y="27914"/>
                  </a:lnTo>
                  <a:lnTo>
                    <a:pt x="17584" y="27914"/>
                  </a:lnTo>
                  <a:lnTo>
                    <a:pt x="17584" y="22401"/>
                  </a:lnTo>
                  <a:close/>
                  <a:moveTo>
                    <a:pt x="22491" y="22401"/>
                  </a:moveTo>
                  <a:lnTo>
                    <a:pt x="22491" y="27914"/>
                  </a:lnTo>
                  <a:lnTo>
                    <a:pt x="20640" y="27914"/>
                  </a:lnTo>
                  <a:lnTo>
                    <a:pt x="20640" y="22401"/>
                  </a:lnTo>
                  <a:close/>
                  <a:moveTo>
                    <a:pt x="25303" y="22401"/>
                  </a:moveTo>
                  <a:lnTo>
                    <a:pt x="25303" y="27914"/>
                  </a:lnTo>
                  <a:lnTo>
                    <a:pt x="23690" y="27914"/>
                  </a:lnTo>
                  <a:lnTo>
                    <a:pt x="23690" y="22401"/>
                  </a:lnTo>
                  <a:close/>
                  <a:moveTo>
                    <a:pt x="20645" y="29119"/>
                  </a:moveTo>
                  <a:lnTo>
                    <a:pt x="20650" y="30158"/>
                  </a:lnTo>
                  <a:lnTo>
                    <a:pt x="13307" y="30158"/>
                  </a:lnTo>
                  <a:lnTo>
                    <a:pt x="13307" y="29119"/>
                  </a:lnTo>
                  <a:close/>
                  <a:moveTo>
                    <a:pt x="12103" y="29119"/>
                  </a:moveTo>
                  <a:lnTo>
                    <a:pt x="12103" y="32419"/>
                  </a:lnTo>
                  <a:lnTo>
                    <a:pt x="8649" y="32419"/>
                  </a:lnTo>
                  <a:lnTo>
                    <a:pt x="8649" y="29119"/>
                  </a:lnTo>
                  <a:close/>
                  <a:moveTo>
                    <a:pt x="25303" y="29119"/>
                  </a:moveTo>
                  <a:lnTo>
                    <a:pt x="25303" y="32419"/>
                  </a:lnTo>
                  <a:lnTo>
                    <a:pt x="21849" y="32419"/>
                  </a:lnTo>
                  <a:lnTo>
                    <a:pt x="21849" y="29119"/>
                  </a:lnTo>
                  <a:close/>
                  <a:moveTo>
                    <a:pt x="7444" y="22401"/>
                  </a:moveTo>
                  <a:lnTo>
                    <a:pt x="7444" y="32424"/>
                  </a:lnTo>
                  <a:lnTo>
                    <a:pt x="1205" y="32424"/>
                  </a:lnTo>
                  <a:lnTo>
                    <a:pt x="1205" y="22401"/>
                  </a:lnTo>
                  <a:close/>
                  <a:moveTo>
                    <a:pt x="20645" y="31363"/>
                  </a:moveTo>
                  <a:lnTo>
                    <a:pt x="20645" y="32424"/>
                  </a:lnTo>
                  <a:lnTo>
                    <a:pt x="13307" y="32424"/>
                  </a:lnTo>
                  <a:lnTo>
                    <a:pt x="13307" y="31363"/>
                  </a:lnTo>
                  <a:close/>
                  <a:moveTo>
                    <a:pt x="32753" y="22401"/>
                  </a:moveTo>
                  <a:lnTo>
                    <a:pt x="32753" y="32424"/>
                  </a:lnTo>
                  <a:lnTo>
                    <a:pt x="26513" y="32424"/>
                  </a:lnTo>
                  <a:lnTo>
                    <a:pt x="26513" y="22401"/>
                  </a:lnTo>
                  <a:close/>
                  <a:moveTo>
                    <a:pt x="16973" y="1"/>
                  </a:moveTo>
                  <a:cubicBezTo>
                    <a:pt x="16644" y="1"/>
                    <a:pt x="16374" y="271"/>
                    <a:pt x="16374" y="606"/>
                  </a:cubicBezTo>
                  <a:lnTo>
                    <a:pt x="16374" y="7349"/>
                  </a:lnTo>
                  <a:cubicBezTo>
                    <a:pt x="14029" y="7630"/>
                    <a:pt x="12182" y="9477"/>
                    <a:pt x="11901" y="11822"/>
                  </a:cubicBezTo>
                  <a:lnTo>
                    <a:pt x="11652" y="11822"/>
                  </a:lnTo>
                  <a:cubicBezTo>
                    <a:pt x="11323" y="11822"/>
                    <a:pt x="11052" y="12087"/>
                    <a:pt x="11052" y="12421"/>
                  </a:cubicBezTo>
                  <a:cubicBezTo>
                    <a:pt x="11052" y="12756"/>
                    <a:pt x="11323" y="13026"/>
                    <a:pt x="11652" y="13026"/>
                  </a:cubicBezTo>
                  <a:lnTo>
                    <a:pt x="12023" y="13026"/>
                  </a:lnTo>
                  <a:lnTo>
                    <a:pt x="12023" y="14989"/>
                  </a:lnTo>
                  <a:lnTo>
                    <a:pt x="10771" y="14989"/>
                  </a:lnTo>
                  <a:cubicBezTo>
                    <a:pt x="10437" y="14989"/>
                    <a:pt x="10166" y="15260"/>
                    <a:pt x="10166" y="15594"/>
                  </a:cubicBezTo>
                  <a:cubicBezTo>
                    <a:pt x="10166" y="15923"/>
                    <a:pt x="10437" y="16194"/>
                    <a:pt x="10771" y="16194"/>
                  </a:cubicBezTo>
                  <a:lnTo>
                    <a:pt x="11222" y="16194"/>
                  </a:lnTo>
                  <a:lnTo>
                    <a:pt x="11222" y="21197"/>
                  </a:lnTo>
                  <a:lnTo>
                    <a:pt x="600" y="21197"/>
                  </a:lnTo>
                  <a:cubicBezTo>
                    <a:pt x="266" y="21197"/>
                    <a:pt x="0" y="21468"/>
                    <a:pt x="0" y="21797"/>
                  </a:cubicBezTo>
                  <a:lnTo>
                    <a:pt x="0" y="33024"/>
                  </a:lnTo>
                  <a:cubicBezTo>
                    <a:pt x="0" y="33358"/>
                    <a:pt x="266" y="33628"/>
                    <a:pt x="600" y="33628"/>
                  </a:cubicBezTo>
                  <a:lnTo>
                    <a:pt x="33352" y="33628"/>
                  </a:lnTo>
                  <a:cubicBezTo>
                    <a:pt x="33681" y="33628"/>
                    <a:pt x="33952" y="33358"/>
                    <a:pt x="33952" y="33024"/>
                  </a:cubicBezTo>
                  <a:lnTo>
                    <a:pt x="33952" y="21797"/>
                  </a:lnTo>
                  <a:cubicBezTo>
                    <a:pt x="33952" y="21468"/>
                    <a:pt x="33681" y="21197"/>
                    <a:pt x="33352" y="21197"/>
                  </a:cubicBezTo>
                  <a:lnTo>
                    <a:pt x="22730" y="21197"/>
                  </a:lnTo>
                  <a:lnTo>
                    <a:pt x="22730" y="16194"/>
                  </a:lnTo>
                  <a:lnTo>
                    <a:pt x="23181" y="16194"/>
                  </a:lnTo>
                  <a:cubicBezTo>
                    <a:pt x="23515" y="16194"/>
                    <a:pt x="23786" y="15923"/>
                    <a:pt x="23786" y="15594"/>
                  </a:cubicBezTo>
                  <a:cubicBezTo>
                    <a:pt x="23786" y="15260"/>
                    <a:pt x="23515" y="14989"/>
                    <a:pt x="23181" y="14989"/>
                  </a:cubicBezTo>
                  <a:lnTo>
                    <a:pt x="21929" y="14989"/>
                  </a:lnTo>
                  <a:lnTo>
                    <a:pt x="21929" y="13026"/>
                  </a:lnTo>
                  <a:lnTo>
                    <a:pt x="22295" y="13026"/>
                  </a:lnTo>
                  <a:cubicBezTo>
                    <a:pt x="22629" y="13026"/>
                    <a:pt x="22900" y="12756"/>
                    <a:pt x="22900" y="12421"/>
                  </a:cubicBezTo>
                  <a:cubicBezTo>
                    <a:pt x="22900" y="12087"/>
                    <a:pt x="22629" y="11822"/>
                    <a:pt x="22295" y="11822"/>
                  </a:cubicBezTo>
                  <a:lnTo>
                    <a:pt x="22051" y="11822"/>
                  </a:lnTo>
                  <a:cubicBezTo>
                    <a:pt x="21770" y="9477"/>
                    <a:pt x="19923" y="7630"/>
                    <a:pt x="17578" y="7349"/>
                  </a:cubicBezTo>
                  <a:lnTo>
                    <a:pt x="17578" y="606"/>
                  </a:lnTo>
                  <a:cubicBezTo>
                    <a:pt x="17578" y="271"/>
                    <a:pt x="17308" y="1"/>
                    <a:pt x="16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20"/>
            <p:cNvSpPr/>
            <p:nvPr/>
          </p:nvSpPr>
          <p:spPr>
            <a:xfrm>
              <a:off x="3922142" y="1721387"/>
              <a:ext cx="18060" cy="45704"/>
            </a:xfrm>
            <a:custGeom>
              <a:avLst/>
              <a:gdLst/>
              <a:ahLst/>
              <a:cxnLst/>
              <a:rect l="l" t="t" r="r" b="b"/>
              <a:pathLst>
                <a:path w="1206" h="3052" extrusionOk="0">
                  <a:moveTo>
                    <a:pt x="606" y="1"/>
                  </a:moveTo>
                  <a:cubicBezTo>
                    <a:pt x="272" y="1"/>
                    <a:pt x="1" y="272"/>
                    <a:pt x="1" y="600"/>
                  </a:cubicBezTo>
                  <a:lnTo>
                    <a:pt x="1" y="2452"/>
                  </a:lnTo>
                  <a:cubicBezTo>
                    <a:pt x="1" y="2781"/>
                    <a:pt x="272" y="3052"/>
                    <a:pt x="606" y="3052"/>
                  </a:cubicBezTo>
                  <a:cubicBezTo>
                    <a:pt x="935" y="3052"/>
                    <a:pt x="1205" y="2781"/>
                    <a:pt x="1205" y="2452"/>
                  </a:cubicBezTo>
                  <a:lnTo>
                    <a:pt x="1205" y="600"/>
                  </a:lnTo>
                  <a:cubicBezTo>
                    <a:pt x="1205" y="272"/>
                    <a:pt x="935" y="1"/>
                    <a:pt x="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20"/>
            <p:cNvSpPr/>
            <p:nvPr/>
          </p:nvSpPr>
          <p:spPr>
            <a:xfrm>
              <a:off x="3953769" y="1721387"/>
              <a:ext cx="18135" cy="45704"/>
            </a:xfrm>
            <a:custGeom>
              <a:avLst/>
              <a:gdLst/>
              <a:ahLst/>
              <a:cxnLst/>
              <a:rect l="l" t="t" r="r" b="b"/>
              <a:pathLst>
                <a:path w="1211" h="3052" extrusionOk="0">
                  <a:moveTo>
                    <a:pt x="606" y="1"/>
                  </a:moveTo>
                  <a:cubicBezTo>
                    <a:pt x="271" y="1"/>
                    <a:pt x="6" y="272"/>
                    <a:pt x="1" y="600"/>
                  </a:cubicBezTo>
                  <a:lnTo>
                    <a:pt x="1" y="2452"/>
                  </a:lnTo>
                  <a:cubicBezTo>
                    <a:pt x="6" y="2781"/>
                    <a:pt x="271" y="3052"/>
                    <a:pt x="606" y="3052"/>
                  </a:cubicBezTo>
                  <a:cubicBezTo>
                    <a:pt x="940" y="3052"/>
                    <a:pt x="1210" y="2781"/>
                    <a:pt x="1210" y="2452"/>
                  </a:cubicBezTo>
                  <a:lnTo>
                    <a:pt x="1210" y="600"/>
                  </a:lnTo>
                  <a:cubicBezTo>
                    <a:pt x="1205" y="272"/>
                    <a:pt x="940" y="1"/>
                    <a:pt x="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20"/>
            <p:cNvSpPr/>
            <p:nvPr/>
          </p:nvSpPr>
          <p:spPr>
            <a:xfrm>
              <a:off x="3922142" y="1780748"/>
              <a:ext cx="18060" cy="45704"/>
            </a:xfrm>
            <a:custGeom>
              <a:avLst/>
              <a:gdLst/>
              <a:ahLst/>
              <a:cxnLst/>
              <a:rect l="l" t="t" r="r" b="b"/>
              <a:pathLst>
                <a:path w="1206" h="3052" extrusionOk="0">
                  <a:moveTo>
                    <a:pt x="606" y="0"/>
                  </a:moveTo>
                  <a:cubicBezTo>
                    <a:pt x="272" y="0"/>
                    <a:pt x="1" y="266"/>
                    <a:pt x="1" y="600"/>
                  </a:cubicBezTo>
                  <a:lnTo>
                    <a:pt x="1" y="2452"/>
                  </a:lnTo>
                  <a:cubicBezTo>
                    <a:pt x="1" y="2781"/>
                    <a:pt x="272" y="3051"/>
                    <a:pt x="606" y="3051"/>
                  </a:cubicBezTo>
                  <a:cubicBezTo>
                    <a:pt x="935" y="3051"/>
                    <a:pt x="1205" y="2781"/>
                    <a:pt x="1205" y="2452"/>
                  </a:cubicBezTo>
                  <a:lnTo>
                    <a:pt x="1205" y="600"/>
                  </a:lnTo>
                  <a:cubicBezTo>
                    <a:pt x="1205" y="266"/>
                    <a:pt x="935"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20"/>
            <p:cNvSpPr/>
            <p:nvPr/>
          </p:nvSpPr>
          <p:spPr>
            <a:xfrm>
              <a:off x="3953769" y="1780748"/>
              <a:ext cx="18135" cy="45704"/>
            </a:xfrm>
            <a:custGeom>
              <a:avLst/>
              <a:gdLst/>
              <a:ahLst/>
              <a:cxnLst/>
              <a:rect l="l" t="t" r="r" b="b"/>
              <a:pathLst>
                <a:path w="1211" h="3052" extrusionOk="0">
                  <a:moveTo>
                    <a:pt x="606" y="0"/>
                  </a:moveTo>
                  <a:cubicBezTo>
                    <a:pt x="271" y="0"/>
                    <a:pt x="6" y="266"/>
                    <a:pt x="1" y="600"/>
                  </a:cubicBezTo>
                  <a:lnTo>
                    <a:pt x="1" y="2452"/>
                  </a:lnTo>
                  <a:cubicBezTo>
                    <a:pt x="1" y="2781"/>
                    <a:pt x="271" y="3051"/>
                    <a:pt x="606" y="3051"/>
                  </a:cubicBezTo>
                  <a:cubicBezTo>
                    <a:pt x="940" y="3051"/>
                    <a:pt x="1210" y="2781"/>
                    <a:pt x="1210" y="2452"/>
                  </a:cubicBezTo>
                  <a:lnTo>
                    <a:pt x="1210" y="600"/>
                  </a:lnTo>
                  <a:cubicBezTo>
                    <a:pt x="1205" y="266"/>
                    <a:pt x="940"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20"/>
            <p:cNvSpPr/>
            <p:nvPr/>
          </p:nvSpPr>
          <p:spPr>
            <a:xfrm>
              <a:off x="3543559" y="1721387"/>
              <a:ext cx="18449" cy="46018"/>
            </a:xfrm>
            <a:custGeom>
              <a:avLst/>
              <a:gdLst/>
              <a:ahLst/>
              <a:cxnLst/>
              <a:rect l="l" t="t" r="r" b="b"/>
              <a:pathLst>
                <a:path w="1232" h="3073" extrusionOk="0">
                  <a:moveTo>
                    <a:pt x="616" y="1"/>
                  </a:moveTo>
                  <a:cubicBezTo>
                    <a:pt x="281" y="1"/>
                    <a:pt x="11" y="272"/>
                    <a:pt x="11" y="600"/>
                  </a:cubicBezTo>
                  <a:lnTo>
                    <a:pt x="11" y="2452"/>
                  </a:lnTo>
                  <a:cubicBezTo>
                    <a:pt x="0" y="2792"/>
                    <a:pt x="276" y="3073"/>
                    <a:pt x="616" y="3073"/>
                  </a:cubicBezTo>
                  <a:cubicBezTo>
                    <a:pt x="955" y="3073"/>
                    <a:pt x="1231" y="2792"/>
                    <a:pt x="1215" y="2452"/>
                  </a:cubicBezTo>
                  <a:lnTo>
                    <a:pt x="1215" y="600"/>
                  </a:lnTo>
                  <a:cubicBezTo>
                    <a:pt x="1215" y="272"/>
                    <a:pt x="950" y="1"/>
                    <a:pt x="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20"/>
            <p:cNvSpPr/>
            <p:nvPr/>
          </p:nvSpPr>
          <p:spPr>
            <a:xfrm>
              <a:off x="3575411" y="1721387"/>
              <a:ext cx="18060" cy="45704"/>
            </a:xfrm>
            <a:custGeom>
              <a:avLst/>
              <a:gdLst/>
              <a:ahLst/>
              <a:cxnLst/>
              <a:rect l="l" t="t" r="r" b="b"/>
              <a:pathLst>
                <a:path w="1206" h="3052" extrusionOk="0">
                  <a:moveTo>
                    <a:pt x="600" y="1"/>
                  </a:moveTo>
                  <a:cubicBezTo>
                    <a:pt x="271" y="1"/>
                    <a:pt x="1" y="272"/>
                    <a:pt x="1" y="600"/>
                  </a:cubicBezTo>
                  <a:lnTo>
                    <a:pt x="1" y="2452"/>
                  </a:lnTo>
                  <a:cubicBezTo>
                    <a:pt x="1" y="2781"/>
                    <a:pt x="271" y="3052"/>
                    <a:pt x="600" y="3052"/>
                  </a:cubicBezTo>
                  <a:cubicBezTo>
                    <a:pt x="935" y="3052"/>
                    <a:pt x="1205" y="2781"/>
                    <a:pt x="1205" y="2452"/>
                  </a:cubicBezTo>
                  <a:lnTo>
                    <a:pt x="1205" y="600"/>
                  </a:lnTo>
                  <a:cubicBezTo>
                    <a:pt x="1205" y="272"/>
                    <a:pt x="935"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20"/>
            <p:cNvSpPr/>
            <p:nvPr/>
          </p:nvSpPr>
          <p:spPr>
            <a:xfrm>
              <a:off x="3543559" y="1780748"/>
              <a:ext cx="18449" cy="46018"/>
            </a:xfrm>
            <a:custGeom>
              <a:avLst/>
              <a:gdLst/>
              <a:ahLst/>
              <a:cxnLst/>
              <a:rect l="l" t="t" r="r" b="b"/>
              <a:pathLst>
                <a:path w="1232" h="3073" extrusionOk="0">
                  <a:moveTo>
                    <a:pt x="606" y="0"/>
                  </a:moveTo>
                  <a:cubicBezTo>
                    <a:pt x="276" y="0"/>
                    <a:pt x="11" y="269"/>
                    <a:pt x="11" y="600"/>
                  </a:cubicBezTo>
                  <a:lnTo>
                    <a:pt x="11" y="2452"/>
                  </a:lnTo>
                  <a:cubicBezTo>
                    <a:pt x="0" y="2791"/>
                    <a:pt x="276" y="3072"/>
                    <a:pt x="616" y="3072"/>
                  </a:cubicBezTo>
                  <a:cubicBezTo>
                    <a:pt x="955" y="3072"/>
                    <a:pt x="1231" y="2791"/>
                    <a:pt x="1215" y="2452"/>
                  </a:cubicBezTo>
                  <a:lnTo>
                    <a:pt x="1215" y="600"/>
                  </a:lnTo>
                  <a:cubicBezTo>
                    <a:pt x="1215" y="266"/>
                    <a:pt x="950" y="0"/>
                    <a:pt x="616" y="0"/>
                  </a:cubicBezTo>
                  <a:cubicBezTo>
                    <a:pt x="612" y="0"/>
                    <a:pt x="609" y="0"/>
                    <a:pt x="6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20"/>
            <p:cNvSpPr/>
            <p:nvPr/>
          </p:nvSpPr>
          <p:spPr>
            <a:xfrm>
              <a:off x="3575411" y="1780748"/>
              <a:ext cx="18060" cy="45704"/>
            </a:xfrm>
            <a:custGeom>
              <a:avLst/>
              <a:gdLst/>
              <a:ahLst/>
              <a:cxnLst/>
              <a:rect l="l" t="t" r="r" b="b"/>
              <a:pathLst>
                <a:path w="1206" h="3052" extrusionOk="0">
                  <a:moveTo>
                    <a:pt x="600" y="0"/>
                  </a:moveTo>
                  <a:cubicBezTo>
                    <a:pt x="271" y="0"/>
                    <a:pt x="1" y="266"/>
                    <a:pt x="1" y="600"/>
                  </a:cubicBezTo>
                  <a:lnTo>
                    <a:pt x="1" y="2452"/>
                  </a:lnTo>
                  <a:cubicBezTo>
                    <a:pt x="1" y="2781"/>
                    <a:pt x="271" y="3051"/>
                    <a:pt x="600" y="3051"/>
                  </a:cubicBezTo>
                  <a:cubicBezTo>
                    <a:pt x="935" y="3051"/>
                    <a:pt x="1205" y="2781"/>
                    <a:pt x="1205" y="2452"/>
                  </a:cubicBezTo>
                  <a:lnTo>
                    <a:pt x="1205" y="600"/>
                  </a:lnTo>
                  <a:cubicBezTo>
                    <a:pt x="1205" y="266"/>
                    <a:pt x="935" y="0"/>
                    <a:pt x="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20"/>
            <p:cNvSpPr/>
            <p:nvPr/>
          </p:nvSpPr>
          <p:spPr>
            <a:xfrm>
              <a:off x="3706427" y="1615559"/>
              <a:ext cx="18374" cy="35536"/>
            </a:xfrm>
            <a:custGeom>
              <a:avLst/>
              <a:gdLst/>
              <a:ahLst/>
              <a:cxnLst/>
              <a:rect l="l" t="t" r="r" b="b"/>
              <a:pathLst>
                <a:path w="1227" h="2373" extrusionOk="0">
                  <a:moveTo>
                    <a:pt x="611" y="1"/>
                  </a:moveTo>
                  <a:cubicBezTo>
                    <a:pt x="272" y="1"/>
                    <a:pt x="1" y="282"/>
                    <a:pt x="12" y="627"/>
                  </a:cubicBezTo>
                  <a:lnTo>
                    <a:pt x="12" y="1768"/>
                  </a:lnTo>
                  <a:cubicBezTo>
                    <a:pt x="12" y="2102"/>
                    <a:pt x="282" y="2372"/>
                    <a:pt x="616" y="2372"/>
                  </a:cubicBezTo>
                  <a:cubicBezTo>
                    <a:pt x="945" y="2372"/>
                    <a:pt x="1216" y="2102"/>
                    <a:pt x="1216" y="1768"/>
                  </a:cubicBezTo>
                  <a:lnTo>
                    <a:pt x="1216" y="627"/>
                  </a:lnTo>
                  <a:cubicBezTo>
                    <a:pt x="1227" y="282"/>
                    <a:pt x="956"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20"/>
            <p:cNvSpPr/>
            <p:nvPr/>
          </p:nvSpPr>
          <p:spPr>
            <a:xfrm>
              <a:off x="3790976" y="1615873"/>
              <a:ext cx="18045" cy="35221"/>
            </a:xfrm>
            <a:custGeom>
              <a:avLst/>
              <a:gdLst/>
              <a:ahLst/>
              <a:cxnLst/>
              <a:rect l="l" t="t" r="r" b="b"/>
              <a:pathLst>
                <a:path w="1205" h="2352" extrusionOk="0">
                  <a:moveTo>
                    <a:pt x="600" y="1"/>
                  </a:moveTo>
                  <a:cubicBezTo>
                    <a:pt x="271" y="1"/>
                    <a:pt x="0" y="272"/>
                    <a:pt x="0" y="606"/>
                  </a:cubicBezTo>
                  <a:lnTo>
                    <a:pt x="0" y="1747"/>
                  </a:lnTo>
                  <a:cubicBezTo>
                    <a:pt x="0" y="2081"/>
                    <a:pt x="271" y="2351"/>
                    <a:pt x="600" y="2351"/>
                  </a:cubicBezTo>
                  <a:cubicBezTo>
                    <a:pt x="934" y="2351"/>
                    <a:pt x="1205" y="2081"/>
                    <a:pt x="1205" y="1747"/>
                  </a:cubicBezTo>
                  <a:lnTo>
                    <a:pt x="1205" y="606"/>
                  </a:lnTo>
                  <a:cubicBezTo>
                    <a:pt x="1205" y="272"/>
                    <a:pt x="934"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 name="Google Shape;2102;p120"/>
          <p:cNvGrpSpPr/>
          <p:nvPr/>
        </p:nvGrpSpPr>
        <p:grpSpPr>
          <a:xfrm>
            <a:off x="3051415" y="2253034"/>
            <a:ext cx="513672" cy="433287"/>
            <a:chOff x="3503516" y="2026952"/>
            <a:chExt cx="513672" cy="433287"/>
          </a:xfrm>
        </p:grpSpPr>
        <p:sp>
          <p:nvSpPr>
            <p:cNvPr id="2103" name="Google Shape;2103;p120"/>
            <p:cNvSpPr/>
            <p:nvPr/>
          </p:nvSpPr>
          <p:spPr>
            <a:xfrm>
              <a:off x="3687364" y="2026952"/>
              <a:ext cx="329824" cy="323026"/>
            </a:xfrm>
            <a:custGeom>
              <a:avLst/>
              <a:gdLst/>
              <a:ahLst/>
              <a:cxnLst/>
              <a:rect l="l" t="t" r="r" b="b"/>
              <a:pathLst>
                <a:path w="22025" h="21571" extrusionOk="0">
                  <a:moveTo>
                    <a:pt x="17366" y="1392"/>
                  </a:moveTo>
                  <a:lnTo>
                    <a:pt x="20242" y="4262"/>
                  </a:lnTo>
                  <a:lnTo>
                    <a:pt x="19335" y="5170"/>
                  </a:lnTo>
                  <a:lnTo>
                    <a:pt x="16464" y="2294"/>
                  </a:lnTo>
                  <a:lnTo>
                    <a:pt x="17366" y="1392"/>
                  </a:lnTo>
                  <a:close/>
                  <a:moveTo>
                    <a:pt x="20136" y="7605"/>
                  </a:moveTo>
                  <a:lnTo>
                    <a:pt x="20242" y="7716"/>
                  </a:lnTo>
                  <a:cubicBezTo>
                    <a:pt x="20454" y="7923"/>
                    <a:pt x="20555" y="8220"/>
                    <a:pt x="20523" y="8517"/>
                  </a:cubicBezTo>
                  <a:cubicBezTo>
                    <a:pt x="20486" y="8815"/>
                    <a:pt x="20316" y="9080"/>
                    <a:pt x="20062" y="9234"/>
                  </a:cubicBezTo>
                  <a:lnTo>
                    <a:pt x="16024" y="11717"/>
                  </a:lnTo>
                  <a:lnTo>
                    <a:pt x="16024" y="11717"/>
                  </a:lnTo>
                  <a:lnTo>
                    <a:pt x="20136" y="7605"/>
                  </a:lnTo>
                  <a:close/>
                  <a:moveTo>
                    <a:pt x="14846" y="2315"/>
                  </a:moveTo>
                  <a:lnTo>
                    <a:pt x="19319" y="6783"/>
                  </a:lnTo>
                  <a:lnTo>
                    <a:pt x="9684" y="16428"/>
                  </a:lnTo>
                  <a:lnTo>
                    <a:pt x="5211" y="11956"/>
                  </a:lnTo>
                  <a:lnTo>
                    <a:pt x="14846" y="2315"/>
                  </a:lnTo>
                  <a:close/>
                  <a:moveTo>
                    <a:pt x="4394" y="12773"/>
                  </a:moveTo>
                  <a:lnTo>
                    <a:pt x="8866" y="17240"/>
                  </a:lnTo>
                  <a:lnTo>
                    <a:pt x="8246" y="17861"/>
                  </a:lnTo>
                  <a:cubicBezTo>
                    <a:pt x="7053" y="19058"/>
                    <a:pt x="5446" y="19706"/>
                    <a:pt x="3801" y="19706"/>
                  </a:cubicBezTo>
                  <a:cubicBezTo>
                    <a:pt x="3250" y="19706"/>
                    <a:pt x="2695" y="19633"/>
                    <a:pt x="2149" y="19484"/>
                  </a:cubicBezTo>
                  <a:cubicBezTo>
                    <a:pt x="1555" y="17309"/>
                    <a:pt x="2176" y="14980"/>
                    <a:pt x="3773" y="13388"/>
                  </a:cubicBezTo>
                  <a:lnTo>
                    <a:pt x="4394" y="12773"/>
                  </a:lnTo>
                  <a:close/>
                  <a:moveTo>
                    <a:pt x="17364" y="0"/>
                  </a:moveTo>
                  <a:cubicBezTo>
                    <a:pt x="17216" y="0"/>
                    <a:pt x="17069" y="58"/>
                    <a:pt x="16958" y="172"/>
                  </a:cubicBezTo>
                  <a:lnTo>
                    <a:pt x="15642" y="1482"/>
                  </a:lnTo>
                  <a:lnTo>
                    <a:pt x="15249" y="1089"/>
                  </a:lnTo>
                  <a:cubicBezTo>
                    <a:pt x="15138" y="978"/>
                    <a:pt x="14991" y="922"/>
                    <a:pt x="14843" y="922"/>
                  </a:cubicBezTo>
                  <a:cubicBezTo>
                    <a:pt x="14696" y="922"/>
                    <a:pt x="14549" y="978"/>
                    <a:pt x="14437" y="1089"/>
                  </a:cubicBezTo>
                  <a:lnTo>
                    <a:pt x="2956" y="12571"/>
                  </a:lnTo>
                  <a:cubicBezTo>
                    <a:pt x="1062" y="14455"/>
                    <a:pt x="330" y="17208"/>
                    <a:pt x="1030" y="19782"/>
                  </a:cubicBezTo>
                  <a:lnTo>
                    <a:pt x="229" y="20583"/>
                  </a:lnTo>
                  <a:cubicBezTo>
                    <a:pt x="1" y="20811"/>
                    <a:pt x="1" y="21177"/>
                    <a:pt x="229" y="21400"/>
                  </a:cubicBezTo>
                  <a:cubicBezTo>
                    <a:pt x="340" y="21514"/>
                    <a:pt x="487" y="21571"/>
                    <a:pt x="635" y="21571"/>
                  </a:cubicBezTo>
                  <a:cubicBezTo>
                    <a:pt x="783" y="21571"/>
                    <a:pt x="932" y="21514"/>
                    <a:pt x="1046" y="21400"/>
                  </a:cubicBezTo>
                  <a:lnTo>
                    <a:pt x="1847" y="20599"/>
                  </a:lnTo>
                  <a:cubicBezTo>
                    <a:pt x="2491" y="20774"/>
                    <a:pt x="3147" y="20860"/>
                    <a:pt x="3797" y="20860"/>
                  </a:cubicBezTo>
                  <a:cubicBezTo>
                    <a:pt x="5745" y="20860"/>
                    <a:pt x="7645" y="20093"/>
                    <a:pt x="9057" y="18673"/>
                  </a:cubicBezTo>
                  <a:lnTo>
                    <a:pt x="12167" y="15564"/>
                  </a:lnTo>
                  <a:lnTo>
                    <a:pt x="12167" y="15564"/>
                  </a:lnTo>
                  <a:cubicBezTo>
                    <a:pt x="12103" y="16068"/>
                    <a:pt x="12161" y="16582"/>
                    <a:pt x="12331" y="17065"/>
                  </a:cubicBezTo>
                  <a:cubicBezTo>
                    <a:pt x="12415" y="17300"/>
                    <a:pt x="12637" y="17448"/>
                    <a:pt x="12874" y="17448"/>
                  </a:cubicBezTo>
                  <a:cubicBezTo>
                    <a:pt x="12937" y="17448"/>
                    <a:pt x="13001" y="17438"/>
                    <a:pt x="13063" y="17415"/>
                  </a:cubicBezTo>
                  <a:cubicBezTo>
                    <a:pt x="13366" y="17309"/>
                    <a:pt x="13525" y="16980"/>
                    <a:pt x="13419" y="16678"/>
                  </a:cubicBezTo>
                  <a:cubicBezTo>
                    <a:pt x="13084" y="15717"/>
                    <a:pt x="13461" y="14651"/>
                    <a:pt x="14326" y="14110"/>
                  </a:cubicBezTo>
                  <a:lnTo>
                    <a:pt x="20661" y="10215"/>
                  </a:lnTo>
                  <a:cubicBezTo>
                    <a:pt x="21834" y="9494"/>
                    <a:pt x="22025" y="7865"/>
                    <a:pt x="21054" y="6894"/>
                  </a:cubicBezTo>
                  <a:lnTo>
                    <a:pt x="21059" y="6894"/>
                  </a:lnTo>
                  <a:lnTo>
                    <a:pt x="20152" y="5987"/>
                  </a:lnTo>
                  <a:lnTo>
                    <a:pt x="21462" y="4676"/>
                  </a:lnTo>
                  <a:cubicBezTo>
                    <a:pt x="21685" y="4448"/>
                    <a:pt x="21685" y="4082"/>
                    <a:pt x="21462" y="3859"/>
                  </a:cubicBezTo>
                  <a:lnTo>
                    <a:pt x="17775" y="172"/>
                  </a:lnTo>
                  <a:cubicBezTo>
                    <a:pt x="17661" y="58"/>
                    <a:pt x="17512" y="0"/>
                    <a:pt x="17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20"/>
            <p:cNvSpPr/>
            <p:nvPr/>
          </p:nvSpPr>
          <p:spPr>
            <a:xfrm>
              <a:off x="3503516" y="2222900"/>
              <a:ext cx="237414" cy="237339"/>
            </a:xfrm>
            <a:custGeom>
              <a:avLst/>
              <a:gdLst/>
              <a:ahLst/>
              <a:cxnLst/>
              <a:rect l="l" t="t" r="r" b="b"/>
              <a:pathLst>
                <a:path w="15854" h="15849" extrusionOk="0">
                  <a:moveTo>
                    <a:pt x="12753" y="0"/>
                  </a:moveTo>
                  <a:cubicBezTo>
                    <a:pt x="12747" y="0"/>
                    <a:pt x="12740" y="1"/>
                    <a:pt x="12734" y="1"/>
                  </a:cubicBezTo>
                  <a:lnTo>
                    <a:pt x="578" y="1"/>
                  </a:lnTo>
                  <a:cubicBezTo>
                    <a:pt x="260" y="1"/>
                    <a:pt x="0" y="255"/>
                    <a:pt x="5" y="579"/>
                  </a:cubicBezTo>
                  <a:lnTo>
                    <a:pt x="5" y="15276"/>
                  </a:lnTo>
                  <a:cubicBezTo>
                    <a:pt x="0" y="15594"/>
                    <a:pt x="260" y="15849"/>
                    <a:pt x="578" y="15849"/>
                  </a:cubicBezTo>
                  <a:lnTo>
                    <a:pt x="15275" y="15849"/>
                  </a:lnTo>
                  <a:cubicBezTo>
                    <a:pt x="15594" y="15849"/>
                    <a:pt x="15854" y="15594"/>
                    <a:pt x="15854" y="15276"/>
                  </a:cubicBezTo>
                  <a:lnTo>
                    <a:pt x="15854" y="9105"/>
                  </a:lnTo>
                  <a:cubicBezTo>
                    <a:pt x="15854" y="8787"/>
                    <a:pt x="15594" y="8532"/>
                    <a:pt x="15275" y="8532"/>
                  </a:cubicBezTo>
                  <a:cubicBezTo>
                    <a:pt x="14957" y="8532"/>
                    <a:pt x="14697" y="8792"/>
                    <a:pt x="14702" y="9111"/>
                  </a:cubicBezTo>
                  <a:lnTo>
                    <a:pt x="14702" y="14698"/>
                  </a:lnTo>
                  <a:lnTo>
                    <a:pt x="1157" y="14698"/>
                  </a:lnTo>
                  <a:lnTo>
                    <a:pt x="1157" y="1152"/>
                  </a:lnTo>
                  <a:lnTo>
                    <a:pt x="12734" y="1152"/>
                  </a:lnTo>
                  <a:cubicBezTo>
                    <a:pt x="12740" y="1152"/>
                    <a:pt x="12747" y="1152"/>
                    <a:pt x="12753" y="1152"/>
                  </a:cubicBezTo>
                  <a:cubicBezTo>
                    <a:pt x="13073" y="1152"/>
                    <a:pt x="13333" y="896"/>
                    <a:pt x="13333" y="574"/>
                  </a:cubicBezTo>
                  <a:cubicBezTo>
                    <a:pt x="13333" y="257"/>
                    <a:pt x="13073" y="0"/>
                    <a:pt x="127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20"/>
            <p:cNvSpPr/>
            <p:nvPr/>
          </p:nvSpPr>
          <p:spPr>
            <a:xfrm>
              <a:off x="3534978" y="2254287"/>
              <a:ext cx="174564" cy="174579"/>
            </a:xfrm>
            <a:custGeom>
              <a:avLst/>
              <a:gdLst/>
              <a:ahLst/>
              <a:cxnLst/>
              <a:rect l="l" t="t" r="r" b="b"/>
              <a:pathLst>
                <a:path w="11657" h="11658" extrusionOk="0">
                  <a:moveTo>
                    <a:pt x="578" y="1"/>
                  </a:moveTo>
                  <a:cubicBezTo>
                    <a:pt x="255" y="1"/>
                    <a:pt x="0" y="260"/>
                    <a:pt x="0" y="579"/>
                  </a:cubicBezTo>
                  <a:lnTo>
                    <a:pt x="0" y="11079"/>
                  </a:lnTo>
                  <a:cubicBezTo>
                    <a:pt x="0" y="11397"/>
                    <a:pt x="255" y="11657"/>
                    <a:pt x="578" y="11657"/>
                  </a:cubicBezTo>
                  <a:lnTo>
                    <a:pt x="11079" y="11657"/>
                  </a:lnTo>
                  <a:cubicBezTo>
                    <a:pt x="11397" y="11657"/>
                    <a:pt x="11657" y="11397"/>
                    <a:pt x="11657" y="11079"/>
                  </a:cubicBezTo>
                  <a:lnTo>
                    <a:pt x="11657" y="7662"/>
                  </a:lnTo>
                  <a:cubicBezTo>
                    <a:pt x="11646" y="7349"/>
                    <a:pt x="11392" y="7105"/>
                    <a:pt x="11079" y="7105"/>
                  </a:cubicBezTo>
                  <a:cubicBezTo>
                    <a:pt x="10765" y="7105"/>
                    <a:pt x="10511" y="7349"/>
                    <a:pt x="10500" y="7662"/>
                  </a:cubicBezTo>
                  <a:lnTo>
                    <a:pt x="10500" y="10501"/>
                  </a:lnTo>
                  <a:lnTo>
                    <a:pt x="1152" y="10501"/>
                  </a:lnTo>
                  <a:lnTo>
                    <a:pt x="1152" y="1152"/>
                  </a:lnTo>
                  <a:lnTo>
                    <a:pt x="9688" y="1152"/>
                  </a:lnTo>
                  <a:cubicBezTo>
                    <a:pt x="10007" y="1152"/>
                    <a:pt x="10267" y="897"/>
                    <a:pt x="10267" y="579"/>
                  </a:cubicBezTo>
                  <a:cubicBezTo>
                    <a:pt x="10267" y="260"/>
                    <a:pt x="10007" y="1"/>
                    <a:pt x="9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20"/>
            <p:cNvSpPr/>
            <p:nvPr/>
          </p:nvSpPr>
          <p:spPr>
            <a:xfrm>
              <a:off x="3569451" y="2283863"/>
              <a:ext cx="111818" cy="116071"/>
            </a:xfrm>
            <a:custGeom>
              <a:avLst/>
              <a:gdLst/>
              <a:ahLst/>
              <a:cxnLst/>
              <a:rect l="l" t="t" r="r" b="b"/>
              <a:pathLst>
                <a:path w="7467" h="7751" extrusionOk="0">
                  <a:moveTo>
                    <a:pt x="6805" y="1"/>
                  </a:moveTo>
                  <a:cubicBezTo>
                    <a:pt x="6611" y="1"/>
                    <a:pt x="6423" y="99"/>
                    <a:pt x="6315" y="280"/>
                  </a:cubicBezTo>
                  <a:lnTo>
                    <a:pt x="6309" y="280"/>
                  </a:lnTo>
                  <a:lnTo>
                    <a:pt x="2850" y="6016"/>
                  </a:lnTo>
                  <a:lnTo>
                    <a:pt x="1168" y="2965"/>
                  </a:lnTo>
                  <a:cubicBezTo>
                    <a:pt x="1063" y="2773"/>
                    <a:pt x="864" y="2665"/>
                    <a:pt x="660" y="2665"/>
                  </a:cubicBezTo>
                  <a:cubicBezTo>
                    <a:pt x="566" y="2665"/>
                    <a:pt x="470" y="2688"/>
                    <a:pt x="383" y="2737"/>
                  </a:cubicBezTo>
                  <a:cubicBezTo>
                    <a:pt x="102" y="2891"/>
                    <a:pt x="1" y="3241"/>
                    <a:pt x="155" y="3522"/>
                  </a:cubicBezTo>
                  <a:lnTo>
                    <a:pt x="2319" y="7454"/>
                  </a:lnTo>
                  <a:cubicBezTo>
                    <a:pt x="2420" y="7634"/>
                    <a:pt x="2611" y="7746"/>
                    <a:pt x="2818" y="7751"/>
                  </a:cubicBezTo>
                  <a:lnTo>
                    <a:pt x="2829" y="7751"/>
                  </a:lnTo>
                  <a:cubicBezTo>
                    <a:pt x="3030" y="7751"/>
                    <a:pt x="3216" y="7645"/>
                    <a:pt x="3322" y="7470"/>
                  </a:cubicBezTo>
                  <a:lnTo>
                    <a:pt x="7302" y="875"/>
                  </a:lnTo>
                  <a:cubicBezTo>
                    <a:pt x="7466" y="604"/>
                    <a:pt x="7376" y="249"/>
                    <a:pt x="7105" y="84"/>
                  </a:cubicBezTo>
                  <a:cubicBezTo>
                    <a:pt x="7010" y="28"/>
                    <a:pt x="6907" y="1"/>
                    <a:pt x="6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 name="Google Shape;2107;p120"/>
          <p:cNvGrpSpPr/>
          <p:nvPr/>
        </p:nvGrpSpPr>
        <p:grpSpPr>
          <a:xfrm>
            <a:off x="3053953" y="2922035"/>
            <a:ext cx="508596" cy="382476"/>
            <a:chOff x="3486669" y="2688772"/>
            <a:chExt cx="508596" cy="382476"/>
          </a:xfrm>
        </p:grpSpPr>
        <p:sp>
          <p:nvSpPr>
            <p:cNvPr id="2108" name="Google Shape;2108;p120"/>
            <p:cNvSpPr/>
            <p:nvPr/>
          </p:nvSpPr>
          <p:spPr>
            <a:xfrm>
              <a:off x="3486669" y="2715248"/>
              <a:ext cx="196652" cy="355911"/>
            </a:xfrm>
            <a:custGeom>
              <a:avLst/>
              <a:gdLst/>
              <a:ahLst/>
              <a:cxnLst/>
              <a:rect l="l" t="t" r="r" b="b"/>
              <a:pathLst>
                <a:path w="13132" h="23767" extrusionOk="0">
                  <a:moveTo>
                    <a:pt x="8515" y="1144"/>
                  </a:moveTo>
                  <a:cubicBezTo>
                    <a:pt x="8798" y="1144"/>
                    <a:pt x="9068" y="1365"/>
                    <a:pt x="9068" y="1695"/>
                  </a:cubicBezTo>
                  <a:cubicBezTo>
                    <a:pt x="9068" y="2029"/>
                    <a:pt x="8798" y="2249"/>
                    <a:pt x="8515" y="2249"/>
                  </a:cubicBezTo>
                  <a:cubicBezTo>
                    <a:pt x="8380" y="2249"/>
                    <a:pt x="8242" y="2199"/>
                    <a:pt x="8129" y="2088"/>
                  </a:cubicBezTo>
                  <a:cubicBezTo>
                    <a:pt x="7916" y="1870"/>
                    <a:pt x="7916" y="1520"/>
                    <a:pt x="8129" y="1308"/>
                  </a:cubicBezTo>
                  <a:cubicBezTo>
                    <a:pt x="8242" y="1194"/>
                    <a:pt x="8380" y="1144"/>
                    <a:pt x="8515" y="1144"/>
                  </a:cubicBezTo>
                  <a:close/>
                  <a:moveTo>
                    <a:pt x="11997" y="6836"/>
                  </a:moveTo>
                  <a:lnTo>
                    <a:pt x="11997" y="8088"/>
                  </a:lnTo>
                  <a:lnTo>
                    <a:pt x="1130" y="8088"/>
                  </a:lnTo>
                  <a:lnTo>
                    <a:pt x="1130" y="8014"/>
                  </a:lnTo>
                  <a:lnTo>
                    <a:pt x="11997" y="6836"/>
                  </a:lnTo>
                  <a:close/>
                  <a:moveTo>
                    <a:pt x="10771" y="9218"/>
                  </a:moveTo>
                  <a:lnTo>
                    <a:pt x="9630" y="22647"/>
                  </a:lnTo>
                  <a:lnTo>
                    <a:pt x="2324" y="22647"/>
                  </a:lnTo>
                  <a:lnTo>
                    <a:pt x="2324" y="9218"/>
                  </a:lnTo>
                  <a:close/>
                  <a:moveTo>
                    <a:pt x="8516" y="1"/>
                  </a:moveTo>
                  <a:cubicBezTo>
                    <a:pt x="8082" y="1"/>
                    <a:pt x="7652" y="166"/>
                    <a:pt x="7327" y="491"/>
                  </a:cubicBezTo>
                  <a:cubicBezTo>
                    <a:pt x="6744" y="1074"/>
                    <a:pt x="6664" y="1987"/>
                    <a:pt x="7136" y="2655"/>
                  </a:cubicBezTo>
                  <a:cubicBezTo>
                    <a:pt x="7461" y="3119"/>
                    <a:pt x="7982" y="3374"/>
                    <a:pt x="8518" y="3374"/>
                  </a:cubicBezTo>
                  <a:cubicBezTo>
                    <a:pt x="8760" y="3374"/>
                    <a:pt x="9006" y="3322"/>
                    <a:pt x="9238" y="3212"/>
                  </a:cubicBezTo>
                  <a:lnTo>
                    <a:pt x="9954" y="3929"/>
                  </a:lnTo>
                  <a:lnTo>
                    <a:pt x="9954" y="5918"/>
                  </a:lnTo>
                  <a:lnTo>
                    <a:pt x="504" y="6942"/>
                  </a:lnTo>
                  <a:cubicBezTo>
                    <a:pt x="218" y="6974"/>
                    <a:pt x="0" y="7213"/>
                    <a:pt x="0" y="7505"/>
                  </a:cubicBezTo>
                  <a:lnTo>
                    <a:pt x="0" y="8651"/>
                  </a:lnTo>
                  <a:cubicBezTo>
                    <a:pt x="0" y="8964"/>
                    <a:pt x="255" y="9213"/>
                    <a:pt x="568" y="9213"/>
                  </a:cubicBezTo>
                  <a:lnTo>
                    <a:pt x="1194" y="9213"/>
                  </a:lnTo>
                  <a:lnTo>
                    <a:pt x="1194" y="23204"/>
                  </a:lnTo>
                  <a:cubicBezTo>
                    <a:pt x="1194" y="23512"/>
                    <a:pt x="1443" y="23767"/>
                    <a:pt x="1756" y="23767"/>
                  </a:cubicBezTo>
                  <a:lnTo>
                    <a:pt x="10150" y="23767"/>
                  </a:lnTo>
                  <a:cubicBezTo>
                    <a:pt x="10442" y="23767"/>
                    <a:pt x="10686" y="23544"/>
                    <a:pt x="10713" y="23252"/>
                  </a:cubicBezTo>
                  <a:lnTo>
                    <a:pt x="11906" y="9213"/>
                  </a:lnTo>
                  <a:lnTo>
                    <a:pt x="12570" y="9213"/>
                  </a:lnTo>
                  <a:cubicBezTo>
                    <a:pt x="12883" y="9213"/>
                    <a:pt x="13132" y="8964"/>
                    <a:pt x="13132" y="8651"/>
                  </a:cubicBezTo>
                  <a:lnTo>
                    <a:pt x="13132" y="6199"/>
                  </a:lnTo>
                  <a:cubicBezTo>
                    <a:pt x="13132" y="6040"/>
                    <a:pt x="13063" y="5892"/>
                    <a:pt x="12941" y="5786"/>
                  </a:cubicBezTo>
                  <a:cubicBezTo>
                    <a:pt x="12833" y="5692"/>
                    <a:pt x="12696" y="5640"/>
                    <a:pt x="12556" y="5640"/>
                  </a:cubicBezTo>
                  <a:cubicBezTo>
                    <a:pt x="12538" y="5640"/>
                    <a:pt x="12519" y="5641"/>
                    <a:pt x="12501" y="5642"/>
                  </a:cubicBezTo>
                  <a:lnTo>
                    <a:pt x="11084" y="5796"/>
                  </a:lnTo>
                  <a:lnTo>
                    <a:pt x="11084" y="3695"/>
                  </a:lnTo>
                  <a:cubicBezTo>
                    <a:pt x="11084" y="3541"/>
                    <a:pt x="11020" y="3403"/>
                    <a:pt x="10919" y="3297"/>
                  </a:cubicBezTo>
                  <a:lnTo>
                    <a:pt x="10039" y="2416"/>
                  </a:lnTo>
                  <a:cubicBezTo>
                    <a:pt x="10389" y="1674"/>
                    <a:pt x="10161" y="788"/>
                    <a:pt x="9492" y="310"/>
                  </a:cubicBezTo>
                  <a:cubicBezTo>
                    <a:pt x="9198" y="103"/>
                    <a:pt x="8856" y="1"/>
                    <a:pt x="8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20"/>
            <p:cNvSpPr/>
            <p:nvPr/>
          </p:nvSpPr>
          <p:spPr>
            <a:xfrm>
              <a:off x="3798598" y="2715443"/>
              <a:ext cx="196667" cy="355806"/>
            </a:xfrm>
            <a:custGeom>
              <a:avLst/>
              <a:gdLst/>
              <a:ahLst/>
              <a:cxnLst/>
              <a:rect l="l" t="t" r="r" b="b"/>
              <a:pathLst>
                <a:path w="13133" h="23760" extrusionOk="0">
                  <a:moveTo>
                    <a:pt x="4605" y="1128"/>
                  </a:moveTo>
                  <a:cubicBezTo>
                    <a:pt x="4960" y="1128"/>
                    <a:pt x="5287" y="1488"/>
                    <a:pt x="5121" y="1894"/>
                  </a:cubicBezTo>
                  <a:cubicBezTo>
                    <a:pt x="5022" y="2131"/>
                    <a:pt x="4818" y="2239"/>
                    <a:pt x="4615" y="2239"/>
                  </a:cubicBezTo>
                  <a:cubicBezTo>
                    <a:pt x="4336" y="2239"/>
                    <a:pt x="4059" y="2037"/>
                    <a:pt x="4059" y="1687"/>
                  </a:cubicBezTo>
                  <a:cubicBezTo>
                    <a:pt x="4054" y="1539"/>
                    <a:pt x="4113" y="1395"/>
                    <a:pt x="4219" y="1295"/>
                  </a:cubicBezTo>
                  <a:cubicBezTo>
                    <a:pt x="4335" y="1178"/>
                    <a:pt x="4472" y="1128"/>
                    <a:pt x="4605" y="1128"/>
                  </a:cubicBezTo>
                  <a:close/>
                  <a:moveTo>
                    <a:pt x="1131" y="6823"/>
                  </a:moveTo>
                  <a:lnTo>
                    <a:pt x="11997" y="8001"/>
                  </a:lnTo>
                  <a:lnTo>
                    <a:pt x="11997" y="8075"/>
                  </a:lnTo>
                  <a:lnTo>
                    <a:pt x="12002" y="8081"/>
                  </a:lnTo>
                  <a:lnTo>
                    <a:pt x="1131" y="8081"/>
                  </a:lnTo>
                  <a:lnTo>
                    <a:pt x="1131" y="6823"/>
                  </a:lnTo>
                  <a:close/>
                  <a:moveTo>
                    <a:pt x="10808" y="9211"/>
                  </a:moveTo>
                  <a:lnTo>
                    <a:pt x="10808" y="22629"/>
                  </a:lnTo>
                  <a:lnTo>
                    <a:pt x="3497" y="22629"/>
                  </a:lnTo>
                  <a:lnTo>
                    <a:pt x="2362" y="9211"/>
                  </a:lnTo>
                  <a:close/>
                  <a:moveTo>
                    <a:pt x="4606" y="1"/>
                  </a:moveTo>
                  <a:cubicBezTo>
                    <a:pt x="4270" y="1"/>
                    <a:pt x="3932" y="102"/>
                    <a:pt x="3640" y="308"/>
                  </a:cubicBezTo>
                  <a:cubicBezTo>
                    <a:pt x="2972" y="780"/>
                    <a:pt x="2738" y="1666"/>
                    <a:pt x="3089" y="2403"/>
                  </a:cubicBezTo>
                  <a:lnTo>
                    <a:pt x="2213" y="3284"/>
                  </a:lnTo>
                  <a:cubicBezTo>
                    <a:pt x="2107" y="3390"/>
                    <a:pt x="2043" y="3534"/>
                    <a:pt x="2043" y="3682"/>
                  </a:cubicBezTo>
                  <a:lnTo>
                    <a:pt x="2043" y="5783"/>
                  </a:lnTo>
                  <a:lnTo>
                    <a:pt x="627" y="5629"/>
                  </a:lnTo>
                  <a:cubicBezTo>
                    <a:pt x="608" y="5628"/>
                    <a:pt x="590" y="5627"/>
                    <a:pt x="571" y="5627"/>
                  </a:cubicBezTo>
                  <a:cubicBezTo>
                    <a:pt x="261" y="5627"/>
                    <a:pt x="1" y="5876"/>
                    <a:pt x="1" y="6192"/>
                  </a:cubicBezTo>
                  <a:lnTo>
                    <a:pt x="1" y="8643"/>
                  </a:lnTo>
                  <a:cubicBezTo>
                    <a:pt x="1" y="8956"/>
                    <a:pt x="250" y="9205"/>
                    <a:pt x="563" y="9205"/>
                  </a:cubicBezTo>
                  <a:lnTo>
                    <a:pt x="1226" y="9205"/>
                  </a:lnTo>
                  <a:lnTo>
                    <a:pt x="2420" y="23244"/>
                  </a:lnTo>
                  <a:cubicBezTo>
                    <a:pt x="2447" y="23536"/>
                    <a:pt x="2691" y="23759"/>
                    <a:pt x="2982" y="23759"/>
                  </a:cubicBezTo>
                  <a:lnTo>
                    <a:pt x="11376" y="23759"/>
                  </a:lnTo>
                  <a:cubicBezTo>
                    <a:pt x="11689" y="23759"/>
                    <a:pt x="11938" y="23504"/>
                    <a:pt x="11938" y="23197"/>
                  </a:cubicBezTo>
                  <a:lnTo>
                    <a:pt x="11938" y="9205"/>
                  </a:lnTo>
                  <a:lnTo>
                    <a:pt x="12565" y="9205"/>
                  </a:lnTo>
                  <a:cubicBezTo>
                    <a:pt x="12878" y="9205"/>
                    <a:pt x="13132" y="8956"/>
                    <a:pt x="13132" y="8643"/>
                  </a:cubicBezTo>
                  <a:lnTo>
                    <a:pt x="13132" y="7497"/>
                  </a:lnTo>
                  <a:cubicBezTo>
                    <a:pt x="13132" y="7205"/>
                    <a:pt x="12915" y="6961"/>
                    <a:pt x="12623" y="6935"/>
                  </a:cubicBezTo>
                  <a:lnTo>
                    <a:pt x="3173" y="5905"/>
                  </a:lnTo>
                  <a:lnTo>
                    <a:pt x="3173" y="3916"/>
                  </a:lnTo>
                  <a:lnTo>
                    <a:pt x="3890" y="3205"/>
                  </a:lnTo>
                  <a:cubicBezTo>
                    <a:pt x="4120" y="3314"/>
                    <a:pt x="4365" y="3366"/>
                    <a:pt x="4607" y="3366"/>
                  </a:cubicBezTo>
                  <a:cubicBezTo>
                    <a:pt x="5140" y="3366"/>
                    <a:pt x="5659" y="3113"/>
                    <a:pt x="5980" y="2653"/>
                  </a:cubicBezTo>
                  <a:cubicBezTo>
                    <a:pt x="6452" y="1984"/>
                    <a:pt x="6373" y="1072"/>
                    <a:pt x="5794" y="499"/>
                  </a:cubicBezTo>
                  <a:cubicBezTo>
                    <a:pt x="5471" y="170"/>
                    <a:pt x="5040" y="1"/>
                    <a:pt x="4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20"/>
            <p:cNvSpPr/>
            <p:nvPr/>
          </p:nvSpPr>
          <p:spPr>
            <a:xfrm>
              <a:off x="3739327" y="2688772"/>
              <a:ext cx="66354" cy="92875"/>
            </a:xfrm>
            <a:custGeom>
              <a:avLst/>
              <a:gdLst/>
              <a:ahLst/>
              <a:cxnLst/>
              <a:rect l="l" t="t" r="r" b="b"/>
              <a:pathLst>
                <a:path w="4431" h="6202" extrusionOk="0">
                  <a:moveTo>
                    <a:pt x="2454" y="1"/>
                  </a:moveTo>
                  <a:cubicBezTo>
                    <a:pt x="2001" y="1"/>
                    <a:pt x="1538" y="169"/>
                    <a:pt x="1162" y="545"/>
                  </a:cubicBezTo>
                  <a:cubicBezTo>
                    <a:pt x="1" y="1707"/>
                    <a:pt x="823" y="3691"/>
                    <a:pt x="2468" y="3696"/>
                  </a:cubicBezTo>
                  <a:cubicBezTo>
                    <a:pt x="2470" y="3696"/>
                    <a:pt x="2472" y="3696"/>
                    <a:pt x="2474" y="3696"/>
                  </a:cubicBezTo>
                  <a:cubicBezTo>
                    <a:pt x="3085" y="3696"/>
                    <a:pt x="3389" y="4435"/>
                    <a:pt x="2956" y="4869"/>
                  </a:cubicBezTo>
                  <a:cubicBezTo>
                    <a:pt x="2815" y="5010"/>
                    <a:pt x="2642" y="5073"/>
                    <a:pt x="2472" y="5073"/>
                  </a:cubicBezTo>
                  <a:cubicBezTo>
                    <a:pt x="2117" y="5073"/>
                    <a:pt x="1778" y="4799"/>
                    <a:pt x="1778" y="4386"/>
                  </a:cubicBezTo>
                  <a:cubicBezTo>
                    <a:pt x="1799" y="4057"/>
                    <a:pt x="1544" y="3781"/>
                    <a:pt x="1216" y="3781"/>
                  </a:cubicBezTo>
                  <a:cubicBezTo>
                    <a:pt x="887" y="3781"/>
                    <a:pt x="632" y="4057"/>
                    <a:pt x="653" y="4386"/>
                  </a:cubicBezTo>
                  <a:cubicBezTo>
                    <a:pt x="653" y="5118"/>
                    <a:pt x="1093" y="5782"/>
                    <a:pt x="1773" y="6063"/>
                  </a:cubicBezTo>
                  <a:cubicBezTo>
                    <a:pt x="2000" y="6156"/>
                    <a:pt x="2237" y="6201"/>
                    <a:pt x="2473" y="6201"/>
                  </a:cubicBezTo>
                  <a:cubicBezTo>
                    <a:pt x="2946" y="6201"/>
                    <a:pt x="3410" y="6017"/>
                    <a:pt x="3757" y="5670"/>
                  </a:cubicBezTo>
                  <a:cubicBezTo>
                    <a:pt x="4277" y="5150"/>
                    <a:pt x="4431" y="4365"/>
                    <a:pt x="4150" y="3686"/>
                  </a:cubicBezTo>
                  <a:cubicBezTo>
                    <a:pt x="3868" y="3007"/>
                    <a:pt x="3205" y="2566"/>
                    <a:pt x="2473" y="2566"/>
                  </a:cubicBezTo>
                  <a:cubicBezTo>
                    <a:pt x="1836" y="2566"/>
                    <a:pt x="1518" y="1797"/>
                    <a:pt x="1964" y="1346"/>
                  </a:cubicBezTo>
                  <a:cubicBezTo>
                    <a:pt x="2110" y="1200"/>
                    <a:pt x="2289" y="1135"/>
                    <a:pt x="2465" y="1135"/>
                  </a:cubicBezTo>
                  <a:cubicBezTo>
                    <a:pt x="2832" y="1135"/>
                    <a:pt x="3184" y="1419"/>
                    <a:pt x="3184" y="1850"/>
                  </a:cubicBezTo>
                  <a:cubicBezTo>
                    <a:pt x="3205" y="2147"/>
                    <a:pt x="3455" y="2375"/>
                    <a:pt x="3752" y="2375"/>
                  </a:cubicBezTo>
                  <a:cubicBezTo>
                    <a:pt x="4043" y="2375"/>
                    <a:pt x="4293" y="2147"/>
                    <a:pt x="4314" y="1850"/>
                  </a:cubicBezTo>
                  <a:cubicBezTo>
                    <a:pt x="4314" y="737"/>
                    <a:pt x="3403"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20"/>
            <p:cNvSpPr/>
            <p:nvPr/>
          </p:nvSpPr>
          <p:spPr>
            <a:xfrm>
              <a:off x="3665994" y="2689356"/>
              <a:ext cx="79382" cy="86690"/>
            </a:xfrm>
            <a:custGeom>
              <a:avLst/>
              <a:gdLst/>
              <a:ahLst/>
              <a:cxnLst/>
              <a:rect l="l" t="t" r="r" b="b"/>
              <a:pathLst>
                <a:path w="5301" h="5789" extrusionOk="0">
                  <a:moveTo>
                    <a:pt x="3374" y="0"/>
                  </a:moveTo>
                  <a:cubicBezTo>
                    <a:pt x="3067" y="0"/>
                    <a:pt x="2807" y="248"/>
                    <a:pt x="2807" y="564"/>
                  </a:cubicBezTo>
                  <a:cubicBezTo>
                    <a:pt x="2807" y="878"/>
                    <a:pt x="3062" y="1128"/>
                    <a:pt x="3366" y="1128"/>
                  </a:cubicBezTo>
                  <a:cubicBezTo>
                    <a:pt x="3381" y="1128"/>
                    <a:pt x="3397" y="1128"/>
                    <a:pt x="3412" y="1127"/>
                  </a:cubicBezTo>
                  <a:lnTo>
                    <a:pt x="3428" y="1127"/>
                  </a:lnTo>
                  <a:lnTo>
                    <a:pt x="2653" y="3445"/>
                  </a:lnTo>
                  <a:lnTo>
                    <a:pt x="1879" y="1132"/>
                  </a:lnTo>
                  <a:lnTo>
                    <a:pt x="1894" y="1132"/>
                  </a:lnTo>
                  <a:cubicBezTo>
                    <a:pt x="1907" y="1133"/>
                    <a:pt x="1919" y="1133"/>
                    <a:pt x="1931" y="1133"/>
                  </a:cubicBezTo>
                  <a:cubicBezTo>
                    <a:pt x="2239" y="1133"/>
                    <a:pt x="2494" y="881"/>
                    <a:pt x="2494" y="569"/>
                  </a:cubicBezTo>
                  <a:cubicBezTo>
                    <a:pt x="2494" y="253"/>
                    <a:pt x="2239" y="0"/>
                    <a:pt x="1931" y="0"/>
                  </a:cubicBezTo>
                  <a:cubicBezTo>
                    <a:pt x="1919" y="0"/>
                    <a:pt x="1907" y="1"/>
                    <a:pt x="1894" y="2"/>
                  </a:cubicBezTo>
                  <a:lnTo>
                    <a:pt x="605" y="2"/>
                  </a:lnTo>
                  <a:cubicBezTo>
                    <a:pt x="593" y="1"/>
                    <a:pt x="580" y="0"/>
                    <a:pt x="568" y="0"/>
                  </a:cubicBezTo>
                  <a:cubicBezTo>
                    <a:pt x="260" y="0"/>
                    <a:pt x="0" y="253"/>
                    <a:pt x="0" y="569"/>
                  </a:cubicBezTo>
                  <a:cubicBezTo>
                    <a:pt x="0" y="881"/>
                    <a:pt x="260" y="1133"/>
                    <a:pt x="568" y="1133"/>
                  </a:cubicBezTo>
                  <a:cubicBezTo>
                    <a:pt x="580" y="1133"/>
                    <a:pt x="593" y="1133"/>
                    <a:pt x="605" y="1132"/>
                  </a:cubicBezTo>
                  <a:lnTo>
                    <a:pt x="685" y="1132"/>
                  </a:lnTo>
                  <a:lnTo>
                    <a:pt x="2117" y="5403"/>
                  </a:lnTo>
                  <a:cubicBezTo>
                    <a:pt x="2202" y="5660"/>
                    <a:pt x="2426" y="5789"/>
                    <a:pt x="2651" y="5789"/>
                  </a:cubicBezTo>
                  <a:cubicBezTo>
                    <a:pt x="2876" y="5789"/>
                    <a:pt x="3102" y="5660"/>
                    <a:pt x="3189" y="5403"/>
                  </a:cubicBezTo>
                  <a:lnTo>
                    <a:pt x="4616" y="1132"/>
                  </a:lnTo>
                  <a:lnTo>
                    <a:pt x="4696" y="1132"/>
                  </a:lnTo>
                  <a:cubicBezTo>
                    <a:pt x="4708" y="1133"/>
                    <a:pt x="4721" y="1133"/>
                    <a:pt x="4733" y="1133"/>
                  </a:cubicBezTo>
                  <a:cubicBezTo>
                    <a:pt x="5046" y="1133"/>
                    <a:pt x="5301" y="881"/>
                    <a:pt x="5301" y="569"/>
                  </a:cubicBezTo>
                  <a:cubicBezTo>
                    <a:pt x="5301" y="253"/>
                    <a:pt x="5046" y="0"/>
                    <a:pt x="4733" y="0"/>
                  </a:cubicBezTo>
                  <a:cubicBezTo>
                    <a:pt x="4721" y="0"/>
                    <a:pt x="4708" y="1"/>
                    <a:pt x="4696" y="2"/>
                  </a:cubicBezTo>
                  <a:lnTo>
                    <a:pt x="3412" y="2"/>
                  </a:lnTo>
                  <a:cubicBezTo>
                    <a:pt x="3399" y="1"/>
                    <a:pt x="3387" y="0"/>
                    <a:pt x="3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2" name="Google Shape;2112;p120"/>
          <p:cNvSpPr/>
          <p:nvPr/>
        </p:nvSpPr>
        <p:spPr>
          <a:xfrm>
            <a:off x="3166895" y="3490486"/>
            <a:ext cx="282713" cy="508311"/>
          </a:xfrm>
          <a:custGeom>
            <a:avLst/>
            <a:gdLst/>
            <a:ahLst/>
            <a:cxnLst/>
            <a:rect l="l" t="t" r="r" b="b"/>
            <a:pathLst>
              <a:path w="18879" h="33944" extrusionOk="0">
                <a:moveTo>
                  <a:pt x="10405" y="3727"/>
                </a:moveTo>
                <a:lnTo>
                  <a:pt x="10983" y="4480"/>
                </a:lnTo>
                <a:lnTo>
                  <a:pt x="10134" y="4539"/>
                </a:lnTo>
                <a:lnTo>
                  <a:pt x="10405" y="3727"/>
                </a:lnTo>
                <a:close/>
                <a:moveTo>
                  <a:pt x="16857" y="2597"/>
                </a:moveTo>
                <a:lnTo>
                  <a:pt x="14108" y="10736"/>
                </a:lnTo>
                <a:lnTo>
                  <a:pt x="10527" y="11044"/>
                </a:lnTo>
                <a:lnTo>
                  <a:pt x="12527" y="5122"/>
                </a:lnTo>
                <a:cubicBezTo>
                  <a:pt x="12586" y="4953"/>
                  <a:pt x="12554" y="4767"/>
                  <a:pt x="12442" y="4624"/>
                </a:cubicBezTo>
                <a:lnTo>
                  <a:pt x="11243" y="3064"/>
                </a:lnTo>
                <a:lnTo>
                  <a:pt x="16857" y="2597"/>
                </a:lnTo>
                <a:close/>
                <a:moveTo>
                  <a:pt x="11259" y="5536"/>
                </a:moveTo>
                <a:lnTo>
                  <a:pt x="8511" y="13675"/>
                </a:lnTo>
                <a:lnTo>
                  <a:pt x="2786" y="14052"/>
                </a:lnTo>
                <a:lnTo>
                  <a:pt x="5540" y="5908"/>
                </a:lnTo>
                <a:lnTo>
                  <a:pt x="11259" y="5536"/>
                </a:lnTo>
                <a:close/>
                <a:moveTo>
                  <a:pt x="18115" y="0"/>
                </a:moveTo>
                <a:cubicBezTo>
                  <a:pt x="17893" y="0"/>
                  <a:pt x="17686" y="140"/>
                  <a:pt x="17610" y="363"/>
                </a:cubicBezTo>
                <a:lnTo>
                  <a:pt x="17228" y="1488"/>
                </a:lnTo>
                <a:lnTo>
                  <a:pt x="10177" y="2077"/>
                </a:lnTo>
                <a:cubicBezTo>
                  <a:pt x="9980" y="2093"/>
                  <a:pt x="9811" y="2215"/>
                  <a:pt x="9731" y="2395"/>
                </a:cubicBezTo>
                <a:cubicBezTo>
                  <a:pt x="9726" y="2411"/>
                  <a:pt x="8978" y="4613"/>
                  <a:pt x="8978" y="4613"/>
                </a:cubicBezTo>
                <a:lnTo>
                  <a:pt x="5110" y="4868"/>
                </a:lnTo>
                <a:cubicBezTo>
                  <a:pt x="4892" y="4884"/>
                  <a:pt x="4707" y="5027"/>
                  <a:pt x="4638" y="5229"/>
                </a:cubicBezTo>
                <a:lnTo>
                  <a:pt x="1518" y="14471"/>
                </a:lnTo>
                <a:cubicBezTo>
                  <a:pt x="1401" y="14816"/>
                  <a:pt x="1661" y="15177"/>
                  <a:pt x="2027" y="15177"/>
                </a:cubicBezTo>
                <a:lnTo>
                  <a:pt x="2064" y="15177"/>
                </a:lnTo>
                <a:lnTo>
                  <a:pt x="8941" y="14726"/>
                </a:lnTo>
                <a:cubicBezTo>
                  <a:pt x="9153" y="14710"/>
                  <a:pt x="9338" y="14567"/>
                  <a:pt x="9407" y="14365"/>
                </a:cubicBezTo>
                <a:lnTo>
                  <a:pt x="10156" y="12147"/>
                </a:lnTo>
                <a:lnTo>
                  <a:pt x="13737" y="11839"/>
                </a:lnTo>
                <a:lnTo>
                  <a:pt x="11625" y="18095"/>
                </a:lnTo>
                <a:cubicBezTo>
                  <a:pt x="11572" y="18026"/>
                  <a:pt x="11514" y="17962"/>
                  <a:pt x="11455" y="17904"/>
                </a:cubicBezTo>
                <a:cubicBezTo>
                  <a:pt x="11089" y="17538"/>
                  <a:pt x="10609" y="17355"/>
                  <a:pt x="10129" y="17355"/>
                </a:cubicBezTo>
                <a:cubicBezTo>
                  <a:pt x="9649" y="17355"/>
                  <a:pt x="9169" y="17538"/>
                  <a:pt x="8803" y="17904"/>
                </a:cubicBezTo>
                <a:lnTo>
                  <a:pt x="5731" y="20976"/>
                </a:lnTo>
                <a:cubicBezTo>
                  <a:pt x="4770" y="21931"/>
                  <a:pt x="4229" y="23231"/>
                  <a:pt x="4234" y="24589"/>
                </a:cubicBezTo>
                <a:cubicBezTo>
                  <a:pt x="4245" y="25438"/>
                  <a:pt x="3911" y="26260"/>
                  <a:pt x="3311" y="26871"/>
                </a:cubicBezTo>
                <a:lnTo>
                  <a:pt x="213" y="29969"/>
                </a:lnTo>
                <a:cubicBezTo>
                  <a:pt x="0" y="30181"/>
                  <a:pt x="0" y="30521"/>
                  <a:pt x="213" y="30728"/>
                </a:cubicBezTo>
                <a:cubicBezTo>
                  <a:pt x="316" y="30831"/>
                  <a:pt x="453" y="30883"/>
                  <a:pt x="589" y="30883"/>
                </a:cubicBezTo>
                <a:cubicBezTo>
                  <a:pt x="726" y="30883"/>
                  <a:pt x="863" y="30831"/>
                  <a:pt x="966" y="30728"/>
                </a:cubicBezTo>
                <a:lnTo>
                  <a:pt x="4070" y="27624"/>
                </a:lnTo>
                <a:cubicBezTo>
                  <a:pt x="4871" y="26818"/>
                  <a:pt x="5317" y="25725"/>
                  <a:pt x="5306" y="24589"/>
                </a:cubicBezTo>
                <a:cubicBezTo>
                  <a:pt x="5301" y="23517"/>
                  <a:pt x="5725" y="22488"/>
                  <a:pt x="6484" y="21735"/>
                </a:cubicBezTo>
                <a:lnTo>
                  <a:pt x="9561" y="18663"/>
                </a:lnTo>
                <a:cubicBezTo>
                  <a:pt x="9715" y="18514"/>
                  <a:pt x="9915" y="18440"/>
                  <a:pt x="10115" y="18440"/>
                </a:cubicBezTo>
                <a:cubicBezTo>
                  <a:pt x="10322" y="18440"/>
                  <a:pt x="10530" y="18519"/>
                  <a:pt x="10686" y="18679"/>
                </a:cubicBezTo>
                <a:cubicBezTo>
                  <a:pt x="10994" y="18986"/>
                  <a:pt x="10999" y="19485"/>
                  <a:pt x="10702" y="19803"/>
                </a:cubicBezTo>
                <a:lnTo>
                  <a:pt x="8261" y="22244"/>
                </a:lnTo>
                <a:cubicBezTo>
                  <a:pt x="8044" y="22451"/>
                  <a:pt x="8039" y="22796"/>
                  <a:pt x="8251" y="23008"/>
                </a:cubicBezTo>
                <a:cubicBezTo>
                  <a:pt x="8355" y="23112"/>
                  <a:pt x="8491" y="23164"/>
                  <a:pt x="8627" y="23164"/>
                </a:cubicBezTo>
                <a:cubicBezTo>
                  <a:pt x="8768" y="23164"/>
                  <a:pt x="8909" y="23108"/>
                  <a:pt x="9015" y="22997"/>
                </a:cubicBezTo>
                <a:lnTo>
                  <a:pt x="9471" y="22546"/>
                </a:lnTo>
                <a:lnTo>
                  <a:pt x="13450" y="18572"/>
                </a:lnTo>
                <a:cubicBezTo>
                  <a:pt x="13588" y="18427"/>
                  <a:pt x="13773" y="18354"/>
                  <a:pt x="13958" y="18354"/>
                </a:cubicBezTo>
                <a:cubicBezTo>
                  <a:pt x="14139" y="18354"/>
                  <a:pt x="14320" y="18423"/>
                  <a:pt x="14459" y="18562"/>
                </a:cubicBezTo>
                <a:cubicBezTo>
                  <a:pt x="14740" y="18843"/>
                  <a:pt x="14734" y="19299"/>
                  <a:pt x="14453" y="19575"/>
                </a:cubicBezTo>
                <a:lnTo>
                  <a:pt x="11906" y="22117"/>
                </a:lnTo>
                <a:cubicBezTo>
                  <a:pt x="11700" y="22329"/>
                  <a:pt x="11700" y="22663"/>
                  <a:pt x="11906" y="22875"/>
                </a:cubicBezTo>
                <a:cubicBezTo>
                  <a:pt x="12010" y="22979"/>
                  <a:pt x="12147" y="23031"/>
                  <a:pt x="12284" y="23031"/>
                </a:cubicBezTo>
                <a:cubicBezTo>
                  <a:pt x="12421" y="23031"/>
                  <a:pt x="12559" y="22979"/>
                  <a:pt x="12665" y="22875"/>
                </a:cubicBezTo>
                <a:lnTo>
                  <a:pt x="13933" y="21607"/>
                </a:lnTo>
                <a:cubicBezTo>
                  <a:pt x="14073" y="21473"/>
                  <a:pt x="14252" y="21405"/>
                  <a:pt x="14431" y="21405"/>
                </a:cubicBezTo>
                <a:cubicBezTo>
                  <a:pt x="14612" y="21405"/>
                  <a:pt x="14792" y="21474"/>
                  <a:pt x="14931" y="21613"/>
                </a:cubicBezTo>
                <a:cubicBezTo>
                  <a:pt x="15201" y="21889"/>
                  <a:pt x="15207" y="22329"/>
                  <a:pt x="14936" y="22610"/>
                </a:cubicBezTo>
                <a:lnTo>
                  <a:pt x="13954" y="23592"/>
                </a:lnTo>
                <a:cubicBezTo>
                  <a:pt x="13742" y="23799"/>
                  <a:pt x="13748" y="24138"/>
                  <a:pt x="13954" y="24350"/>
                </a:cubicBezTo>
                <a:cubicBezTo>
                  <a:pt x="14058" y="24454"/>
                  <a:pt x="14195" y="24506"/>
                  <a:pt x="14332" y="24506"/>
                </a:cubicBezTo>
                <a:cubicBezTo>
                  <a:pt x="14469" y="24506"/>
                  <a:pt x="14607" y="24454"/>
                  <a:pt x="14713" y="24350"/>
                </a:cubicBezTo>
                <a:lnTo>
                  <a:pt x="15398" y="23666"/>
                </a:lnTo>
                <a:cubicBezTo>
                  <a:pt x="15534" y="23532"/>
                  <a:pt x="15712" y="23466"/>
                  <a:pt x="15890" y="23466"/>
                </a:cubicBezTo>
                <a:cubicBezTo>
                  <a:pt x="16072" y="23466"/>
                  <a:pt x="16253" y="23535"/>
                  <a:pt x="16390" y="23671"/>
                </a:cubicBezTo>
                <a:cubicBezTo>
                  <a:pt x="16666" y="23947"/>
                  <a:pt x="16666" y="24388"/>
                  <a:pt x="16400" y="24669"/>
                </a:cubicBezTo>
                <a:lnTo>
                  <a:pt x="15345" y="25719"/>
                </a:lnTo>
                <a:cubicBezTo>
                  <a:pt x="15148" y="25932"/>
                  <a:pt x="15154" y="26260"/>
                  <a:pt x="15360" y="26467"/>
                </a:cubicBezTo>
                <a:cubicBezTo>
                  <a:pt x="15463" y="26570"/>
                  <a:pt x="15599" y="26622"/>
                  <a:pt x="15736" y="26622"/>
                </a:cubicBezTo>
                <a:cubicBezTo>
                  <a:pt x="15867" y="26622"/>
                  <a:pt x="15999" y="26574"/>
                  <a:pt x="16103" y="26478"/>
                </a:cubicBezTo>
                <a:lnTo>
                  <a:pt x="16416" y="26160"/>
                </a:lnTo>
                <a:cubicBezTo>
                  <a:pt x="16556" y="26022"/>
                  <a:pt x="16737" y="25953"/>
                  <a:pt x="16918" y="25953"/>
                </a:cubicBezTo>
                <a:cubicBezTo>
                  <a:pt x="17100" y="25953"/>
                  <a:pt x="17283" y="26024"/>
                  <a:pt x="17424" y="26165"/>
                </a:cubicBezTo>
                <a:cubicBezTo>
                  <a:pt x="17700" y="26441"/>
                  <a:pt x="17700" y="26892"/>
                  <a:pt x="17424" y="27168"/>
                </a:cubicBezTo>
                <a:lnTo>
                  <a:pt x="14963" y="29624"/>
                </a:lnTo>
                <a:cubicBezTo>
                  <a:pt x="14087" y="30500"/>
                  <a:pt x="12999" y="31136"/>
                  <a:pt x="11806" y="31476"/>
                </a:cubicBezTo>
                <a:lnTo>
                  <a:pt x="11784" y="31481"/>
                </a:lnTo>
                <a:cubicBezTo>
                  <a:pt x="10766" y="31757"/>
                  <a:pt x="9837" y="32298"/>
                  <a:pt x="9089" y="33041"/>
                </a:cubicBezTo>
                <a:cubicBezTo>
                  <a:pt x="8893" y="33253"/>
                  <a:pt x="8898" y="33582"/>
                  <a:pt x="9100" y="33789"/>
                </a:cubicBezTo>
                <a:cubicBezTo>
                  <a:pt x="9205" y="33892"/>
                  <a:pt x="9343" y="33944"/>
                  <a:pt x="9480" y="33944"/>
                </a:cubicBezTo>
                <a:cubicBezTo>
                  <a:pt x="9612" y="33944"/>
                  <a:pt x="9744" y="33896"/>
                  <a:pt x="9848" y="33800"/>
                </a:cubicBezTo>
                <a:cubicBezTo>
                  <a:pt x="10458" y="33184"/>
                  <a:pt x="11222" y="32744"/>
                  <a:pt x="12066" y="32516"/>
                </a:cubicBezTo>
                <a:lnTo>
                  <a:pt x="12097" y="32505"/>
                </a:lnTo>
                <a:cubicBezTo>
                  <a:pt x="13466" y="32118"/>
                  <a:pt x="14713" y="31386"/>
                  <a:pt x="15721" y="30383"/>
                </a:cubicBezTo>
                <a:lnTo>
                  <a:pt x="18178" y="27921"/>
                </a:lnTo>
                <a:cubicBezTo>
                  <a:pt x="18878" y="27226"/>
                  <a:pt x="18878" y="26101"/>
                  <a:pt x="18178" y="25401"/>
                </a:cubicBezTo>
                <a:cubicBezTo>
                  <a:pt x="17982" y="25205"/>
                  <a:pt x="17743" y="25061"/>
                  <a:pt x="17483" y="24971"/>
                </a:cubicBezTo>
                <a:cubicBezTo>
                  <a:pt x="17833" y="24287"/>
                  <a:pt x="17700" y="23454"/>
                  <a:pt x="17154" y="22907"/>
                </a:cubicBezTo>
                <a:cubicBezTo>
                  <a:pt x="16894" y="22642"/>
                  <a:pt x="16554" y="22467"/>
                  <a:pt x="16188" y="22409"/>
                </a:cubicBezTo>
                <a:cubicBezTo>
                  <a:pt x="16331" y="21576"/>
                  <a:pt x="15875" y="20758"/>
                  <a:pt x="15090" y="20445"/>
                </a:cubicBezTo>
                <a:lnTo>
                  <a:pt x="15207" y="20329"/>
                </a:lnTo>
                <a:cubicBezTo>
                  <a:pt x="15859" y="19671"/>
                  <a:pt x="15902" y="18626"/>
                  <a:pt x="15302" y="17920"/>
                </a:cubicBezTo>
                <a:cubicBezTo>
                  <a:pt x="14954" y="17507"/>
                  <a:pt x="14454" y="17292"/>
                  <a:pt x="13948" y="17292"/>
                </a:cubicBezTo>
                <a:cubicBezTo>
                  <a:pt x="13589" y="17292"/>
                  <a:pt x="13227" y="17400"/>
                  <a:pt x="12915" y="17623"/>
                </a:cubicBezTo>
                <a:lnTo>
                  <a:pt x="18623" y="703"/>
                </a:lnTo>
                <a:cubicBezTo>
                  <a:pt x="18719" y="427"/>
                  <a:pt x="18565" y="119"/>
                  <a:pt x="18289" y="29"/>
                </a:cubicBezTo>
                <a:cubicBezTo>
                  <a:pt x="18232" y="9"/>
                  <a:pt x="18173" y="0"/>
                  <a:pt x="18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 name="Google Shape;2113;p120"/>
          <p:cNvGrpSpPr/>
          <p:nvPr/>
        </p:nvGrpSpPr>
        <p:grpSpPr>
          <a:xfrm>
            <a:off x="6396203" y="1635526"/>
            <a:ext cx="510108" cy="376996"/>
            <a:chOff x="3469582" y="3962639"/>
            <a:chExt cx="510108" cy="376996"/>
          </a:xfrm>
        </p:grpSpPr>
        <p:sp>
          <p:nvSpPr>
            <p:cNvPr id="2114" name="Google Shape;2114;p120"/>
            <p:cNvSpPr/>
            <p:nvPr/>
          </p:nvSpPr>
          <p:spPr>
            <a:xfrm>
              <a:off x="3469582" y="3962639"/>
              <a:ext cx="510108" cy="376996"/>
            </a:xfrm>
            <a:custGeom>
              <a:avLst/>
              <a:gdLst/>
              <a:ahLst/>
              <a:cxnLst/>
              <a:rect l="l" t="t" r="r" b="b"/>
              <a:pathLst>
                <a:path w="34064" h="25175" extrusionOk="0">
                  <a:moveTo>
                    <a:pt x="26879" y="1518"/>
                  </a:moveTo>
                  <a:lnTo>
                    <a:pt x="32705" y="7333"/>
                  </a:lnTo>
                  <a:lnTo>
                    <a:pt x="30174" y="9859"/>
                  </a:lnTo>
                  <a:lnTo>
                    <a:pt x="24354" y="4044"/>
                  </a:lnTo>
                  <a:lnTo>
                    <a:pt x="26879" y="1518"/>
                  </a:lnTo>
                  <a:close/>
                  <a:moveTo>
                    <a:pt x="7927" y="1306"/>
                  </a:moveTo>
                  <a:lnTo>
                    <a:pt x="10453" y="3832"/>
                  </a:lnTo>
                  <a:lnTo>
                    <a:pt x="3890" y="10395"/>
                  </a:lnTo>
                  <a:lnTo>
                    <a:pt x="1364" y="7869"/>
                  </a:lnTo>
                  <a:lnTo>
                    <a:pt x="7927" y="1306"/>
                  </a:lnTo>
                  <a:close/>
                  <a:moveTo>
                    <a:pt x="24301" y="5519"/>
                  </a:moveTo>
                  <a:lnTo>
                    <a:pt x="28742" y="9960"/>
                  </a:lnTo>
                  <a:lnTo>
                    <a:pt x="27123" y="11578"/>
                  </a:lnTo>
                  <a:cubicBezTo>
                    <a:pt x="26752" y="11944"/>
                    <a:pt x="26503" y="12416"/>
                    <a:pt x="26407" y="12931"/>
                  </a:cubicBezTo>
                  <a:cubicBezTo>
                    <a:pt x="26142" y="14432"/>
                    <a:pt x="25415" y="15812"/>
                    <a:pt x="24338" y="16889"/>
                  </a:cubicBezTo>
                  <a:lnTo>
                    <a:pt x="23919" y="17308"/>
                  </a:lnTo>
                  <a:lnTo>
                    <a:pt x="20491" y="13875"/>
                  </a:lnTo>
                  <a:lnTo>
                    <a:pt x="20491" y="13875"/>
                  </a:lnTo>
                  <a:cubicBezTo>
                    <a:pt x="20566" y="13881"/>
                    <a:pt x="20640" y="13886"/>
                    <a:pt x="20714" y="13886"/>
                  </a:cubicBezTo>
                  <a:cubicBezTo>
                    <a:pt x="21080" y="13886"/>
                    <a:pt x="21436" y="13817"/>
                    <a:pt x="21770" y="13679"/>
                  </a:cubicBezTo>
                  <a:cubicBezTo>
                    <a:pt x="22041" y="13562"/>
                    <a:pt x="22168" y="13249"/>
                    <a:pt x="22056" y="12973"/>
                  </a:cubicBezTo>
                  <a:cubicBezTo>
                    <a:pt x="21971" y="12766"/>
                    <a:pt x="21770" y="12640"/>
                    <a:pt x="21557" y="12640"/>
                  </a:cubicBezTo>
                  <a:cubicBezTo>
                    <a:pt x="21492" y="12640"/>
                    <a:pt x="21426" y="12651"/>
                    <a:pt x="21361" y="12676"/>
                  </a:cubicBezTo>
                  <a:cubicBezTo>
                    <a:pt x="21150" y="12762"/>
                    <a:pt x="20933" y="12799"/>
                    <a:pt x="20715" y="12799"/>
                  </a:cubicBezTo>
                  <a:cubicBezTo>
                    <a:pt x="19497" y="12799"/>
                    <a:pt x="18266" y="11646"/>
                    <a:pt x="18104" y="11493"/>
                  </a:cubicBezTo>
                  <a:lnTo>
                    <a:pt x="18098" y="11483"/>
                  </a:lnTo>
                  <a:lnTo>
                    <a:pt x="18077" y="11461"/>
                  </a:lnTo>
                  <a:lnTo>
                    <a:pt x="18061" y="11445"/>
                  </a:lnTo>
                  <a:lnTo>
                    <a:pt x="17605" y="10989"/>
                  </a:lnTo>
                  <a:lnTo>
                    <a:pt x="18120" y="10469"/>
                  </a:lnTo>
                  <a:cubicBezTo>
                    <a:pt x="18332" y="10257"/>
                    <a:pt x="18332" y="9917"/>
                    <a:pt x="18120" y="9705"/>
                  </a:cubicBezTo>
                  <a:cubicBezTo>
                    <a:pt x="18014" y="9599"/>
                    <a:pt x="17876" y="9546"/>
                    <a:pt x="17738" y="9546"/>
                  </a:cubicBezTo>
                  <a:cubicBezTo>
                    <a:pt x="17600" y="9546"/>
                    <a:pt x="17462" y="9599"/>
                    <a:pt x="17356" y="9705"/>
                  </a:cubicBezTo>
                  <a:lnTo>
                    <a:pt x="16454" y="10602"/>
                  </a:lnTo>
                  <a:lnTo>
                    <a:pt x="14384" y="12671"/>
                  </a:lnTo>
                  <a:cubicBezTo>
                    <a:pt x="14163" y="12894"/>
                    <a:pt x="13890" y="12994"/>
                    <a:pt x="13621" y="12994"/>
                  </a:cubicBezTo>
                  <a:cubicBezTo>
                    <a:pt x="13061" y="12994"/>
                    <a:pt x="12522" y="12558"/>
                    <a:pt x="12522" y="11902"/>
                  </a:cubicBezTo>
                  <a:cubicBezTo>
                    <a:pt x="12522" y="11610"/>
                    <a:pt x="12639" y="11334"/>
                    <a:pt x="12840" y="11132"/>
                  </a:cubicBezTo>
                  <a:lnTo>
                    <a:pt x="16411" y="7556"/>
                  </a:lnTo>
                  <a:cubicBezTo>
                    <a:pt x="17085" y="6882"/>
                    <a:pt x="18003" y="6506"/>
                    <a:pt x="18953" y="6506"/>
                  </a:cubicBezTo>
                  <a:cubicBezTo>
                    <a:pt x="19467" y="6506"/>
                    <a:pt x="19971" y="6617"/>
                    <a:pt x="20438" y="6824"/>
                  </a:cubicBezTo>
                  <a:cubicBezTo>
                    <a:pt x="20809" y="6992"/>
                    <a:pt x="21202" y="7074"/>
                    <a:pt x="21592" y="7074"/>
                  </a:cubicBezTo>
                  <a:cubicBezTo>
                    <a:pt x="22309" y="7074"/>
                    <a:pt x="23015" y="6798"/>
                    <a:pt x="23547" y="6272"/>
                  </a:cubicBezTo>
                  <a:lnTo>
                    <a:pt x="24301" y="5519"/>
                  </a:lnTo>
                  <a:close/>
                  <a:moveTo>
                    <a:pt x="9843" y="18311"/>
                  </a:moveTo>
                  <a:cubicBezTo>
                    <a:pt x="10617" y="18311"/>
                    <a:pt x="10999" y="19245"/>
                    <a:pt x="10453" y="19791"/>
                  </a:cubicBezTo>
                  <a:cubicBezTo>
                    <a:pt x="10286" y="19964"/>
                    <a:pt x="10064" y="20050"/>
                    <a:pt x="9842" y="20050"/>
                  </a:cubicBezTo>
                  <a:cubicBezTo>
                    <a:pt x="9620" y="20050"/>
                    <a:pt x="9397" y="19964"/>
                    <a:pt x="9227" y="19791"/>
                  </a:cubicBezTo>
                  <a:cubicBezTo>
                    <a:pt x="8681" y="19245"/>
                    <a:pt x="9068" y="18311"/>
                    <a:pt x="9843" y="18311"/>
                  </a:cubicBezTo>
                  <a:close/>
                  <a:moveTo>
                    <a:pt x="11889" y="20356"/>
                  </a:moveTo>
                  <a:cubicBezTo>
                    <a:pt x="12171" y="20356"/>
                    <a:pt x="12444" y="20494"/>
                    <a:pt x="12607" y="20741"/>
                  </a:cubicBezTo>
                  <a:cubicBezTo>
                    <a:pt x="12840" y="21086"/>
                    <a:pt x="12793" y="21547"/>
                    <a:pt x="12501" y="21839"/>
                  </a:cubicBezTo>
                  <a:cubicBezTo>
                    <a:pt x="12336" y="22004"/>
                    <a:pt x="12119" y="22094"/>
                    <a:pt x="11885" y="22094"/>
                  </a:cubicBezTo>
                  <a:cubicBezTo>
                    <a:pt x="11472" y="22094"/>
                    <a:pt x="11116" y="21802"/>
                    <a:pt x="11036" y="21394"/>
                  </a:cubicBezTo>
                  <a:cubicBezTo>
                    <a:pt x="10957" y="20990"/>
                    <a:pt x="11174" y="20582"/>
                    <a:pt x="11556" y="20423"/>
                  </a:cubicBezTo>
                  <a:cubicBezTo>
                    <a:pt x="11665" y="20378"/>
                    <a:pt x="11778" y="20356"/>
                    <a:pt x="11889" y="20356"/>
                  </a:cubicBezTo>
                  <a:close/>
                  <a:moveTo>
                    <a:pt x="10676" y="5147"/>
                  </a:moveTo>
                  <a:lnTo>
                    <a:pt x="12029" y="6500"/>
                  </a:lnTo>
                  <a:cubicBezTo>
                    <a:pt x="12549" y="7015"/>
                    <a:pt x="13254" y="7302"/>
                    <a:pt x="13986" y="7302"/>
                  </a:cubicBezTo>
                  <a:cubicBezTo>
                    <a:pt x="14315" y="7302"/>
                    <a:pt x="14644" y="7243"/>
                    <a:pt x="14957" y="7132"/>
                  </a:cubicBezTo>
                  <a:cubicBezTo>
                    <a:pt x="15111" y="7073"/>
                    <a:pt x="15270" y="7031"/>
                    <a:pt x="15430" y="7010"/>
                  </a:cubicBezTo>
                  <a:lnTo>
                    <a:pt x="15430" y="7010"/>
                  </a:lnTo>
                  <a:lnTo>
                    <a:pt x="12076" y="10368"/>
                  </a:lnTo>
                  <a:cubicBezTo>
                    <a:pt x="11249" y="11217"/>
                    <a:pt x="11259" y="12575"/>
                    <a:pt x="12103" y="13419"/>
                  </a:cubicBezTo>
                  <a:cubicBezTo>
                    <a:pt x="12526" y="13842"/>
                    <a:pt x="13082" y="14055"/>
                    <a:pt x="13638" y="14055"/>
                  </a:cubicBezTo>
                  <a:cubicBezTo>
                    <a:pt x="14184" y="14055"/>
                    <a:pt x="14731" y="13850"/>
                    <a:pt x="15154" y="13440"/>
                  </a:cubicBezTo>
                  <a:lnTo>
                    <a:pt x="16841" y="11753"/>
                  </a:lnTo>
                  <a:lnTo>
                    <a:pt x="17297" y="12215"/>
                  </a:lnTo>
                  <a:lnTo>
                    <a:pt x="17313" y="12231"/>
                  </a:lnTo>
                  <a:lnTo>
                    <a:pt x="17334" y="12252"/>
                  </a:lnTo>
                  <a:lnTo>
                    <a:pt x="17350" y="12262"/>
                  </a:lnTo>
                  <a:lnTo>
                    <a:pt x="23707" y="18624"/>
                  </a:lnTo>
                  <a:cubicBezTo>
                    <a:pt x="23998" y="18911"/>
                    <a:pt x="23998" y="19377"/>
                    <a:pt x="23707" y="19669"/>
                  </a:cubicBezTo>
                  <a:cubicBezTo>
                    <a:pt x="23561" y="19813"/>
                    <a:pt x="23371" y="19884"/>
                    <a:pt x="23182" y="19884"/>
                  </a:cubicBezTo>
                  <a:cubicBezTo>
                    <a:pt x="22993" y="19884"/>
                    <a:pt x="22805" y="19813"/>
                    <a:pt x="22661" y="19669"/>
                  </a:cubicBezTo>
                  <a:lnTo>
                    <a:pt x="17398" y="14411"/>
                  </a:lnTo>
                  <a:cubicBezTo>
                    <a:pt x="17293" y="14309"/>
                    <a:pt x="17159" y="14259"/>
                    <a:pt x="17025" y="14259"/>
                  </a:cubicBezTo>
                  <a:cubicBezTo>
                    <a:pt x="16887" y="14259"/>
                    <a:pt x="16749" y="14312"/>
                    <a:pt x="16645" y="14417"/>
                  </a:cubicBezTo>
                  <a:cubicBezTo>
                    <a:pt x="16432" y="14629"/>
                    <a:pt x="16432" y="14963"/>
                    <a:pt x="16634" y="15175"/>
                  </a:cubicBezTo>
                  <a:lnTo>
                    <a:pt x="22301" y="20842"/>
                  </a:lnTo>
                  <a:cubicBezTo>
                    <a:pt x="22576" y="21134"/>
                    <a:pt x="22571" y="21590"/>
                    <a:pt x="22290" y="21876"/>
                  </a:cubicBezTo>
                  <a:cubicBezTo>
                    <a:pt x="22145" y="22019"/>
                    <a:pt x="21956" y="22091"/>
                    <a:pt x="21767" y="22091"/>
                  </a:cubicBezTo>
                  <a:cubicBezTo>
                    <a:pt x="21583" y="22091"/>
                    <a:pt x="21399" y="22023"/>
                    <a:pt x="21255" y="21887"/>
                  </a:cubicBezTo>
                  <a:lnTo>
                    <a:pt x="20300" y="20932"/>
                  </a:lnTo>
                  <a:lnTo>
                    <a:pt x="20284" y="20911"/>
                  </a:lnTo>
                  <a:lnTo>
                    <a:pt x="20279" y="20911"/>
                  </a:lnTo>
                  <a:lnTo>
                    <a:pt x="15886" y="16512"/>
                  </a:lnTo>
                  <a:cubicBezTo>
                    <a:pt x="15780" y="16406"/>
                    <a:pt x="15641" y="16353"/>
                    <a:pt x="15501" y="16353"/>
                  </a:cubicBezTo>
                  <a:cubicBezTo>
                    <a:pt x="15362" y="16353"/>
                    <a:pt x="15223" y="16406"/>
                    <a:pt x="15117" y="16512"/>
                  </a:cubicBezTo>
                  <a:cubicBezTo>
                    <a:pt x="14904" y="16725"/>
                    <a:pt x="14904" y="17069"/>
                    <a:pt x="15117" y="17282"/>
                  </a:cubicBezTo>
                  <a:lnTo>
                    <a:pt x="19526" y="21691"/>
                  </a:lnTo>
                  <a:cubicBezTo>
                    <a:pt x="19812" y="21977"/>
                    <a:pt x="19807" y="22449"/>
                    <a:pt x="19520" y="22731"/>
                  </a:cubicBezTo>
                  <a:cubicBezTo>
                    <a:pt x="19375" y="22873"/>
                    <a:pt x="19186" y="22945"/>
                    <a:pt x="18998" y="22945"/>
                  </a:cubicBezTo>
                  <a:cubicBezTo>
                    <a:pt x="18808" y="22945"/>
                    <a:pt x="18619" y="22872"/>
                    <a:pt x="18475" y="22725"/>
                  </a:cubicBezTo>
                  <a:lnTo>
                    <a:pt x="13695" y="17945"/>
                  </a:lnTo>
                  <a:cubicBezTo>
                    <a:pt x="13589" y="17839"/>
                    <a:pt x="13449" y="17786"/>
                    <a:pt x="13310" y="17786"/>
                  </a:cubicBezTo>
                  <a:cubicBezTo>
                    <a:pt x="13171" y="17786"/>
                    <a:pt x="13031" y="17839"/>
                    <a:pt x="12925" y="17945"/>
                  </a:cubicBezTo>
                  <a:cubicBezTo>
                    <a:pt x="12713" y="18157"/>
                    <a:pt x="12713" y="18502"/>
                    <a:pt x="12925" y="18714"/>
                  </a:cubicBezTo>
                  <a:lnTo>
                    <a:pt x="16470" y="22253"/>
                  </a:lnTo>
                  <a:lnTo>
                    <a:pt x="16470" y="22258"/>
                  </a:lnTo>
                  <a:cubicBezTo>
                    <a:pt x="16936" y="22725"/>
                    <a:pt x="16602" y="23516"/>
                    <a:pt x="15944" y="23521"/>
                  </a:cubicBezTo>
                  <a:cubicBezTo>
                    <a:pt x="15902" y="23516"/>
                    <a:pt x="15854" y="23516"/>
                    <a:pt x="15806" y="23505"/>
                  </a:cubicBezTo>
                  <a:cubicBezTo>
                    <a:pt x="15987" y="22327"/>
                    <a:pt x="15069" y="21266"/>
                    <a:pt x="13880" y="21266"/>
                  </a:cubicBezTo>
                  <a:lnTo>
                    <a:pt x="13833" y="21266"/>
                  </a:lnTo>
                  <a:cubicBezTo>
                    <a:pt x="13859" y="20173"/>
                    <a:pt x="12978" y="19271"/>
                    <a:pt x="11885" y="19271"/>
                  </a:cubicBezTo>
                  <a:lnTo>
                    <a:pt x="11790" y="19271"/>
                  </a:lnTo>
                  <a:cubicBezTo>
                    <a:pt x="11846" y="18131"/>
                    <a:pt x="10930" y="17225"/>
                    <a:pt x="9848" y="17225"/>
                  </a:cubicBezTo>
                  <a:cubicBezTo>
                    <a:pt x="9702" y="17225"/>
                    <a:pt x="9553" y="17242"/>
                    <a:pt x="9402" y="17276"/>
                  </a:cubicBezTo>
                  <a:lnTo>
                    <a:pt x="9015" y="16884"/>
                  </a:lnTo>
                  <a:cubicBezTo>
                    <a:pt x="7949" y="15823"/>
                    <a:pt x="7227" y="14459"/>
                    <a:pt x="6956" y="12973"/>
                  </a:cubicBezTo>
                  <a:cubicBezTo>
                    <a:pt x="6850" y="12427"/>
                    <a:pt x="6585" y="11928"/>
                    <a:pt x="6192" y="11536"/>
                  </a:cubicBezTo>
                  <a:lnTo>
                    <a:pt x="5237" y="10586"/>
                  </a:lnTo>
                  <a:lnTo>
                    <a:pt x="10676" y="5147"/>
                  </a:lnTo>
                  <a:close/>
                  <a:moveTo>
                    <a:pt x="13889" y="22350"/>
                  </a:moveTo>
                  <a:cubicBezTo>
                    <a:pt x="14102" y="22350"/>
                    <a:pt x="14319" y="22428"/>
                    <a:pt x="14496" y="22603"/>
                  </a:cubicBezTo>
                  <a:cubicBezTo>
                    <a:pt x="14835" y="22943"/>
                    <a:pt x="14835" y="23495"/>
                    <a:pt x="14496" y="23834"/>
                  </a:cubicBezTo>
                  <a:cubicBezTo>
                    <a:pt x="14320" y="24008"/>
                    <a:pt x="14104" y="24086"/>
                    <a:pt x="13892" y="24086"/>
                  </a:cubicBezTo>
                  <a:cubicBezTo>
                    <a:pt x="13445" y="24086"/>
                    <a:pt x="13016" y="23740"/>
                    <a:pt x="13016" y="23219"/>
                  </a:cubicBezTo>
                  <a:cubicBezTo>
                    <a:pt x="13016" y="22694"/>
                    <a:pt x="13443" y="22350"/>
                    <a:pt x="13889" y="22350"/>
                  </a:cubicBezTo>
                  <a:close/>
                  <a:moveTo>
                    <a:pt x="7929" y="1"/>
                  </a:moveTo>
                  <a:cubicBezTo>
                    <a:pt x="7791" y="1"/>
                    <a:pt x="7651" y="54"/>
                    <a:pt x="7545" y="160"/>
                  </a:cubicBezTo>
                  <a:lnTo>
                    <a:pt x="213" y="7487"/>
                  </a:lnTo>
                  <a:cubicBezTo>
                    <a:pt x="1" y="7700"/>
                    <a:pt x="1" y="8044"/>
                    <a:pt x="213" y="8257"/>
                  </a:cubicBezTo>
                  <a:lnTo>
                    <a:pt x="3508" y="11546"/>
                  </a:lnTo>
                  <a:cubicBezTo>
                    <a:pt x="3611" y="11652"/>
                    <a:pt x="3749" y="11705"/>
                    <a:pt x="3888" y="11705"/>
                  </a:cubicBezTo>
                  <a:cubicBezTo>
                    <a:pt x="4026" y="11705"/>
                    <a:pt x="4166" y="11652"/>
                    <a:pt x="4272" y="11546"/>
                  </a:cubicBezTo>
                  <a:lnTo>
                    <a:pt x="4473" y="11350"/>
                  </a:lnTo>
                  <a:lnTo>
                    <a:pt x="5423" y="12310"/>
                  </a:lnTo>
                  <a:cubicBezTo>
                    <a:pt x="5662" y="12544"/>
                    <a:pt x="5826" y="12846"/>
                    <a:pt x="5890" y="13180"/>
                  </a:cubicBezTo>
                  <a:cubicBezTo>
                    <a:pt x="6203" y="14878"/>
                    <a:pt x="7025" y="16438"/>
                    <a:pt x="8246" y="17658"/>
                  </a:cubicBezTo>
                  <a:lnTo>
                    <a:pt x="8426" y="17839"/>
                  </a:lnTo>
                  <a:cubicBezTo>
                    <a:pt x="7248" y="19080"/>
                    <a:pt x="8129" y="21128"/>
                    <a:pt x="9843" y="21128"/>
                  </a:cubicBezTo>
                  <a:lnTo>
                    <a:pt x="9938" y="21128"/>
                  </a:lnTo>
                  <a:cubicBezTo>
                    <a:pt x="9880" y="22243"/>
                    <a:pt x="10771" y="23176"/>
                    <a:pt x="11885" y="23176"/>
                  </a:cubicBezTo>
                  <a:lnTo>
                    <a:pt x="11933" y="23176"/>
                  </a:lnTo>
                  <a:cubicBezTo>
                    <a:pt x="11912" y="23972"/>
                    <a:pt x="12384" y="24704"/>
                    <a:pt x="13116" y="25017"/>
                  </a:cubicBezTo>
                  <a:cubicBezTo>
                    <a:pt x="13363" y="25123"/>
                    <a:pt x="13622" y="25174"/>
                    <a:pt x="13880" y="25174"/>
                  </a:cubicBezTo>
                  <a:cubicBezTo>
                    <a:pt x="14388" y="25174"/>
                    <a:pt x="14887" y="24975"/>
                    <a:pt x="15260" y="24598"/>
                  </a:cubicBezTo>
                  <a:cubicBezTo>
                    <a:pt x="15292" y="24572"/>
                    <a:pt x="15323" y="24535"/>
                    <a:pt x="15350" y="24503"/>
                  </a:cubicBezTo>
                  <a:cubicBezTo>
                    <a:pt x="15550" y="24574"/>
                    <a:pt x="15755" y="24607"/>
                    <a:pt x="15956" y="24607"/>
                  </a:cubicBezTo>
                  <a:cubicBezTo>
                    <a:pt x="16687" y="24607"/>
                    <a:pt x="17374" y="24162"/>
                    <a:pt x="17653" y="23442"/>
                  </a:cubicBezTo>
                  <a:lnTo>
                    <a:pt x="17706" y="23500"/>
                  </a:lnTo>
                  <a:cubicBezTo>
                    <a:pt x="18069" y="23863"/>
                    <a:pt x="18531" y="24034"/>
                    <a:pt x="18988" y="24034"/>
                  </a:cubicBezTo>
                  <a:cubicBezTo>
                    <a:pt x="19711" y="24034"/>
                    <a:pt x="20421" y="23606"/>
                    <a:pt x="20704" y="22842"/>
                  </a:cubicBezTo>
                  <a:cubicBezTo>
                    <a:pt x="21024" y="23075"/>
                    <a:pt x="21402" y="23192"/>
                    <a:pt x="21779" y="23192"/>
                  </a:cubicBezTo>
                  <a:cubicBezTo>
                    <a:pt x="22133" y="23192"/>
                    <a:pt x="22486" y="23090"/>
                    <a:pt x="22794" y="22885"/>
                  </a:cubicBezTo>
                  <a:cubicBezTo>
                    <a:pt x="23431" y="22455"/>
                    <a:pt x="23733" y="21680"/>
                    <a:pt x="23553" y="20937"/>
                  </a:cubicBezTo>
                  <a:cubicBezTo>
                    <a:pt x="24842" y="20672"/>
                    <a:pt x="25431" y="19171"/>
                    <a:pt x="24672" y="18093"/>
                  </a:cubicBezTo>
                  <a:lnTo>
                    <a:pt x="25107" y="17658"/>
                  </a:lnTo>
                  <a:cubicBezTo>
                    <a:pt x="26343" y="16427"/>
                    <a:pt x="27166" y="14846"/>
                    <a:pt x="27474" y="13127"/>
                  </a:cubicBezTo>
                  <a:cubicBezTo>
                    <a:pt x="27532" y="12830"/>
                    <a:pt x="27675" y="12560"/>
                    <a:pt x="27887" y="12347"/>
                  </a:cubicBezTo>
                  <a:lnTo>
                    <a:pt x="29506" y="10734"/>
                  </a:lnTo>
                  <a:lnTo>
                    <a:pt x="29792" y="11016"/>
                  </a:lnTo>
                  <a:cubicBezTo>
                    <a:pt x="29898" y="11122"/>
                    <a:pt x="30038" y="11175"/>
                    <a:pt x="30176" y="11175"/>
                  </a:cubicBezTo>
                  <a:cubicBezTo>
                    <a:pt x="30315" y="11175"/>
                    <a:pt x="30453" y="11122"/>
                    <a:pt x="30556" y="11016"/>
                  </a:cubicBezTo>
                  <a:lnTo>
                    <a:pt x="33851" y="7721"/>
                  </a:lnTo>
                  <a:cubicBezTo>
                    <a:pt x="34063" y="7514"/>
                    <a:pt x="34063" y="7169"/>
                    <a:pt x="33851" y="6957"/>
                  </a:cubicBezTo>
                  <a:lnTo>
                    <a:pt x="33851" y="6951"/>
                  </a:lnTo>
                  <a:lnTo>
                    <a:pt x="27267" y="367"/>
                  </a:lnTo>
                  <a:cubicBezTo>
                    <a:pt x="27161" y="261"/>
                    <a:pt x="27021" y="208"/>
                    <a:pt x="26882" y="208"/>
                  </a:cubicBezTo>
                  <a:cubicBezTo>
                    <a:pt x="26743" y="208"/>
                    <a:pt x="26603" y="261"/>
                    <a:pt x="26497" y="367"/>
                  </a:cubicBezTo>
                  <a:lnTo>
                    <a:pt x="23208" y="3657"/>
                  </a:lnTo>
                  <a:cubicBezTo>
                    <a:pt x="22996" y="3869"/>
                    <a:pt x="22996" y="4214"/>
                    <a:pt x="23208" y="4426"/>
                  </a:cubicBezTo>
                  <a:lnTo>
                    <a:pt x="23537" y="4760"/>
                  </a:lnTo>
                  <a:lnTo>
                    <a:pt x="22783" y="5514"/>
                  </a:lnTo>
                  <a:cubicBezTo>
                    <a:pt x="22458" y="5829"/>
                    <a:pt x="22028" y="5996"/>
                    <a:pt x="21593" y="5996"/>
                  </a:cubicBezTo>
                  <a:cubicBezTo>
                    <a:pt x="21355" y="5996"/>
                    <a:pt x="21115" y="5946"/>
                    <a:pt x="20889" y="5843"/>
                  </a:cubicBezTo>
                  <a:cubicBezTo>
                    <a:pt x="20276" y="5565"/>
                    <a:pt x="19618" y="5427"/>
                    <a:pt x="18962" y="5427"/>
                  </a:cubicBezTo>
                  <a:cubicBezTo>
                    <a:pt x="18186" y="5427"/>
                    <a:pt x="17412" y="5620"/>
                    <a:pt x="16714" y="6002"/>
                  </a:cubicBezTo>
                  <a:cubicBezTo>
                    <a:pt x="16423" y="5929"/>
                    <a:pt x="16126" y="5893"/>
                    <a:pt x="15830" y="5893"/>
                  </a:cubicBezTo>
                  <a:cubicBezTo>
                    <a:pt x="15409" y="5893"/>
                    <a:pt x="14990" y="5967"/>
                    <a:pt x="14591" y="6113"/>
                  </a:cubicBezTo>
                  <a:cubicBezTo>
                    <a:pt x="14395" y="6187"/>
                    <a:pt x="14190" y="6223"/>
                    <a:pt x="13987" y="6223"/>
                  </a:cubicBezTo>
                  <a:cubicBezTo>
                    <a:pt x="13550" y="6223"/>
                    <a:pt x="13121" y="6055"/>
                    <a:pt x="12798" y="5736"/>
                  </a:cubicBezTo>
                  <a:lnTo>
                    <a:pt x="11445" y="4383"/>
                  </a:lnTo>
                  <a:lnTo>
                    <a:pt x="11604" y="4219"/>
                  </a:lnTo>
                  <a:cubicBezTo>
                    <a:pt x="11816" y="4007"/>
                    <a:pt x="11816" y="3662"/>
                    <a:pt x="11604" y="3455"/>
                  </a:cubicBezTo>
                  <a:lnTo>
                    <a:pt x="8309" y="160"/>
                  </a:lnTo>
                  <a:cubicBezTo>
                    <a:pt x="8206" y="54"/>
                    <a:pt x="8068" y="1"/>
                    <a:pt x="79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20"/>
            <p:cNvSpPr/>
            <p:nvPr/>
          </p:nvSpPr>
          <p:spPr>
            <a:xfrm>
              <a:off x="3515421" y="4078561"/>
              <a:ext cx="16308" cy="16308"/>
            </a:xfrm>
            <a:custGeom>
              <a:avLst/>
              <a:gdLst/>
              <a:ahLst/>
              <a:cxnLst/>
              <a:rect l="l" t="t" r="r" b="b"/>
              <a:pathLst>
                <a:path w="1089" h="1089" extrusionOk="0">
                  <a:moveTo>
                    <a:pt x="547" y="1"/>
                  </a:moveTo>
                  <a:cubicBezTo>
                    <a:pt x="245" y="1"/>
                    <a:pt x="1" y="245"/>
                    <a:pt x="1" y="547"/>
                  </a:cubicBezTo>
                  <a:cubicBezTo>
                    <a:pt x="1" y="845"/>
                    <a:pt x="245" y="1089"/>
                    <a:pt x="547" y="1089"/>
                  </a:cubicBezTo>
                  <a:cubicBezTo>
                    <a:pt x="845" y="1089"/>
                    <a:pt x="1089" y="845"/>
                    <a:pt x="1089" y="547"/>
                  </a:cubicBezTo>
                  <a:cubicBezTo>
                    <a:pt x="1089" y="245"/>
                    <a:pt x="845" y="1"/>
                    <a:pt x="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120"/>
          <p:cNvGrpSpPr/>
          <p:nvPr/>
        </p:nvGrpSpPr>
        <p:grpSpPr>
          <a:xfrm>
            <a:off x="3881067" y="1569785"/>
            <a:ext cx="438753" cy="508476"/>
            <a:chOff x="4289224" y="1353361"/>
            <a:chExt cx="438753" cy="508476"/>
          </a:xfrm>
        </p:grpSpPr>
        <p:sp>
          <p:nvSpPr>
            <p:cNvPr id="2117" name="Google Shape;2117;p120"/>
            <p:cNvSpPr/>
            <p:nvPr/>
          </p:nvSpPr>
          <p:spPr>
            <a:xfrm>
              <a:off x="4289224" y="1353361"/>
              <a:ext cx="438753" cy="508476"/>
            </a:xfrm>
            <a:custGeom>
              <a:avLst/>
              <a:gdLst/>
              <a:ahLst/>
              <a:cxnLst/>
              <a:rect l="l" t="t" r="r" b="b"/>
              <a:pathLst>
                <a:path w="29299" h="33955" extrusionOk="0">
                  <a:moveTo>
                    <a:pt x="7428" y="3444"/>
                  </a:moveTo>
                  <a:lnTo>
                    <a:pt x="3582" y="4346"/>
                  </a:lnTo>
                  <a:lnTo>
                    <a:pt x="3582" y="3444"/>
                  </a:lnTo>
                  <a:close/>
                  <a:moveTo>
                    <a:pt x="24486" y="3444"/>
                  </a:moveTo>
                  <a:lnTo>
                    <a:pt x="24486" y="8028"/>
                  </a:lnTo>
                  <a:lnTo>
                    <a:pt x="23409" y="3444"/>
                  </a:lnTo>
                  <a:close/>
                  <a:moveTo>
                    <a:pt x="3582" y="20688"/>
                  </a:moveTo>
                  <a:lnTo>
                    <a:pt x="5959" y="30758"/>
                  </a:lnTo>
                  <a:lnTo>
                    <a:pt x="3582" y="30758"/>
                  </a:lnTo>
                  <a:lnTo>
                    <a:pt x="3582" y="20688"/>
                  </a:lnTo>
                  <a:close/>
                  <a:moveTo>
                    <a:pt x="24486" y="29893"/>
                  </a:moveTo>
                  <a:lnTo>
                    <a:pt x="24486" y="30758"/>
                  </a:lnTo>
                  <a:lnTo>
                    <a:pt x="20831" y="30758"/>
                  </a:lnTo>
                  <a:lnTo>
                    <a:pt x="24486" y="29893"/>
                  </a:lnTo>
                  <a:close/>
                  <a:moveTo>
                    <a:pt x="21696" y="1290"/>
                  </a:moveTo>
                  <a:lnTo>
                    <a:pt x="27951" y="27877"/>
                  </a:lnTo>
                  <a:lnTo>
                    <a:pt x="7604" y="32663"/>
                  </a:lnTo>
                  <a:lnTo>
                    <a:pt x="1348" y="6076"/>
                  </a:lnTo>
                  <a:lnTo>
                    <a:pt x="21696" y="1290"/>
                  </a:lnTo>
                  <a:close/>
                  <a:moveTo>
                    <a:pt x="22137" y="1"/>
                  </a:moveTo>
                  <a:cubicBezTo>
                    <a:pt x="22093" y="1"/>
                    <a:pt x="22048" y="6"/>
                    <a:pt x="22003" y="17"/>
                  </a:cubicBezTo>
                  <a:lnTo>
                    <a:pt x="12411" y="2272"/>
                  </a:lnTo>
                  <a:lnTo>
                    <a:pt x="2998" y="2272"/>
                  </a:lnTo>
                  <a:cubicBezTo>
                    <a:pt x="2675" y="2272"/>
                    <a:pt x="2415" y="2532"/>
                    <a:pt x="2415" y="2855"/>
                  </a:cubicBezTo>
                  <a:lnTo>
                    <a:pt x="2415" y="4622"/>
                  </a:lnTo>
                  <a:lnTo>
                    <a:pt x="510" y="5068"/>
                  </a:lnTo>
                  <a:cubicBezTo>
                    <a:pt x="197" y="5142"/>
                    <a:pt x="0" y="5460"/>
                    <a:pt x="75" y="5773"/>
                  </a:cubicBezTo>
                  <a:lnTo>
                    <a:pt x="2415" y="15706"/>
                  </a:lnTo>
                  <a:lnTo>
                    <a:pt x="2415" y="31342"/>
                  </a:lnTo>
                  <a:cubicBezTo>
                    <a:pt x="2415" y="31665"/>
                    <a:pt x="2675" y="31931"/>
                    <a:pt x="2998" y="31931"/>
                  </a:cubicBezTo>
                  <a:lnTo>
                    <a:pt x="6229" y="31931"/>
                  </a:lnTo>
                  <a:lnTo>
                    <a:pt x="6601" y="33501"/>
                  </a:lnTo>
                  <a:cubicBezTo>
                    <a:pt x="6658" y="33763"/>
                    <a:pt x="6891" y="33952"/>
                    <a:pt x="7157" y="33952"/>
                  </a:cubicBezTo>
                  <a:cubicBezTo>
                    <a:pt x="7161" y="33952"/>
                    <a:pt x="7165" y="33952"/>
                    <a:pt x="7168" y="33952"/>
                  </a:cubicBezTo>
                  <a:cubicBezTo>
                    <a:pt x="7181" y="33954"/>
                    <a:pt x="7194" y="33954"/>
                    <a:pt x="7206" y="33954"/>
                  </a:cubicBezTo>
                  <a:cubicBezTo>
                    <a:pt x="7239" y="33954"/>
                    <a:pt x="7270" y="33949"/>
                    <a:pt x="7301" y="33942"/>
                  </a:cubicBezTo>
                  <a:lnTo>
                    <a:pt x="15849" y="31931"/>
                  </a:lnTo>
                  <a:lnTo>
                    <a:pt x="25070" y="31931"/>
                  </a:lnTo>
                  <a:cubicBezTo>
                    <a:pt x="25394" y="31931"/>
                    <a:pt x="25654" y="31665"/>
                    <a:pt x="25654" y="31342"/>
                  </a:cubicBezTo>
                  <a:lnTo>
                    <a:pt x="25654" y="29617"/>
                  </a:lnTo>
                  <a:lnTo>
                    <a:pt x="28789" y="28880"/>
                  </a:lnTo>
                  <a:cubicBezTo>
                    <a:pt x="29102" y="28806"/>
                    <a:pt x="29299" y="28493"/>
                    <a:pt x="29230" y="28180"/>
                  </a:cubicBezTo>
                  <a:lnTo>
                    <a:pt x="25659" y="13005"/>
                  </a:lnTo>
                  <a:lnTo>
                    <a:pt x="25659" y="2861"/>
                  </a:lnTo>
                  <a:cubicBezTo>
                    <a:pt x="25659" y="2537"/>
                    <a:pt x="25394" y="2272"/>
                    <a:pt x="25070" y="2272"/>
                  </a:cubicBezTo>
                  <a:lnTo>
                    <a:pt x="23133" y="2272"/>
                  </a:lnTo>
                  <a:lnTo>
                    <a:pt x="22704" y="452"/>
                  </a:lnTo>
                  <a:cubicBezTo>
                    <a:pt x="22640" y="184"/>
                    <a:pt x="22401" y="1"/>
                    <a:pt x="22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20"/>
            <p:cNvSpPr/>
            <p:nvPr/>
          </p:nvSpPr>
          <p:spPr>
            <a:xfrm>
              <a:off x="4348899" y="1447719"/>
              <a:ext cx="114259" cy="165234"/>
            </a:xfrm>
            <a:custGeom>
              <a:avLst/>
              <a:gdLst/>
              <a:ahLst/>
              <a:cxnLst/>
              <a:rect l="l" t="t" r="r" b="b"/>
              <a:pathLst>
                <a:path w="7630" h="11034" extrusionOk="0">
                  <a:moveTo>
                    <a:pt x="3063" y="1174"/>
                  </a:moveTo>
                  <a:cubicBezTo>
                    <a:pt x="3886" y="1174"/>
                    <a:pt x="4634" y="1741"/>
                    <a:pt x="4834" y="2576"/>
                  </a:cubicBezTo>
                  <a:cubicBezTo>
                    <a:pt x="5062" y="3553"/>
                    <a:pt x="4457" y="4534"/>
                    <a:pt x="3475" y="4768"/>
                  </a:cubicBezTo>
                  <a:cubicBezTo>
                    <a:pt x="3337" y="4800"/>
                    <a:pt x="3198" y="4815"/>
                    <a:pt x="3062" y="4815"/>
                  </a:cubicBezTo>
                  <a:cubicBezTo>
                    <a:pt x="2236" y="4815"/>
                    <a:pt x="1485" y="4247"/>
                    <a:pt x="1289" y="3409"/>
                  </a:cubicBezTo>
                  <a:cubicBezTo>
                    <a:pt x="1056" y="2433"/>
                    <a:pt x="1666" y="1451"/>
                    <a:pt x="2642" y="1223"/>
                  </a:cubicBezTo>
                  <a:cubicBezTo>
                    <a:pt x="2783" y="1190"/>
                    <a:pt x="2924" y="1174"/>
                    <a:pt x="3063" y="1174"/>
                  </a:cubicBezTo>
                  <a:close/>
                  <a:moveTo>
                    <a:pt x="4255" y="5834"/>
                  </a:moveTo>
                  <a:cubicBezTo>
                    <a:pt x="5040" y="5834"/>
                    <a:pt x="5725" y="6375"/>
                    <a:pt x="5905" y="7145"/>
                  </a:cubicBezTo>
                  <a:lnTo>
                    <a:pt x="6324" y="8911"/>
                  </a:lnTo>
                  <a:lnTo>
                    <a:pt x="2780" y="9744"/>
                  </a:lnTo>
                  <a:lnTo>
                    <a:pt x="2361" y="7978"/>
                  </a:lnTo>
                  <a:cubicBezTo>
                    <a:pt x="2149" y="7060"/>
                    <a:pt x="2717" y="6147"/>
                    <a:pt x="3629" y="5935"/>
                  </a:cubicBezTo>
                  <a:lnTo>
                    <a:pt x="3863" y="5876"/>
                  </a:lnTo>
                  <a:cubicBezTo>
                    <a:pt x="3990" y="5845"/>
                    <a:pt x="4123" y="5834"/>
                    <a:pt x="4255" y="5834"/>
                  </a:cubicBezTo>
                  <a:close/>
                  <a:moveTo>
                    <a:pt x="3060" y="1"/>
                  </a:moveTo>
                  <a:cubicBezTo>
                    <a:pt x="2769" y="1"/>
                    <a:pt x="2474" y="43"/>
                    <a:pt x="2186" y="130"/>
                  </a:cubicBezTo>
                  <a:cubicBezTo>
                    <a:pt x="998" y="496"/>
                    <a:pt x="154" y="1563"/>
                    <a:pt x="74" y="2804"/>
                  </a:cubicBezTo>
                  <a:cubicBezTo>
                    <a:pt x="0" y="4051"/>
                    <a:pt x="700" y="5213"/>
                    <a:pt x="1841" y="5723"/>
                  </a:cubicBezTo>
                  <a:cubicBezTo>
                    <a:pt x="1242" y="6418"/>
                    <a:pt x="1013" y="7351"/>
                    <a:pt x="1226" y="8243"/>
                  </a:cubicBezTo>
                  <a:lnTo>
                    <a:pt x="1772" y="10577"/>
                  </a:lnTo>
                  <a:cubicBezTo>
                    <a:pt x="1836" y="10850"/>
                    <a:pt x="2079" y="11033"/>
                    <a:pt x="2344" y="11033"/>
                  </a:cubicBezTo>
                  <a:cubicBezTo>
                    <a:pt x="2388" y="11033"/>
                    <a:pt x="2433" y="11028"/>
                    <a:pt x="2478" y="11018"/>
                  </a:cubicBezTo>
                  <a:lnTo>
                    <a:pt x="7157" y="9914"/>
                  </a:lnTo>
                  <a:cubicBezTo>
                    <a:pt x="7311" y="9877"/>
                    <a:pt x="7439" y="9787"/>
                    <a:pt x="7524" y="9654"/>
                  </a:cubicBezTo>
                  <a:cubicBezTo>
                    <a:pt x="7603" y="9521"/>
                    <a:pt x="7630" y="9362"/>
                    <a:pt x="7593" y="9214"/>
                  </a:cubicBezTo>
                  <a:lnTo>
                    <a:pt x="7046" y="6874"/>
                  </a:lnTo>
                  <a:cubicBezTo>
                    <a:pt x="6871" y="6131"/>
                    <a:pt x="6409" y="5489"/>
                    <a:pt x="5762" y="5091"/>
                  </a:cubicBezTo>
                  <a:cubicBezTo>
                    <a:pt x="5635" y="5017"/>
                    <a:pt x="5507" y="4948"/>
                    <a:pt x="5375" y="4890"/>
                  </a:cubicBezTo>
                  <a:cubicBezTo>
                    <a:pt x="5454" y="4789"/>
                    <a:pt x="5534" y="4683"/>
                    <a:pt x="5603" y="4571"/>
                  </a:cubicBezTo>
                  <a:cubicBezTo>
                    <a:pt x="6261" y="3510"/>
                    <a:pt x="6192" y="2157"/>
                    <a:pt x="5433" y="1170"/>
                  </a:cubicBezTo>
                  <a:cubicBezTo>
                    <a:pt x="4858" y="418"/>
                    <a:pt x="3974" y="1"/>
                    <a:pt x="3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20"/>
            <p:cNvSpPr/>
            <p:nvPr/>
          </p:nvSpPr>
          <p:spPr>
            <a:xfrm>
              <a:off x="4425407" y="1759034"/>
              <a:ext cx="125476" cy="42544"/>
            </a:xfrm>
            <a:custGeom>
              <a:avLst/>
              <a:gdLst/>
              <a:ahLst/>
              <a:cxnLst/>
              <a:rect l="l" t="t" r="r" b="b"/>
              <a:pathLst>
                <a:path w="8379" h="2841" extrusionOk="0">
                  <a:moveTo>
                    <a:pt x="7741" y="0"/>
                  </a:moveTo>
                  <a:cubicBezTo>
                    <a:pt x="7703" y="0"/>
                    <a:pt x="7664" y="4"/>
                    <a:pt x="7625" y="12"/>
                  </a:cubicBezTo>
                  <a:lnTo>
                    <a:pt x="478" y="1689"/>
                  </a:lnTo>
                  <a:cubicBezTo>
                    <a:pt x="181" y="1779"/>
                    <a:pt x="0" y="2082"/>
                    <a:pt x="69" y="2389"/>
                  </a:cubicBezTo>
                  <a:cubicBezTo>
                    <a:pt x="130" y="2656"/>
                    <a:pt x="368" y="2840"/>
                    <a:pt x="635" y="2840"/>
                  </a:cubicBezTo>
                  <a:cubicBezTo>
                    <a:pt x="670" y="2840"/>
                    <a:pt x="707" y="2837"/>
                    <a:pt x="743" y="2830"/>
                  </a:cubicBezTo>
                  <a:lnTo>
                    <a:pt x="7890" y="1153"/>
                  </a:lnTo>
                  <a:cubicBezTo>
                    <a:pt x="8193" y="1068"/>
                    <a:pt x="8378" y="761"/>
                    <a:pt x="8304" y="453"/>
                  </a:cubicBezTo>
                  <a:cubicBezTo>
                    <a:pt x="8244" y="184"/>
                    <a:pt x="8006" y="0"/>
                    <a:pt x="7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20"/>
            <p:cNvSpPr/>
            <p:nvPr/>
          </p:nvSpPr>
          <p:spPr>
            <a:xfrm>
              <a:off x="4416347" y="1693564"/>
              <a:ext cx="241562" cy="69843"/>
            </a:xfrm>
            <a:custGeom>
              <a:avLst/>
              <a:gdLst/>
              <a:ahLst/>
              <a:cxnLst/>
              <a:rect l="l" t="t" r="r" b="b"/>
              <a:pathLst>
                <a:path w="16131" h="4664" extrusionOk="0">
                  <a:moveTo>
                    <a:pt x="15493" y="1"/>
                  </a:moveTo>
                  <a:cubicBezTo>
                    <a:pt x="15455" y="1"/>
                    <a:pt x="15416" y="4"/>
                    <a:pt x="15377" y="13"/>
                  </a:cubicBezTo>
                  <a:lnTo>
                    <a:pt x="15371" y="13"/>
                  </a:lnTo>
                  <a:lnTo>
                    <a:pt x="483" y="3514"/>
                  </a:lnTo>
                  <a:cubicBezTo>
                    <a:pt x="181" y="3599"/>
                    <a:pt x="1" y="3907"/>
                    <a:pt x="75" y="4209"/>
                  </a:cubicBezTo>
                  <a:cubicBezTo>
                    <a:pt x="136" y="4479"/>
                    <a:pt x="378" y="4664"/>
                    <a:pt x="648" y="4664"/>
                  </a:cubicBezTo>
                  <a:cubicBezTo>
                    <a:pt x="681" y="4664"/>
                    <a:pt x="715" y="4661"/>
                    <a:pt x="749" y="4655"/>
                  </a:cubicBezTo>
                  <a:lnTo>
                    <a:pt x="15642" y="1153"/>
                  </a:lnTo>
                  <a:cubicBezTo>
                    <a:pt x="15944" y="1068"/>
                    <a:pt x="16130" y="761"/>
                    <a:pt x="16056" y="453"/>
                  </a:cubicBezTo>
                  <a:cubicBezTo>
                    <a:pt x="15996" y="184"/>
                    <a:pt x="15757" y="1"/>
                    <a:pt x="154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20"/>
            <p:cNvSpPr/>
            <p:nvPr/>
          </p:nvSpPr>
          <p:spPr>
            <a:xfrm>
              <a:off x="4406658" y="1655198"/>
              <a:ext cx="242984" cy="70188"/>
            </a:xfrm>
            <a:custGeom>
              <a:avLst/>
              <a:gdLst/>
              <a:ahLst/>
              <a:cxnLst/>
              <a:rect l="l" t="t" r="r" b="b"/>
              <a:pathLst>
                <a:path w="16226" h="4687" extrusionOk="0">
                  <a:moveTo>
                    <a:pt x="15576" y="1"/>
                  </a:moveTo>
                  <a:cubicBezTo>
                    <a:pt x="15524" y="1"/>
                    <a:pt x="15471" y="8"/>
                    <a:pt x="15419" y="22"/>
                  </a:cubicBezTo>
                  <a:lnTo>
                    <a:pt x="531" y="3530"/>
                  </a:lnTo>
                  <a:cubicBezTo>
                    <a:pt x="207" y="3593"/>
                    <a:pt x="0" y="3912"/>
                    <a:pt x="75" y="4235"/>
                  </a:cubicBezTo>
                  <a:cubicBezTo>
                    <a:pt x="137" y="4505"/>
                    <a:pt x="376" y="4687"/>
                    <a:pt x="639" y="4687"/>
                  </a:cubicBezTo>
                  <a:cubicBezTo>
                    <a:pt x="691" y="4687"/>
                    <a:pt x="744" y="4680"/>
                    <a:pt x="796" y="4665"/>
                  </a:cubicBezTo>
                  <a:lnTo>
                    <a:pt x="15684" y="1163"/>
                  </a:lnTo>
                  <a:cubicBezTo>
                    <a:pt x="16013" y="1105"/>
                    <a:pt x="16225" y="781"/>
                    <a:pt x="16146" y="458"/>
                  </a:cubicBezTo>
                  <a:cubicBezTo>
                    <a:pt x="16084" y="183"/>
                    <a:pt x="15840" y="1"/>
                    <a:pt x="15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20"/>
            <p:cNvSpPr/>
            <p:nvPr/>
          </p:nvSpPr>
          <p:spPr>
            <a:xfrm>
              <a:off x="4397673" y="1617041"/>
              <a:ext cx="242595" cy="70098"/>
            </a:xfrm>
            <a:custGeom>
              <a:avLst/>
              <a:gdLst/>
              <a:ahLst/>
              <a:cxnLst/>
              <a:rect l="l" t="t" r="r" b="b"/>
              <a:pathLst>
                <a:path w="16200" h="4681" extrusionOk="0">
                  <a:moveTo>
                    <a:pt x="15560" y="1"/>
                  </a:moveTo>
                  <a:cubicBezTo>
                    <a:pt x="15514" y="1"/>
                    <a:pt x="15466" y="6"/>
                    <a:pt x="15419" y="18"/>
                  </a:cubicBezTo>
                  <a:lnTo>
                    <a:pt x="531" y="3520"/>
                  </a:lnTo>
                  <a:cubicBezTo>
                    <a:pt x="208" y="3584"/>
                    <a:pt x="1" y="3908"/>
                    <a:pt x="75" y="4226"/>
                  </a:cubicBezTo>
                  <a:cubicBezTo>
                    <a:pt x="138" y="4498"/>
                    <a:pt x="381" y="4681"/>
                    <a:pt x="646" y="4681"/>
                  </a:cubicBezTo>
                  <a:cubicBezTo>
                    <a:pt x="696" y="4681"/>
                    <a:pt x="746" y="4674"/>
                    <a:pt x="797" y="4661"/>
                  </a:cubicBezTo>
                  <a:lnTo>
                    <a:pt x="15685" y="1159"/>
                  </a:lnTo>
                  <a:cubicBezTo>
                    <a:pt x="15998" y="1090"/>
                    <a:pt x="16199" y="772"/>
                    <a:pt x="16125" y="453"/>
                  </a:cubicBezTo>
                  <a:cubicBezTo>
                    <a:pt x="16062" y="183"/>
                    <a:pt x="15823" y="1"/>
                    <a:pt x="15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20"/>
            <p:cNvSpPr/>
            <p:nvPr/>
          </p:nvSpPr>
          <p:spPr>
            <a:xfrm>
              <a:off x="4389017" y="1578855"/>
              <a:ext cx="242266" cy="70008"/>
            </a:xfrm>
            <a:custGeom>
              <a:avLst/>
              <a:gdLst/>
              <a:ahLst/>
              <a:cxnLst/>
              <a:rect l="l" t="t" r="r" b="b"/>
              <a:pathLst>
                <a:path w="16178" h="4675" extrusionOk="0">
                  <a:moveTo>
                    <a:pt x="15534" y="1"/>
                  </a:moveTo>
                  <a:cubicBezTo>
                    <a:pt x="15489" y="1"/>
                    <a:pt x="15443" y="6"/>
                    <a:pt x="15398" y="16"/>
                  </a:cubicBezTo>
                  <a:lnTo>
                    <a:pt x="510" y="3518"/>
                  </a:lnTo>
                  <a:cubicBezTo>
                    <a:pt x="191" y="3592"/>
                    <a:pt x="0" y="3911"/>
                    <a:pt x="75" y="4224"/>
                  </a:cubicBezTo>
                  <a:cubicBezTo>
                    <a:pt x="134" y="4496"/>
                    <a:pt x="375" y="4675"/>
                    <a:pt x="639" y="4675"/>
                  </a:cubicBezTo>
                  <a:cubicBezTo>
                    <a:pt x="684" y="4675"/>
                    <a:pt x="730" y="4670"/>
                    <a:pt x="775" y="4659"/>
                  </a:cubicBezTo>
                  <a:lnTo>
                    <a:pt x="15663" y="1157"/>
                  </a:lnTo>
                  <a:cubicBezTo>
                    <a:pt x="15981" y="1088"/>
                    <a:pt x="16178" y="770"/>
                    <a:pt x="16109" y="451"/>
                  </a:cubicBezTo>
                  <a:cubicBezTo>
                    <a:pt x="16045" y="183"/>
                    <a:pt x="15802" y="1"/>
                    <a:pt x="15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20"/>
            <p:cNvSpPr/>
            <p:nvPr/>
          </p:nvSpPr>
          <p:spPr>
            <a:xfrm>
              <a:off x="4479916" y="1519868"/>
              <a:ext cx="137545" cy="45314"/>
            </a:xfrm>
            <a:custGeom>
              <a:avLst/>
              <a:gdLst/>
              <a:ahLst/>
              <a:cxnLst/>
              <a:rect l="l" t="t" r="r" b="b"/>
              <a:pathLst>
                <a:path w="9185" h="3026" extrusionOk="0">
                  <a:moveTo>
                    <a:pt x="8542" y="1"/>
                  </a:moveTo>
                  <a:cubicBezTo>
                    <a:pt x="8495" y="1"/>
                    <a:pt x="8447" y="7"/>
                    <a:pt x="8399" y="19"/>
                  </a:cubicBezTo>
                  <a:lnTo>
                    <a:pt x="8399" y="13"/>
                  </a:lnTo>
                  <a:lnTo>
                    <a:pt x="536" y="1865"/>
                  </a:lnTo>
                  <a:cubicBezTo>
                    <a:pt x="207" y="1929"/>
                    <a:pt x="0" y="2252"/>
                    <a:pt x="74" y="2571"/>
                  </a:cubicBezTo>
                  <a:cubicBezTo>
                    <a:pt x="142" y="2843"/>
                    <a:pt x="382" y="3025"/>
                    <a:pt x="649" y="3025"/>
                  </a:cubicBezTo>
                  <a:cubicBezTo>
                    <a:pt x="699" y="3025"/>
                    <a:pt x="750" y="3019"/>
                    <a:pt x="801" y="3006"/>
                  </a:cubicBezTo>
                  <a:lnTo>
                    <a:pt x="8664" y="1159"/>
                  </a:lnTo>
                  <a:cubicBezTo>
                    <a:pt x="8983" y="1085"/>
                    <a:pt x="9184" y="772"/>
                    <a:pt x="9110" y="454"/>
                  </a:cubicBezTo>
                  <a:cubicBezTo>
                    <a:pt x="9047" y="183"/>
                    <a:pt x="8808" y="1"/>
                    <a:pt x="85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20"/>
            <p:cNvSpPr/>
            <p:nvPr/>
          </p:nvSpPr>
          <p:spPr>
            <a:xfrm>
              <a:off x="4471245" y="1481652"/>
              <a:ext cx="137231" cy="45254"/>
            </a:xfrm>
            <a:custGeom>
              <a:avLst/>
              <a:gdLst/>
              <a:ahLst/>
              <a:cxnLst/>
              <a:rect l="l" t="t" r="r" b="b"/>
              <a:pathLst>
                <a:path w="9164" h="3022" extrusionOk="0">
                  <a:moveTo>
                    <a:pt x="8522" y="1"/>
                  </a:moveTo>
                  <a:cubicBezTo>
                    <a:pt x="8474" y="1"/>
                    <a:pt x="8427" y="6"/>
                    <a:pt x="8379" y="18"/>
                  </a:cubicBezTo>
                  <a:lnTo>
                    <a:pt x="516" y="1865"/>
                  </a:lnTo>
                  <a:cubicBezTo>
                    <a:pt x="197" y="1939"/>
                    <a:pt x="1" y="2257"/>
                    <a:pt x="75" y="2571"/>
                  </a:cubicBezTo>
                  <a:cubicBezTo>
                    <a:pt x="139" y="2839"/>
                    <a:pt x="382" y="3021"/>
                    <a:pt x="647" y="3021"/>
                  </a:cubicBezTo>
                  <a:cubicBezTo>
                    <a:pt x="691" y="3021"/>
                    <a:pt x="736" y="3016"/>
                    <a:pt x="781" y="3006"/>
                  </a:cubicBezTo>
                  <a:lnTo>
                    <a:pt x="8644" y="1159"/>
                  </a:lnTo>
                  <a:cubicBezTo>
                    <a:pt x="8962" y="1085"/>
                    <a:pt x="9164" y="772"/>
                    <a:pt x="9090" y="454"/>
                  </a:cubicBezTo>
                  <a:cubicBezTo>
                    <a:pt x="9026" y="183"/>
                    <a:pt x="8787" y="1"/>
                    <a:pt x="8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20"/>
            <p:cNvSpPr/>
            <p:nvPr/>
          </p:nvSpPr>
          <p:spPr>
            <a:xfrm>
              <a:off x="4458531" y="1441399"/>
              <a:ext cx="71536" cy="29965"/>
            </a:xfrm>
            <a:custGeom>
              <a:avLst/>
              <a:gdLst/>
              <a:ahLst/>
              <a:cxnLst/>
              <a:rect l="l" t="t" r="r" b="b"/>
              <a:pathLst>
                <a:path w="4777" h="2001" extrusionOk="0">
                  <a:moveTo>
                    <a:pt x="4142" y="1"/>
                  </a:moveTo>
                  <a:cubicBezTo>
                    <a:pt x="4106" y="1"/>
                    <a:pt x="4070" y="4"/>
                    <a:pt x="4033" y="11"/>
                  </a:cubicBezTo>
                  <a:lnTo>
                    <a:pt x="489" y="844"/>
                  </a:lnTo>
                  <a:cubicBezTo>
                    <a:pt x="197" y="908"/>
                    <a:pt x="1" y="1184"/>
                    <a:pt x="38" y="1481"/>
                  </a:cubicBezTo>
                  <a:cubicBezTo>
                    <a:pt x="70" y="1778"/>
                    <a:pt x="319" y="2001"/>
                    <a:pt x="622" y="2001"/>
                  </a:cubicBezTo>
                  <a:cubicBezTo>
                    <a:pt x="669" y="2001"/>
                    <a:pt x="712" y="1995"/>
                    <a:pt x="754" y="1985"/>
                  </a:cubicBezTo>
                  <a:lnTo>
                    <a:pt x="4299" y="1152"/>
                  </a:lnTo>
                  <a:cubicBezTo>
                    <a:pt x="4596" y="1067"/>
                    <a:pt x="4776" y="759"/>
                    <a:pt x="4707" y="452"/>
                  </a:cubicBezTo>
                  <a:cubicBezTo>
                    <a:pt x="4646" y="185"/>
                    <a:pt x="4408" y="1"/>
                    <a:pt x="4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120"/>
          <p:cNvGrpSpPr/>
          <p:nvPr/>
        </p:nvGrpSpPr>
        <p:grpSpPr>
          <a:xfrm>
            <a:off x="3851986" y="2215387"/>
            <a:ext cx="496915" cy="508581"/>
            <a:chOff x="4300904" y="2001689"/>
            <a:chExt cx="496915" cy="508581"/>
          </a:xfrm>
        </p:grpSpPr>
        <p:sp>
          <p:nvSpPr>
            <p:cNvPr id="2128" name="Google Shape;2128;p120"/>
            <p:cNvSpPr/>
            <p:nvPr/>
          </p:nvSpPr>
          <p:spPr>
            <a:xfrm>
              <a:off x="4300904" y="2179128"/>
              <a:ext cx="301387" cy="331142"/>
            </a:xfrm>
            <a:custGeom>
              <a:avLst/>
              <a:gdLst/>
              <a:ahLst/>
              <a:cxnLst/>
              <a:rect l="l" t="t" r="r" b="b"/>
              <a:pathLst>
                <a:path w="20126" h="22113" extrusionOk="0">
                  <a:moveTo>
                    <a:pt x="14687" y="3839"/>
                  </a:moveTo>
                  <a:cubicBezTo>
                    <a:pt x="15505" y="3839"/>
                    <a:pt x="16241" y="4499"/>
                    <a:pt x="16241" y="5396"/>
                  </a:cubicBezTo>
                  <a:lnTo>
                    <a:pt x="16236" y="5396"/>
                  </a:lnTo>
                  <a:cubicBezTo>
                    <a:pt x="16236" y="5614"/>
                    <a:pt x="16188" y="5831"/>
                    <a:pt x="16098" y="6033"/>
                  </a:cubicBezTo>
                  <a:lnTo>
                    <a:pt x="14045" y="3980"/>
                  </a:lnTo>
                  <a:cubicBezTo>
                    <a:pt x="14257" y="3883"/>
                    <a:pt x="14475" y="3839"/>
                    <a:pt x="14687" y="3839"/>
                  </a:cubicBezTo>
                  <a:close/>
                  <a:moveTo>
                    <a:pt x="9779" y="1284"/>
                  </a:moveTo>
                  <a:lnTo>
                    <a:pt x="18793" y="10288"/>
                  </a:lnTo>
                  <a:lnTo>
                    <a:pt x="17552" y="11986"/>
                  </a:lnTo>
                  <a:lnTo>
                    <a:pt x="8081" y="2521"/>
                  </a:lnTo>
                  <a:lnTo>
                    <a:pt x="9779" y="1284"/>
                  </a:lnTo>
                  <a:close/>
                  <a:moveTo>
                    <a:pt x="10681" y="16055"/>
                  </a:moveTo>
                  <a:lnTo>
                    <a:pt x="11556" y="17753"/>
                  </a:lnTo>
                  <a:lnTo>
                    <a:pt x="10983" y="18332"/>
                  </a:lnTo>
                  <a:lnTo>
                    <a:pt x="9911" y="16565"/>
                  </a:lnTo>
                  <a:lnTo>
                    <a:pt x="10681" y="16055"/>
                  </a:lnTo>
                  <a:close/>
                  <a:moveTo>
                    <a:pt x="8553" y="4553"/>
                  </a:moveTo>
                  <a:lnTo>
                    <a:pt x="15525" y="11519"/>
                  </a:lnTo>
                  <a:lnTo>
                    <a:pt x="5120" y="18416"/>
                  </a:lnTo>
                  <a:lnTo>
                    <a:pt x="1661" y="14931"/>
                  </a:lnTo>
                  <a:lnTo>
                    <a:pt x="8553" y="4553"/>
                  </a:lnTo>
                  <a:close/>
                  <a:moveTo>
                    <a:pt x="1836" y="16676"/>
                  </a:moveTo>
                  <a:lnTo>
                    <a:pt x="3465" y="18321"/>
                  </a:lnTo>
                  <a:lnTo>
                    <a:pt x="3025" y="18756"/>
                  </a:lnTo>
                  <a:lnTo>
                    <a:pt x="1390" y="17117"/>
                  </a:lnTo>
                  <a:lnTo>
                    <a:pt x="1836" y="16676"/>
                  </a:lnTo>
                  <a:close/>
                  <a:moveTo>
                    <a:pt x="8988" y="17180"/>
                  </a:moveTo>
                  <a:lnTo>
                    <a:pt x="10861" y="20263"/>
                  </a:lnTo>
                  <a:lnTo>
                    <a:pt x="9609" y="20873"/>
                  </a:lnTo>
                  <a:lnTo>
                    <a:pt x="7381" y="18247"/>
                  </a:lnTo>
                  <a:lnTo>
                    <a:pt x="8988" y="17180"/>
                  </a:lnTo>
                  <a:close/>
                  <a:moveTo>
                    <a:pt x="9837" y="1"/>
                  </a:moveTo>
                  <a:cubicBezTo>
                    <a:pt x="9724" y="1"/>
                    <a:pt x="9610" y="36"/>
                    <a:pt x="9514" y="106"/>
                  </a:cubicBezTo>
                  <a:lnTo>
                    <a:pt x="6908" y="2006"/>
                  </a:lnTo>
                  <a:cubicBezTo>
                    <a:pt x="6633" y="2207"/>
                    <a:pt x="6601" y="2605"/>
                    <a:pt x="6845" y="2844"/>
                  </a:cubicBezTo>
                  <a:lnTo>
                    <a:pt x="7752" y="3757"/>
                  </a:lnTo>
                  <a:lnTo>
                    <a:pt x="489" y="14697"/>
                  </a:lnTo>
                  <a:cubicBezTo>
                    <a:pt x="345" y="14915"/>
                    <a:pt x="372" y="15207"/>
                    <a:pt x="557" y="15392"/>
                  </a:cubicBezTo>
                  <a:lnTo>
                    <a:pt x="1056" y="15891"/>
                  </a:lnTo>
                  <a:lnTo>
                    <a:pt x="218" y="16729"/>
                  </a:lnTo>
                  <a:cubicBezTo>
                    <a:pt x="0" y="16947"/>
                    <a:pt x="0" y="17297"/>
                    <a:pt x="218" y="17509"/>
                  </a:cubicBezTo>
                  <a:lnTo>
                    <a:pt x="2632" y="19929"/>
                  </a:lnTo>
                  <a:cubicBezTo>
                    <a:pt x="2741" y="20037"/>
                    <a:pt x="2883" y="20092"/>
                    <a:pt x="3025" y="20092"/>
                  </a:cubicBezTo>
                  <a:cubicBezTo>
                    <a:pt x="3167" y="20092"/>
                    <a:pt x="3309" y="20037"/>
                    <a:pt x="3417" y="19929"/>
                  </a:cubicBezTo>
                  <a:lnTo>
                    <a:pt x="4240" y="19106"/>
                  </a:lnTo>
                  <a:lnTo>
                    <a:pt x="4654" y="19520"/>
                  </a:lnTo>
                  <a:cubicBezTo>
                    <a:pt x="4761" y="19628"/>
                    <a:pt x="4905" y="19684"/>
                    <a:pt x="5049" y="19684"/>
                  </a:cubicBezTo>
                  <a:cubicBezTo>
                    <a:pt x="5153" y="19684"/>
                    <a:pt x="5257" y="19654"/>
                    <a:pt x="5349" y="19594"/>
                  </a:cubicBezTo>
                  <a:lnTo>
                    <a:pt x="6452" y="18862"/>
                  </a:lnTo>
                  <a:lnTo>
                    <a:pt x="9047" y="21918"/>
                  </a:lnTo>
                  <a:cubicBezTo>
                    <a:pt x="9152" y="22044"/>
                    <a:pt x="9307" y="22112"/>
                    <a:pt x="9466" y="22112"/>
                  </a:cubicBezTo>
                  <a:cubicBezTo>
                    <a:pt x="9549" y="22112"/>
                    <a:pt x="9632" y="22094"/>
                    <a:pt x="9710" y="22056"/>
                  </a:cubicBezTo>
                  <a:lnTo>
                    <a:pt x="11891" y="20995"/>
                  </a:lnTo>
                  <a:cubicBezTo>
                    <a:pt x="12182" y="20852"/>
                    <a:pt x="12288" y="20491"/>
                    <a:pt x="12119" y="20210"/>
                  </a:cubicBezTo>
                  <a:lnTo>
                    <a:pt x="11572" y="19308"/>
                  </a:lnTo>
                  <a:lnTo>
                    <a:pt x="12623" y="18257"/>
                  </a:lnTo>
                  <a:cubicBezTo>
                    <a:pt x="12793" y="18088"/>
                    <a:pt x="12835" y="17828"/>
                    <a:pt x="12724" y="17615"/>
                  </a:cubicBezTo>
                  <a:lnTo>
                    <a:pt x="11609" y="15440"/>
                  </a:lnTo>
                  <a:lnTo>
                    <a:pt x="16321" y="12315"/>
                  </a:lnTo>
                  <a:lnTo>
                    <a:pt x="17228" y="13227"/>
                  </a:lnTo>
                  <a:cubicBezTo>
                    <a:pt x="17334" y="13328"/>
                    <a:pt x="17472" y="13387"/>
                    <a:pt x="17621" y="13387"/>
                  </a:cubicBezTo>
                  <a:lnTo>
                    <a:pt x="17663" y="13387"/>
                  </a:lnTo>
                  <a:cubicBezTo>
                    <a:pt x="17822" y="13376"/>
                    <a:pt x="17971" y="13291"/>
                    <a:pt x="18066" y="13164"/>
                  </a:cubicBezTo>
                  <a:lnTo>
                    <a:pt x="19966" y="10559"/>
                  </a:lnTo>
                  <a:cubicBezTo>
                    <a:pt x="20125" y="10341"/>
                    <a:pt x="20098" y="10039"/>
                    <a:pt x="19907" y="9842"/>
                  </a:cubicBezTo>
                  <a:lnTo>
                    <a:pt x="16910" y="6845"/>
                  </a:lnTo>
                  <a:cubicBezTo>
                    <a:pt x="17599" y="5794"/>
                    <a:pt x="17451" y="4399"/>
                    <a:pt x="16565" y="3507"/>
                  </a:cubicBezTo>
                  <a:cubicBezTo>
                    <a:pt x="16051" y="2993"/>
                    <a:pt x="15369" y="2728"/>
                    <a:pt x="14682" y="2728"/>
                  </a:cubicBezTo>
                  <a:cubicBezTo>
                    <a:pt x="14178" y="2728"/>
                    <a:pt x="13672" y="2871"/>
                    <a:pt x="13228" y="3162"/>
                  </a:cubicBezTo>
                  <a:lnTo>
                    <a:pt x="10230" y="165"/>
                  </a:lnTo>
                  <a:cubicBezTo>
                    <a:pt x="10121" y="56"/>
                    <a:pt x="9979" y="1"/>
                    <a:pt x="9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20"/>
            <p:cNvSpPr/>
            <p:nvPr/>
          </p:nvSpPr>
          <p:spPr>
            <a:xfrm>
              <a:off x="4530756" y="2001689"/>
              <a:ext cx="267064" cy="266510"/>
            </a:xfrm>
            <a:custGeom>
              <a:avLst/>
              <a:gdLst/>
              <a:ahLst/>
              <a:cxnLst/>
              <a:rect l="l" t="t" r="r" b="b"/>
              <a:pathLst>
                <a:path w="17834" h="17797" extrusionOk="0">
                  <a:moveTo>
                    <a:pt x="6537" y="0"/>
                  </a:moveTo>
                  <a:cubicBezTo>
                    <a:pt x="6332" y="0"/>
                    <a:pt x="6128" y="111"/>
                    <a:pt x="6033" y="336"/>
                  </a:cubicBezTo>
                  <a:lnTo>
                    <a:pt x="4192" y="4618"/>
                  </a:lnTo>
                  <a:lnTo>
                    <a:pt x="1619" y="3169"/>
                  </a:lnTo>
                  <a:cubicBezTo>
                    <a:pt x="1531" y="3119"/>
                    <a:pt x="1438" y="3095"/>
                    <a:pt x="1346" y="3095"/>
                  </a:cubicBezTo>
                  <a:cubicBezTo>
                    <a:pt x="1074" y="3095"/>
                    <a:pt x="821" y="3302"/>
                    <a:pt x="797" y="3604"/>
                  </a:cubicBezTo>
                  <a:lnTo>
                    <a:pt x="22" y="13552"/>
                  </a:lnTo>
                  <a:cubicBezTo>
                    <a:pt x="1" y="13860"/>
                    <a:pt x="229" y="14125"/>
                    <a:pt x="531" y="14147"/>
                  </a:cubicBezTo>
                  <a:cubicBezTo>
                    <a:pt x="547" y="14148"/>
                    <a:pt x="563" y="14149"/>
                    <a:pt x="579" y="14149"/>
                  </a:cubicBezTo>
                  <a:cubicBezTo>
                    <a:pt x="861" y="14149"/>
                    <a:pt x="1101" y="13929"/>
                    <a:pt x="1126" y="13643"/>
                  </a:cubicBezTo>
                  <a:lnTo>
                    <a:pt x="1831" y="4554"/>
                  </a:lnTo>
                  <a:lnTo>
                    <a:pt x="4187" y="5880"/>
                  </a:lnTo>
                  <a:cubicBezTo>
                    <a:pt x="4273" y="5930"/>
                    <a:pt x="4366" y="5953"/>
                    <a:pt x="4457" y="5953"/>
                  </a:cubicBezTo>
                  <a:cubicBezTo>
                    <a:pt x="4669" y="5953"/>
                    <a:pt x="4874" y="5827"/>
                    <a:pt x="4967" y="5615"/>
                  </a:cubicBezTo>
                  <a:lnTo>
                    <a:pt x="6484" y="2087"/>
                  </a:lnTo>
                  <a:lnTo>
                    <a:pt x="7344" y="4596"/>
                  </a:lnTo>
                  <a:cubicBezTo>
                    <a:pt x="7425" y="4831"/>
                    <a:pt x="7640" y="4971"/>
                    <a:pt x="7868" y="4971"/>
                  </a:cubicBezTo>
                  <a:cubicBezTo>
                    <a:pt x="7954" y="4971"/>
                    <a:pt x="8041" y="4951"/>
                    <a:pt x="8124" y="4909"/>
                  </a:cubicBezTo>
                  <a:lnTo>
                    <a:pt x="11196" y="3307"/>
                  </a:lnTo>
                  <a:lnTo>
                    <a:pt x="11196" y="3307"/>
                  </a:lnTo>
                  <a:lnTo>
                    <a:pt x="10920" y="6055"/>
                  </a:lnTo>
                  <a:cubicBezTo>
                    <a:pt x="10884" y="6404"/>
                    <a:pt x="11160" y="6666"/>
                    <a:pt x="11468" y="6666"/>
                  </a:cubicBezTo>
                  <a:cubicBezTo>
                    <a:pt x="11563" y="6666"/>
                    <a:pt x="11660" y="6641"/>
                    <a:pt x="11753" y="6586"/>
                  </a:cubicBezTo>
                  <a:lnTo>
                    <a:pt x="15350" y="4416"/>
                  </a:lnTo>
                  <a:lnTo>
                    <a:pt x="12687" y="8883"/>
                  </a:lnTo>
                  <a:cubicBezTo>
                    <a:pt x="12512" y="9175"/>
                    <a:pt x="12634" y="9552"/>
                    <a:pt x="12947" y="9679"/>
                  </a:cubicBezTo>
                  <a:lnTo>
                    <a:pt x="15568" y="10778"/>
                  </a:lnTo>
                  <a:lnTo>
                    <a:pt x="12878" y="11653"/>
                  </a:lnTo>
                  <a:cubicBezTo>
                    <a:pt x="12480" y="11780"/>
                    <a:pt x="12363" y="12279"/>
                    <a:pt x="12660" y="12571"/>
                  </a:cubicBezTo>
                  <a:lnTo>
                    <a:pt x="13987" y="13881"/>
                  </a:lnTo>
                  <a:lnTo>
                    <a:pt x="3083" y="16715"/>
                  </a:lnTo>
                  <a:cubicBezTo>
                    <a:pt x="2484" y="16890"/>
                    <a:pt x="2601" y="17770"/>
                    <a:pt x="3227" y="17797"/>
                  </a:cubicBezTo>
                  <a:cubicBezTo>
                    <a:pt x="3269" y="17792"/>
                    <a:pt x="3317" y="17786"/>
                    <a:pt x="3365" y="17776"/>
                  </a:cubicBezTo>
                  <a:lnTo>
                    <a:pt x="15207" y="14704"/>
                  </a:lnTo>
                  <a:cubicBezTo>
                    <a:pt x="15621" y="14592"/>
                    <a:pt x="15764" y="14072"/>
                    <a:pt x="15456" y="13775"/>
                  </a:cubicBezTo>
                  <a:lnTo>
                    <a:pt x="14077" y="12417"/>
                  </a:lnTo>
                  <a:lnTo>
                    <a:pt x="17319" y="11356"/>
                  </a:lnTo>
                  <a:cubicBezTo>
                    <a:pt x="17807" y="11197"/>
                    <a:pt x="17833" y="10518"/>
                    <a:pt x="17361" y="10321"/>
                  </a:cubicBezTo>
                  <a:lnTo>
                    <a:pt x="13960" y="8899"/>
                  </a:lnTo>
                  <a:lnTo>
                    <a:pt x="17430" y="3079"/>
                  </a:lnTo>
                  <a:cubicBezTo>
                    <a:pt x="17670" y="2681"/>
                    <a:pt x="17350" y="2238"/>
                    <a:pt x="16958" y="2238"/>
                  </a:cubicBezTo>
                  <a:cubicBezTo>
                    <a:pt x="16864" y="2238"/>
                    <a:pt x="16767" y="2263"/>
                    <a:pt x="16671" y="2320"/>
                  </a:cubicBezTo>
                  <a:lnTo>
                    <a:pt x="12124" y="5063"/>
                  </a:lnTo>
                  <a:lnTo>
                    <a:pt x="12395" y="2400"/>
                  </a:lnTo>
                  <a:cubicBezTo>
                    <a:pt x="12428" y="2059"/>
                    <a:pt x="12156" y="1793"/>
                    <a:pt x="11847" y="1793"/>
                  </a:cubicBezTo>
                  <a:cubicBezTo>
                    <a:pt x="11762" y="1793"/>
                    <a:pt x="11674" y="1814"/>
                    <a:pt x="11589" y="1859"/>
                  </a:cubicBezTo>
                  <a:lnTo>
                    <a:pt x="8182" y="3636"/>
                  </a:lnTo>
                  <a:lnTo>
                    <a:pt x="7063" y="378"/>
                  </a:lnTo>
                  <a:cubicBezTo>
                    <a:pt x="6978" y="128"/>
                    <a:pt x="6757" y="0"/>
                    <a:pt x="6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20"/>
            <p:cNvSpPr/>
            <p:nvPr/>
          </p:nvSpPr>
          <p:spPr>
            <a:xfrm>
              <a:off x="4579544" y="2168900"/>
              <a:ext cx="88367" cy="59541"/>
            </a:xfrm>
            <a:custGeom>
              <a:avLst/>
              <a:gdLst/>
              <a:ahLst/>
              <a:cxnLst/>
              <a:rect l="l" t="t" r="r" b="b"/>
              <a:pathLst>
                <a:path w="5901" h="3976" extrusionOk="0">
                  <a:moveTo>
                    <a:pt x="5268" y="0"/>
                  </a:moveTo>
                  <a:cubicBezTo>
                    <a:pt x="5170" y="0"/>
                    <a:pt x="5072" y="26"/>
                    <a:pt x="4983" y="78"/>
                  </a:cubicBezTo>
                  <a:lnTo>
                    <a:pt x="340" y="2954"/>
                  </a:lnTo>
                  <a:cubicBezTo>
                    <a:pt x="80" y="3113"/>
                    <a:pt x="1" y="3453"/>
                    <a:pt x="160" y="3713"/>
                  </a:cubicBezTo>
                  <a:cubicBezTo>
                    <a:pt x="264" y="3882"/>
                    <a:pt x="446" y="3975"/>
                    <a:pt x="633" y="3975"/>
                  </a:cubicBezTo>
                  <a:cubicBezTo>
                    <a:pt x="732" y="3975"/>
                    <a:pt x="833" y="3949"/>
                    <a:pt x="924" y="3893"/>
                  </a:cubicBezTo>
                  <a:lnTo>
                    <a:pt x="5566" y="1018"/>
                  </a:lnTo>
                  <a:cubicBezTo>
                    <a:pt x="5821" y="858"/>
                    <a:pt x="5901" y="519"/>
                    <a:pt x="5741" y="264"/>
                  </a:cubicBezTo>
                  <a:cubicBezTo>
                    <a:pt x="5637" y="93"/>
                    <a:pt x="5454" y="0"/>
                    <a:pt x="5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20"/>
            <p:cNvSpPr/>
            <p:nvPr/>
          </p:nvSpPr>
          <p:spPr>
            <a:xfrm>
              <a:off x="4573195" y="2137423"/>
              <a:ext cx="49987" cy="56081"/>
            </a:xfrm>
            <a:custGeom>
              <a:avLst/>
              <a:gdLst/>
              <a:ahLst/>
              <a:cxnLst/>
              <a:rect l="l" t="t" r="r" b="b"/>
              <a:pathLst>
                <a:path w="3338" h="3745" extrusionOk="0">
                  <a:moveTo>
                    <a:pt x="2711" y="0"/>
                  </a:moveTo>
                  <a:cubicBezTo>
                    <a:pt x="2548" y="0"/>
                    <a:pt x="2388" y="72"/>
                    <a:pt x="2282" y="212"/>
                  </a:cubicBezTo>
                  <a:lnTo>
                    <a:pt x="181" y="2865"/>
                  </a:lnTo>
                  <a:cubicBezTo>
                    <a:pt x="0" y="3104"/>
                    <a:pt x="48" y="3438"/>
                    <a:pt x="281" y="3624"/>
                  </a:cubicBezTo>
                  <a:cubicBezTo>
                    <a:pt x="383" y="3705"/>
                    <a:pt x="505" y="3744"/>
                    <a:pt x="626" y="3744"/>
                  </a:cubicBezTo>
                  <a:cubicBezTo>
                    <a:pt x="783" y="3744"/>
                    <a:pt x="938" y="3678"/>
                    <a:pt x="1045" y="3549"/>
                  </a:cubicBezTo>
                  <a:lnTo>
                    <a:pt x="3146" y="896"/>
                  </a:lnTo>
                  <a:cubicBezTo>
                    <a:pt x="3337" y="658"/>
                    <a:pt x="3295" y="307"/>
                    <a:pt x="3056" y="122"/>
                  </a:cubicBezTo>
                  <a:cubicBezTo>
                    <a:pt x="2954" y="40"/>
                    <a:pt x="2832" y="0"/>
                    <a:pt x="2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 name="Google Shape;2132;p120"/>
          <p:cNvGrpSpPr/>
          <p:nvPr/>
        </p:nvGrpSpPr>
        <p:grpSpPr>
          <a:xfrm>
            <a:off x="3846183" y="2916734"/>
            <a:ext cx="508521" cy="393079"/>
            <a:chOff x="4285570" y="2704705"/>
            <a:chExt cx="508521" cy="393079"/>
          </a:xfrm>
        </p:grpSpPr>
        <p:sp>
          <p:nvSpPr>
            <p:cNvPr id="2133" name="Google Shape;2133;p120"/>
            <p:cNvSpPr/>
            <p:nvPr/>
          </p:nvSpPr>
          <p:spPr>
            <a:xfrm>
              <a:off x="4285570" y="2704705"/>
              <a:ext cx="508521" cy="393079"/>
            </a:xfrm>
            <a:custGeom>
              <a:avLst/>
              <a:gdLst/>
              <a:ahLst/>
              <a:cxnLst/>
              <a:rect l="l" t="t" r="r" b="b"/>
              <a:pathLst>
                <a:path w="33958" h="26249" extrusionOk="0">
                  <a:moveTo>
                    <a:pt x="31989" y="1147"/>
                  </a:moveTo>
                  <a:lnTo>
                    <a:pt x="31989" y="3916"/>
                  </a:lnTo>
                  <a:lnTo>
                    <a:pt x="1969" y="3916"/>
                  </a:lnTo>
                  <a:lnTo>
                    <a:pt x="1969" y="1147"/>
                  </a:lnTo>
                  <a:close/>
                  <a:moveTo>
                    <a:pt x="30540" y="5057"/>
                  </a:moveTo>
                  <a:lnTo>
                    <a:pt x="30540" y="22524"/>
                  </a:lnTo>
                  <a:lnTo>
                    <a:pt x="3417" y="22524"/>
                  </a:lnTo>
                  <a:lnTo>
                    <a:pt x="3412" y="5057"/>
                  </a:lnTo>
                  <a:close/>
                  <a:moveTo>
                    <a:pt x="32811" y="23664"/>
                  </a:moveTo>
                  <a:lnTo>
                    <a:pt x="32811" y="25113"/>
                  </a:lnTo>
                  <a:lnTo>
                    <a:pt x="1141" y="25113"/>
                  </a:lnTo>
                  <a:lnTo>
                    <a:pt x="1141" y="23664"/>
                  </a:lnTo>
                  <a:close/>
                  <a:moveTo>
                    <a:pt x="1396" y="1"/>
                  </a:moveTo>
                  <a:cubicBezTo>
                    <a:pt x="1083" y="1"/>
                    <a:pt x="828" y="255"/>
                    <a:pt x="828" y="574"/>
                  </a:cubicBezTo>
                  <a:lnTo>
                    <a:pt x="828" y="4484"/>
                  </a:lnTo>
                  <a:cubicBezTo>
                    <a:pt x="828" y="4802"/>
                    <a:pt x="1083" y="5057"/>
                    <a:pt x="1396" y="5057"/>
                  </a:cubicBezTo>
                  <a:lnTo>
                    <a:pt x="2271" y="5057"/>
                  </a:lnTo>
                  <a:lnTo>
                    <a:pt x="2271" y="22524"/>
                  </a:lnTo>
                  <a:lnTo>
                    <a:pt x="573" y="22524"/>
                  </a:lnTo>
                  <a:cubicBezTo>
                    <a:pt x="255" y="22524"/>
                    <a:pt x="0" y="22778"/>
                    <a:pt x="0" y="23091"/>
                  </a:cubicBezTo>
                  <a:lnTo>
                    <a:pt x="0" y="25680"/>
                  </a:lnTo>
                  <a:cubicBezTo>
                    <a:pt x="0" y="25994"/>
                    <a:pt x="255" y="26248"/>
                    <a:pt x="573" y="26248"/>
                  </a:cubicBezTo>
                  <a:lnTo>
                    <a:pt x="33384" y="26248"/>
                  </a:lnTo>
                  <a:cubicBezTo>
                    <a:pt x="33387" y="26248"/>
                    <a:pt x="33390" y="26248"/>
                    <a:pt x="33394" y="26248"/>
                  </a:cubicBezTo>
                  <a:cubicBezTo>
                    <a:pt x="33707" y="26248"/>
                    <a:pt x="33957" y="25990"/>
                    <a:pt x="33957" y="25680"/>
                  </a:cubicBezTo>
                  <a:lnTo>
                    <a:pt x="33957" y="23091"/>
                  </a:lnTo>
                  <a:cubicBezTo>
                    <a:pt x="33957" y="22778"/>
                    <a:pt x="33702" y="22524"/>
                    <a:pt x="33384" y="22524"/>
                  </a:cubicBezTo>
                  <a:lnTo>
                    <a:pt x="31686" y="22524"/>
                  </a:lnTo>
                  <a:lnTo>
                    <a:pt x="31686" y="5057"/>
                  </a:lnTo>
                  <a:lnTo>
                    <a:pt x="32556" y="5057"/>
                  </a:lnTo>
                  <a:cubicBezTo>
                    <a:pt x="32875" y="5057"/>
                    <a:pt x="33129" y="4802"/>
                    <a:pt x="33129" y="4484"/>
                  </a:cubicBezTo>
                  <a:lnTo>
                    <a:pt x="33129" y="574"/>
                  </a:lnTo>
                  <a:cubicBezTo>
                    <a:pt x="33129" y="255"/>
                    <a:pt x="32875" y="1"/>
                    <a:pt x="32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20"/>
            <p:cNvSpPr/>
            <p:nvPr/>
          </p:nvSpPr>
          <p:spPr>
            <a:xfrm>
              <a:off x="4360804" y="2813664"/>
              <a:ext cx="295666" cy="201968"/>
            </a:xfrm>
            <a:custGeom>
              <a:avLst/>
              <a:gdLst/>
              <a:ahLst/>
              <a:cxnLst/>
              <a:rect l="l" t="t" r="r" b="b"/>
              <a:pathLst>
                <a:path w="19744" h="13487" extrusionOk="0">
                  <a:moveTo>
                    <a:pt x="19078" y="0"/>
                  </a:moveTo>
                  <a:cubicBezTo>
                    <a:pt x="18911" y="0"/>
                    <a:pt x="18746" y="72"/>
                    <a:pt x="18635" y="211"/>
                  </a:cubicBezTo>
                  <a:lnTo>
                    <a:pt x="15547" y="4058"/>
                  </a:lnTo>
                  <a:lnTo>
                    <a:pt x="13255" y="1559"/>
                  </a:lnTo>
                  <a:cubicBezTo>
                    <a:pt x="13141" y="1435"/>
                    <a:pt x="12986" y="1372"/>
                    <a:pt x="12831" y="1372"/>
                  </a:cubicBezTo>
                  <a:cubicBezTo>
                    <a:pt x="12674" y="1372"/>
                    <a:pt x="12518" y="1436"/>
                    <a:pt x="12406" y="1564"/>
                  </a:cubicBezTo>
                  <a:lnTo>
                    <a:pt x="6999" y="7692"/>
                  </a:lnTo>
                  <a:lnTo>
                    <a:pt x="5333" y="6154"/>
                  </a:lnTo>
                  <a:cubicBezTo>
                    <a:pt x="5223" y="6052"/>
                    <a:pt x="5084" y="6003"/>
                    <a:pt x="4947" y="6003"/>
                  </a:cubicBezTo>
                  <a:cubicBezTo>
                    <a:pt x="4767" y="6003"/>
                    <a:pt x="4590" y="6087"/>
                    <a:pt x="4479" y="6249"/>
                  </a:cubicBezTo>
                  <a:lnTo>
                    <a:pt x="102" y="12589"/>
                  </a:lnTo>
                  <a:lnTo>
                    <a:pt x="91" y="12605"/>
                  </a:lnTo>
                  <a:cubicBezTo>
                    <a:pt x="86" y="12611"/>
                    <a:pt x="80" y="12621"/>
                    <a:pt x="75" y="12632"/>
                  </a:cubicBezTo>
                  <a:cubicBezTo>
                    <a:pt x="70" y="12637"/>
                    <a:pt x="65" y="12648"/>
                    <a:pt x="65" y="12653"/>
                  </a:cubicBezTo>
                  <a:cubicBezTo>
                    <a:pt x="59" y="12664"/>
                    <a:pt x="54" y="12669"/>
                    <a:pt x="49" y="12680"/>
                  </a:cubicBezTo>
                  <a:lnTo>
                    <a:pt x="38" y="12706"/>
                  </a:lnTo>
                  <a:lnTo>
                    <a:pt x="27" y="12733"/>
                  </a:lnTo>
                  <a:cubicBezTo>
                    <a:pt x="27" y="12743"/>
                    <a:pt x="22" y="12749"/>
                    <a:pt x="22" y="12759"/>
                  </a:cubicBezTo>
                  <a:lnTo>
                    <a:pt x="17" y="12786"/>
                  </a:lnTo>
                  <a:cubicBezTo>
                    <a:pt x="17" y="12796"/>
                    <a:pt x="12" y="12802"/>
                    <a:pt x="6" y="12812"/>
                  </a:cubicBezTo>
                  <a:cubicBezTo>
                    <a:pt x="6" y="12823"/>
                    <a:pt x="6" y="12833"/>
                    <a:pt x="6" y="12839"/>
                  </a:cubicBezTo>
                  <a:cubicBezTo>
                    <a:pt x="1" y="12849"/>
                    <a:pt x="6" y="12860"/>
                    <a:pt x="6" y="12865"/>
                  </a:cubicBezTo>
                  <a:lnTo>
                    <a:pt x="6" y="12897"/>
                  </a:lnTo>
                  <a:lnTo>
                    <a:pt x="6" y="12918"/>
                  </a:lnTo>
                  <a:lnTo>
                    <a:pt x="6" y="12950"/>
                  </a:lnTo>
                  <a:lnTo>
                    <a:pt x="6" y="12977"/>
                  </a:lnTo>
                  <a:cubicBezTo>
                    <a:pt x="6" y="12987"/>
                    <a:pt x="6" y="12998"/>
                    <a:pt x="12" y="13009"/>
                  </a:cubicBezTo>
                  <a:lnTo>
                    <a:pt x="12" y="13030"/>
                  </a:lnTo>
                  <a:cubicBezTo>
                    <a:pt x="12" y="13040"/>
                    <a:pt x="17" y="13051"/>
                    <a:pt x="22" y="13062"/>
                  </a:cubicBezTo>
                  <a:cubicBezTo>
                    <a:pt x="22" y="13072"/>
                    <a:pt x="27" y="13078"/>
                    <a:pt x="27" y="13088"/>
                  </a:cubicBezTo>
                  <a:lnTo>
                    <a:pt x="38" y="13115"/>
                  </a:lnTo>
                  <a:cubicBezTo>
                    <a:pt x="38" y="13125"/>
                    <a:pt x="43" y="13131"/>
                    <a:pt x="49" y="13141"/>
                  </a:cubicBezTo>
                  <a:lnTo>
                    <a:pt x="54" y="13157"/>
                  </a:lnTo>
                  <a:lnTo>
                    <a:pt x="54" y="13162"/>
                  </a:lnTo>
                  <a:cubicBezTo>
                    <a:pt x="65" y="13184"/>
                    <a:pt x="75" y="13210"/>
                    <a:pt x="91" y="13226"/>
                  </a:cubicBezTo>
                  <a:lnTo>
                    <a:pt x="96" y="13237"/>
                  </a:lnTo>
                  <a:cubicBezTo>
                    <a:pt x="112" y="13258"/>
                    <a:pt x="123" y="13274"/>
                    <a:pt x="134" y="13290"/>
                  </a:cubicBezTo>
                  <a:cubicBezTo>
                    <a:pt x="139" y="13290"/>
                    <a:pt x="144" y="13295"/>
                    <a:pt x="149" y="13300"/>
                  </a:cubicBezTo>
                  <a:cubicBezTo>
                    <a:pt x="165" y="13322"/>
                    <a:pt x="181" y="13337"/>
                    <a:pt x="197" y="13353"/>
                  </a:cubicBezTo>
                  <a:cubicBezTo>
                    <a:pt x="203" y="13353"/>
                    <a:pt x="208" y="13359"/>
                    <a:pt x="213" y="13359"/>
                  </a:cubicBezTo>
                  <a:lnTo>
                    <a:pt x="245" y="13385"/>
                  </a:lnTo>
                  <a:lnTo>
                    <a:pt x="256" y="13391"/>
                  </a:lnTo>
                  <a:cubicBezTo>
                    <a:pt x="272" y="13401"/>
                    <a:pt x="282" y="13412"/>
                    <a:pt x="298" y="13417"/>
                  </a:cubicBezTo>
                  <a:cubicBezTo>
                    <a:pt x="314" y="13428"/>
                    <a:pt x="319" y="13428"/>
                    <a:pt x="330" y="13433"/>
                  </a:cubicBezTo>
                  <a:cubicBezTo>
                    <a:pt x="340" y="13438"/>
                    <a:pt x="356" y="13444"/>
                    <a:pt x="372" y="13449"/>
                  </a:cubicBezTo>
                  <a:cubicBezTo>
                    <a:pt x="388" y="13454"/>
                    <a:pt x="394" y="13460"/>
                    <a:pt x="409" y="13465"/>
                  </a:cubicBezTo>
                  <a:cubicBezTo>
                    <a:pt x="420" y="13465"/>
                    <a:pt x="441" y="13470"/>
                    <a:pt x="457" y="13475"/>
                  </a:cubicBezTo>
                  <a:cubicBezTo>
                    <a:pt x="473" y="13475"/>
                    <a:pt x="478" y="13481"/>
                    <a:pt x="489" y="13481"/>
                  </a:cubicBezTo>
                  <a:cubicBezTo>
                    <a:pt x="516" y="13486"/>
                    <a:pt x="542" y="13486"/>
                    <a:pt x="569" y="13486"/>
                  </a:cubicBezTo>
                  <a:cubicBezTo>
                    <a:pt x="590" y="13486"/>
                    <a:pt x="611" y="13486"/>
                    <a:pt x="638" y="13481"/>
                  </a:cubicBezTo>
                  <a:lnTo>
                    <a:pt x="643" y="13481"/>
                  </a:lnTo>
                  <a:cubicBezTo>
                    <a:pt x="664" y="13481"/>
                    <a:pt x="680" y="13481"/>
                    <a:pt x="701" y="13475"/>
                  </a:cubicBezTo>
                  <a:lnTo>
                    <a:pt x="722" y="13465"/>
                  </a:lnTo>
                  <a:cubicBezTo>
                    <a:pt x="733" y="13465"/>
                    <a:pt x="749" y="13460"/>
                    <a:pt x="760" y="13454"/>
                  </a:cubicBezTo>
                  <a:cubicBezTo>
                    <a:pt x="770" y="13454"/>
                    <a:pt x="781" y="13449"/>
                    <a:pt x="791" y="13444"/>
                  </a:cubicBezTo>
                  <a:lnTo>
                    <a:pt x="813" y="13433"/>
                  </a:lnTo>
                  <a:lnTo>
                    <a:pt x="4930" y="11502"/>
                  </a:lnTo>
                  <a:lnTo>
                    <a:pt x="6771" y="12504"/>
                  </a:lnTo>
                  <a:cubicBezTo>
                    <a:pt x="6858" y="12553"/>
                    <a:pt x="6953" y="12576"/>
                    <a:pt x="7047" y="12576"/>
                  </a:cubicBezTo>
                  <a:cubicBezTo>
                    <a:pt x="7171" y="12576"/>
                    <a:pt x="7294" y="12535"/>
                    <a:pt x="7397" y="12457"/>
                  </a:cubicBezTo>
                  <a:lnTo>
                    <a:pt x="12862" y="8212"/>
                  </a:lnTo>
                  <a:lnTo>
                    <a:pt x="15260" y="9809"/>
                  </a:lnTo>
                  <a:cubicBezTo>
                    <a:pt x="15355" y="9874"/>
                    <a:pt x="15465" y="9906"/>
                    <a:pt x="15574" y="9906"/>
                  </a:cubicBezTo>
                  <a:cubicBezTo>
                    <a:pt x="15697" y="9906"/>
                    <a:pt x="15820" y="9866"/>
                    <a:pt x="15923" y="9788"/>
                  </a:cubicBezTo>
                  <a:lnTo>
                    <a:pt x="19430" y="7124"/>
                  </a:lnTo>
                  <a:cubicBezTo>
                    <a:pt x="19690" y="6933"/>
                    <a:pt x="19744" y="6567"/>
                    <a:pt x="19553" y="6313"/>
                  </a:cubicBezTo>
                  <a:cubicBezTo>
                    <a:pt x="19439" y="6165"/>
                    <a:pt x="19265" y="6087"/>
                    <a:pt x="19092" y="6087"/>
                  </a:cubicBezTo>
                  <a:cubicBezTo>
                    <a:pt x="18966" y="6087"/>
                    <a:pt x="18840" y="6127"/>
                    <a:pt x="18735" y="6212"/>
                  </a:cubicBezTo>
                  <a:lnTo>
                    <a:pt x="15552" y="8631"/>
                  </a:lnTo>
                  <a:lnTo>
                    <a:pt x="13149" y="7029"/>
                  </a:lnTo>
                  <a:cubicBezTo>
                    <a:pt x="13052" y="6967"/>
                    <a:pt x="12943" y="6936"/>
                    <a:pt x="12833" y="6936"/>
                  </a:cubicBezTo>
                  <a:cubicBezTo>
                    <a:pt x="12709" y="6936"/>
                    <a:pt x="12585" y="6976"/>
                    <a:pt x="12480" y="7056"/>
                  </a:cubicBezTo>
                  <a:lnTo>
                    <a:pt x="6983" y="11327"/>
                  </a:lnTo>
                  <a:lnTo>
                    <a:pt x="5222" y="10356"/>
                  </a:lnTo>
                  <a:cubicBezTo>
                    <a:pt x="5137" y="10310"/>
                    <a:pt x="5043" y="10288"/>
                    <a:pt x="4949" y="10288"/>
                  </a:cubicBezTo>
                  <a:cubicBezTo>
                    <a:pt x="4866" y="10288"/>
                    <a:pt x="4784" y="10305"/>
                    <a:pt x="4707" y="10340"/>
                  </a:cubicBezTo>
                  <a:lnTo>
                    <a:pt x="2240" y="11496"/>
                  </a:lnTo>
                  <a:lnTo>
                    <a:pt x="5041" y="7443"/>
                  </a:lnTo>
                  <a:lnTo>
                    <a:pt x="6654" y="8928"/>
                  </a:lnTo>
                  <a:cubicBezTo>
                    <a:pt x="6763" y="9030"/>
                    <a:pt x="6900" y="9079"/>
                    <a:pt x="7037" y="9079"/>
                  </a:cubicBezTo>
                  <a:cubicBezTo>
                    <a:pt x="7195" y="9079"/>
                    <a:pt x="7353" y="9014"/>
                    <a:pt x="7466" y="8886"/>
                  </a:cubicBezTo>
                  <a:lnTo>
                    <a:pt x="12841" y="2800"/>
                  </a:lnTo>
                  <a:lnTo>
                    <a:pt x="15154" y="5321"/>
                  </a:lnTo>
                  <a:cubicBezTo>
                    <a:pt x="15266" y="5445"/>
                    <a:pt x="15420" y="5507"/>
                    <a:pt x="15573" y="5507"/>
                  </a:cubicBezTo>
                  <a:cubicBezTo>
                    <a:pt x="15740" y="5507"/>
                    <a:pt x="15906" y="5435"/>
                    <a:pt x="16019" y="5294"/>
                  </a:cubicBezTo>
                  <a:lnTo>
                    <a:pt x="19526" y="927"/>
                  </a:lnTo>
                  <a:cubicBezTo>
                    <a:pt x="19722" y="683"/>
                    <a:pt x="19685" y="323"/>
                    <a:pt x="19436" y="126"/>
                  </a:cubicBezTo>
                  <a:cubicBezTo>
                    <a:pt x="19331" y="42"/>
                    <a:pt x="19204" y="0"/>
                    <a:pt x="190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20"/>
            <p:cNvSpPr/>
            <p:nvPr/>
          </p:nvSpPr>
          <p:spPr>
            <a:xfrm>
              <a:off x="4659900" y="2791306"/>
              <a:ext cx="69274" cy="90838"/>
            </a:xfrm>
            <a:custGeom>
              <a:avLst/>
              <a:gdLst/>
              <a:ahLst/>
              <a:cxnLst/>
              <a:rect l="l" t="t" r="r" b="b"/>
              <a:pathLst>
                <a:path w="4626" h="6066" extrusionOk="0">
                  <a:moveTo>
                    <a:pt x="2561" y="1142"/>
                  </a:moveTo>
                  <a:cubicBezTo>
                    <a:pt x="3251" y="1142"/>
                    <a:pt x="3596" y="1975"/>
                    <a:pt x="3108" y="2463"/>
                  </a:cubicBezTo>
                  <a:cubicBezTo>
                    <a:pt x="2950" y="2621"/>
                    <a:pt x="2755" y="2692"/>
                    <a:pt x="2564" y="2692"/>
                  </a:cubicBezTo>
                  <a:cubicBezTo>
                    <a:pt x="2165" y="2692"/>
                    <a:pt x="1783" y="2383"/>
                    <a:pt x="1787" y="1916"/>
                  </a:cubicBezTo>
                  <a:cubicBezTo>
                    <a:pt x="1787" y="1492"/>
                    <a:pt x="2132" y="1147"/>
                    <a:pt x="2561" y="1147"/>
                  </a:cubicBezTo>
                  <a:lnTo>
                    <a:pt x="2561" y="1142"/>
                  </a:lnTo>
                  <a:close/>
                  <a:moveTo>
                    <a:pt x="2561" y="3810"/>
                  </a:moveTo>
                  <a:cubicBezTo>
                    <a:pt x="2996" y="3810"/>
                    <a:pt x="3347" y="4171"/>
                    <a:pt x="3336" y="4606"/>
                  </a:cubicBezTo>
                  <a:lnTo>
                    <a:pt x="3336" y="4919"/>
                  </a:lnTo>
                  <a:lnTo>
                    <a:pt x="1787" y="4919"/>
                  </a:lnTo>
                  <a:lnTo>
                    <a:pt x="1787" y="4606"/>
                  </a:lnTo>
                  <a:cubicBezTo>
                    <a:pt x="1771" y="4171"/>
                    <a:pt x="2121" y="3810"/>
                    <a:pt x="2561" y="3810"/>
                  </a:cubicBezTo>
                  <a:close/>
                  <a:moveTo>
                    <a:pt x="2574" y="1"/>
                  </a:moveTo>
                  <a:cubicBezTo>
                    <a:pt x="2570" y="1"/>
                    <a:pt x="2566" y="1"/>
                    <a:pt x="2561" y="1"/>
                  </a:cubicBezTo>
                  <a:cubicBezTo>
                    <a:pt x="2559" y="1"/>
                    <a:pt x="2557" y="1"/>
                    <a:pt x="2555" y="1"/>
                  </a:cubicBezTo>
                  <a:cubicBezTo>
                    <a:pt x="856" y="1"/>
                    <a:pt x="0" y="2056"/>
                    <a:pt x="1198" y="3264"/>
                  </a:cubicBezTo>
                  <a:cubicBezTo>
                    <a:pt x="842" y="3619"/>
                    <a:pt x="641" y="4102"/>
                    <a:pt x="641" y="4612"/>
                  </a:cubicBezTo>
                  <a:lnTo>
                    <a:pt x="641" y="5498"/>
                  </a:lnTo>
                  <a:cubicBezTo>
                    <a:pt x="641" y="5811"/>
                    <a:pt x="895" y="6065"/>
                    <a:pt x="1214" y="6065"/>
                  </a:cubicBezTo>
                  <a:lnTo>
                    <a:pt x="3904" y="6065"/>
                  </a:lnTo>
                  <a:cubicBezTo>
                    <a:pt x="4222" y="6065"/>
                    <a:pt x="4477" y="5811"/>
                    <a:pt x="4477" y="5498"/>
                  </a:cubicBezTo>
                  <a:lnTo>
                    <a:pt x="4477" y="4612"/>
                  </a:lnTo>
                  <a:cubicBezTo>
                    <a:pt x="4477" y="4102"/>
                    <a:pt x="4280" y="3619"/>
                    <a:pt x="3925" y="3264"/>
                  </a:cubicBezTo>
                  <a:cubicBezTo>
                    <a:pt x="4466" y="2712"/>
                    <a:pt x="4625" y="1890"/>
                    <a:pt x="4328" y="1174"/>
                  </a:cubicBezTo>
                  <a:cubicBezTo>
                    <a:pt x="4033" y="467"/>
                    <a:pt x="3339" y="1"/>
                    <a:pt x="25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20"/>
            <p:cNvSpPr/>
            <p:nvPr/>
          </p:nvSpPr>
          <p:spPr>
            <a:xfrm>
              <a:off x="4659870" y="2892222"/>
              <a:ext cx="69304" cy="90913"/>
            </a:xfrm>
            <a:custGeom>
              <a:avLst/>
              <a:gdLst/>
              <a:ahLst/>
              <a:cxnLst/>
              <a:rect l="l" t="t" r="r" b="b"/>
              <a:pathLst>
                <a:path w="4628" h="6071" extrusionOk="0">
                  <a:moveTo>
                    <a:pt x="2570" y="1146"/>
                  </a:moveTo>
                  <a:cubicBezTo>
                    <a:pt x="3255" y="1146"/>
                    <a:pt x="3596" y="1981"/>
                    <a:pt x="3110" y="2467"/>
                  </a:cubicBezTo>
                  <a:cubicBezTo>
                    <a:pt x="2952" y="2625"/>
                    <a:pt x="2758" y="2696"/>
                    <a:pt x="2567" y="2696"/>
                  </a:cubicBezTo>
                  <a:cubicBezTo>
                    <a:pt x="2170" y="2696"/>
                    <a:pt x="1789" y="2387"/>
                    <a:pt x="1789" y="1921"/>
                  </a:cubicBezTo>
                  <a:cubicBezTo>
                    <a:pt x="1789" y="1491"/>
                    <a:pt x="2134" y="1146"/>
                    <a:pt x="2563" y="1146"/>
                  </a:cubicBezTo>
                  <a:cubicBezTo>
                    <a:pt x="2566" y="1146"/>
                    <a:pt x="2568" y="1146"/>
                    <a:pt x="2570" y="1146"/>
                  </a:cubicBezTo>
                  <a:close/>
                  <a:moveTo>
                    <a:pt x="2563" y="3815"/>
                  </a:moveTo>
                  <a:cubicBezTo>
                    <a:pt x="2998" y="3815"/>
                    <a:pt x="3349" y="4176"/>
                    <a:pt x="3338" y="4611"/>
                  </a:cubicBezTo>
                  <a:lnTo>
                    <a:pt x="3338" y="4929"/>
                  </a:lnTo>
                  <a:lnTo>
                    <a:pt x="1789" y="4929"/>
                  </a:lnTo>
                  <a:lnTo>
                    <a:pt x="1789" y="4611"/>
                  </a:lnTo>
                  <a:cubicBezTo>
                    <a:pt x="1773" y="4176"/>
                    <a:pt x="2123" y="3815"/>
                    <a:pt x="2563" y="3815"/>
                  </a:cubicBezTo>
                  <a:close/>
                  <a:moveTo>
                    <a:pt x="2563" y="0"/>
                  </a:moveTo>
                  <a:cubicBezTo>
                    <a:pt x="860" y="0"/>
                    <a:pt x="1" y="2054"/>
                    <a:pt x="1200" y="3269"/>
                  </a:cubicBezTo>
                  <a:cubicBezTo>
                    <a:pt x="844" y="3624"/>
                    <a:pt x="643" y="4107"/>
                    <a:pt x="643" y="4611"/>
                  </a:cubicBezTo>
                  <a:lnTo>
                    <a:pt x="643" y="5497"/>
                  </a:lnTo>
                  <a:cubicBezTo>
                    <a:pt x="643" y="5815"/>
                    <a:pt x="897" y="6070"/>
                    <a:pt x="1216" y="6070"/>
                  </a:cubicBezTo>
                  <a:lnTo>
                    <a:pt x="3906" y="6070"/>
                  </a:lnTo>
                  <a:cubicBezTo>
                    <a:pt x="4224" y="6070"/>
                    <a:pt x="4479" y="5815"/>
                    <a:pt x="4479" y="5497"/>
                  </a:cubicBezTo>
                  <a:lnTo>
                    <a:pt x="4479" y="4611"/>
                  </a:lnTo>
                  <a:cubicBezTo>
                    <a:pt x="4479" y="4107"/>
                    <a:pt x="4282" y="3624"/>
                    <a:pt x="3927" y="3269"/>
                  </a:cubicBezTo>
                  <a:cubicBezTo>
                    <a:pt x="4468" y="2717"/>
                    <a:pt x="4627" y="1894"/>
                    <a:pt x="4330" y="1178"/>
                  </a:cubicBezTo>
                  <a:cubicBezTo>
                    <a:pt x="4033" y="467"/>
                    <a:pt x="3333"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 name="Google Shape;2137;p120"/>
          <p:cNvGrpSpPr/>
          <p:nvPr/>
        </p:nvGrpSpPr>
        <p:grpSpPr>
          <a:xfrm>
            <a:off x="3846191" y="3503851"/>
            <a:ext cx="508506" cy="481581"/>
            <a:chOff x="4273335" y="3292429"/>
            <a:chExt cx="508506" cy="481581"/>
          </a:xfrm>
        </p:grpSpPr>
        <p:sp>
          <p:nvSpPr>
            <p:cNvPr id="2138" name="Google Shape;2138;p120"/>
            <p:cNvSpPr/>
            <p:nvPr/>
          </p:nvSpPr>
          <p:spPr>
            <a:xfrm>
              <a:off x="4614661" y="3414550"/>
              <a:ext cx="101635" cy="131031"/>
            </a:xfrm>
            <a:custGeom>
              <a:avLst/>
              <a:gdLst/>
              <a:ahLst/>
              <a:cxnLst/>
              <a:rect l="l" t="t" r="r" b="b"/>
              <a:pathLst>
                <a:path w="6787" h="8750" extrusionOk="0">
                  <a:moveTo>
                    <a:pt x="3404" y="1278"/>
                  </a:moveTo>
                  <a:cubicBezTo>
                    <a:pt x="3859" y="1278"/>
                    <a:pt x="4323" y="1447"/>
                    <a:pt x="4702" y="1825"/>
                  </a:cubicBezTo>
                  <a:cubicBezTo>
                    <a:pt x="5232" y="2351"/>
                    <a:pt x="5391" y="3146"/>
                    <a:pt x="5105" y="3842"/>
                  </a:cubicBezTo>
                  <a:cubicBezTo>
                    <a:pt x="4818" y="4531"/>
                    <a:pt x="4144" y="4982"/>
                    <a:pt x="3396" y="4982"/>
                  </a:cubicBezTo>
                  <a:cubicBezTo>
                    <a:pt x="2372" y="4982"/>
                    <a:pt x="1545" y="4155"/>
                    <a:pt x="1545" y="3131"/>
                  </a:cubicBezTo>
                  <a:cubicBezTo>
                    <a:pt x="1545" y="2015"/>
                    <a:pt x="2454" y="1278"/>
                    <a:pt x="3404" y="1278"/>
                  </a:cubicBezTo>
                  <a:close/>
                  <a:moveTo>
                    <a:pt x="3391" y="6261"/>
                  </a:moveTo>
                  <a:cubicBezTo>
                    <a:pt x="4171" y="6261"/>
                    <a:pt x="4861" y="6744"/>
                    <a:pt x="5131" y="7471"/>
                  </a:cubicBezTo>
                  <a:lnTo>
                    <a:pt x="1656" y="7471"/>
                  </a:lnTo>
                  <a:cubicBezTo>
                    <a:pt x="1921" y="6744"/>
                    <a:pt x="2616" y="6261"/>
                    <a:pt x="3391" y="6261"/>
                  </a:cubicBezTo>
                  <a:close/>
                  <a:moveTo>
                    <a:pt x="3391" y="0"/>
                  </a:moveTo>
                  <a:cubicBezTo>
                    <a:pt x="2049" y="0"/>
                    <a:pt x="855" y="860"/>
                    <a:pt x="430" y="2133"/>
                  </a:cubicBezTo>
                  <a:cubicBezTo>
                    <a:pt x="1" y="3406"/>
                    <a:pt x="436" y="4807"/>
                    <a:pt x="1502" y="5619"/>
                  </a:cubicBezTo>
                  <a:cubicBezTo>
                    <a:pt x="722" y="6213"/>
                    <a:pt x="266" y="7131"/>
                    <a:pt x="266" y="8113"/>
                  </a:cubicBezTo>
                  <a:cubicBezTo>
                    <a:pt x="266" y="8463"/>
                    <a:pt x="553" y="8749"/>
                    <a:pt x="903" y="8749"/>
                  </a:cubicBezTo>
                  <a:lnTo>
                    <a:pt x="5885" y="8749"/>
                  </a:lnTo>
                  <a:cubicBezTo>
                    <a:pt x="6235" y="8749"/>
                    <a:pt x="6521" y="8463"/>
                    <a:pt x="6521" y="8113"/>
                  </a:cubicBezTo>
                  <a:cubicBezTo>
                    <a:pt x="6521" y="7131"/>
                    <a:pt x="6065" y="6213"/>
                    <a:pt x="5285" y="5619"/>
                  </a:cubicBezTo>
                  <a:cubicBezTo>
                    <a:pt x="6352" y="4807"/>
                    <a:pt x="6787" y="3406"/>
                    <a:pt x="6357" y="2133"/>
                  </a:cubicBezTo>
                  <a:cubicBezTo>
                    <a:pt x="5933" y="860"/>
                    <a:pt x="4739" y="0"/>
                    <a:pt x="3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20"/>
            <p:cNvSpPr/>
            <p:nvPr/>
          </p:nvSpPr>
          <p:spPr>
            <a:xfrm>
              <a:off x="4273335" y="3292429"/>
              <a:ext cx="508506" cy="481581"/>
            </a:xfrm>
            <a:custGeom>
              <a:avLst/>
              <a:gdLst/>
              <a:ahLst/>
              <a:cxnLst/>
              <a:rect l="l" t="t" r="r" b="b"/>
              <a:pathLst>
                <a:path w="33957" h="32159" extrusionOk="0">
                  <a:moveTo>
                    <a:pt x="7184" y="20220"/>
                  </a:moveTo>
                  <a:lnTo>
                    <a:pt x="7184" y="21377"/>
                  </a:lnTo>
                  <a:cubicBezTo>
                    <a:pt x="7184" y="22014"/>
                    <a:pt x="6664" y="22534"/>
                    <a:pt x="6028" y="22534"/>
                  </a:cubicBezTo>
                  <a:cubicBezTo>
                    <a:pt x="5386" y="22534"/>
                    <a:pt x="4866" y="22014"/>
                    <a:pt x="4866" y="21377"/>
                  </a:cubicBezTo>
                  <a:cubicBezTo>
                    <a:pt x="4866" y="20969"/>
                    <a:pt x="4765" y="20571"/>
                    <a:pt x="4574" y="20220"/>
                  </a:cubicBezTo>
                  <a:close/>
                  <a:moveTo>
                    <a:pt x="32684" y="1274"/>
                  </a:moveTo>
                  <a:lnTo>
                    <a:pt x="32684" y="21377"/>
                  </a:lnTo>
                  <a:cubicBezTo>
                    <a:pt x="32684" y="22014"/>
                    <a:pt x="32164" y="22534"/>
                    <a:pt x="31527" y="22534"/>
                  </a:cubicBezTo>
                  <a:lnTo>
                    <a:pt x="8166" y="22534"/>
                  </a:lnTo>
                  <a:cubicBezTo>
                    <a:pt x="8357" y="22178"/>
                    <a:pt x="8458" y="21780"/>
                    <a:pt x="8458" y="21377"/>
                  </a:cubicBezTo>
                  <a:lnTo>
                    <a:pt x="8458" y="1274"/>
                  </a:lnTo>
                  <a:close/>
                  <a:moveTo>
                    <a:pt x="2436" y="20220"/>
                  </a:moveTo>
                  <a:cubicBezTo>
                    <a:pt x="3072" y="20220"/>
                    <a:pt x="3592" y="20735"/>
                    <a:pt x="3592" y="21377"/>
                  </a:cubicBezTo>
                  <a:cubicBezTo>
                    <a:pt x="3592" y="22719"/>
                    <a:pt x="4680" y="23807"/>
                    <a:pt x="6028" y="23807"/>
                  </a:cubicBezTo>
                  <a:lnTo>
                    <a:pt x="25500" y="23807"/>
                  </a:lnTo>
                  <a:lnTo>
                    <a:pt x="25500" y="30885"/>
                  </a:lnTo>
                  <a:lnTo>
                    <a:pt x="1279" y="30885"/>
                  </a:lnTo>
                  <a:lnTo>
                    <a:pt x="1279" y="21377"/>
                  </a:lnTo>
                  <a:cubicBezTo>
                    <a:pt x="1279" y="20735"/>
                    <a:pt x="1794" y="20220"/>
                    <a:pt x="2436" y="20220"/>
                  </a:cubicBezTo>
                  <a:close/>
                  <a:moveTo>
                    <a:pt x="7811" y="0"/>
                  </a:moveTo>
                  <a:cubicBezTo>
                    <a:pt x="7466" y="0"/>
                    <a:pt x="7184" y="285"/>
                    <a:pt x="7184" y="637"/>
                  </a:cubicBezTo>
                  <a:lnTo>
                    <a:pt x="7184" y="18942"/>
                  </a:lnTo>
                  <a:lnTo>
                    <a:pt x="2436" y="18942"/>
                  </a:lnTo>
                  <a:cubicBezTo>
                    <a:pt x="1088" y="18942"/>
                    <a:pt x="0" y="20029"/>
                    <a:pt x="0" y="21372"/>
                  </a:cubicBezTo>
                  <a:lnTo>
                    <a:pt x="0" y="31522"/>
                  </a:lnTo>
                  <a:cubicBezTo>
                    <a:pt x="0" y="31872"/>
                    <a:pt x="287" y="32158"/>
                    <a:pt x="637" y="32158"/>
                  </a:cubicBezTo>
                  <a:lnTo>
                    <a:pt x="26136" y="32158"/>
                  </a:lnTo>
                  <a:cubicBezTo>
                    <a:pt x="26486" y="32158"/>
                    <a:pt x="26773" y="31872"/>
                    <a:pt x="26773" y="31522"/>
                  </a:cubicBezTo>
                  <a:lnTo>
                    <a:pt x="26773" y="23807"/>
                  </a:lnTo>
                  <a:lnTo>
                    <a:pt x="31522" y="23807"/>
                  </a:lnTo>
                  <a:cubicBezTo>
                    <a:pt x="32864" y="23807"/>
                    <a:pt x="33957" y="22719"/>
                    <a:pt x="33957" y="21377"/>
                  </a:cubicBezTo>
                  <a:lnTo>
                    <a:pt x="33957" y="637"/>
                  </a:lnTo>
                  <a:cubicBezTo>
                    <a:pt x="33957" y="281"/>
                    <a:pt x="33670" y="0"/>
                    <a:pt x="33320" y="0"/>
                  </a:cubicBezTo>
                  <a:lnTo>
                    <a:pt x="7821" y="0"/>
                  </a:lnTo>
                  <a:cubicBezTo>
                    <a:pt x="7818" y="0"/>
                    <a:pt x="7815" y="0"/>
                    <a:pt x="78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20"/>
            <p:cNvSpPr/>
            <p:nvPr/>
          </p:nvSpPr>
          <p:spPr>
            <a:xfrm>
              <a:off x="4437402" y="3338432"/>
              <a:ext cx="293360" cy="19153"/>
            </a:xfrm>
            <a:custGeom>
              <a:avLst/>
              <a:gdLst/>
              <a:ahLst/>
              <a:cxnLst/>
              <a:rect l="l" t="t" r="r" b="b"/>
              <a:pathLst>
                <a:path w="19590" h="1279" extrusionOk="0">
                  <a:moveTo>
                    <a:pt x="637" y="0"/>
                  </a:moveTo>
                  <a:cubicBezTo>
                    <a:pt x="287" y="0"/>
                    <a:pt x="1" y="287"/>
                    <a:pt x="1" y="642"/>
                  </a:cubicBezTo>
                  <a:cubicBezTo>
                    <a:pt x="1" y="992"/>
                    <a:pt x="287" y="1279"/>
                    <a:pt x="637" y="1279"/>
                  </a:cubicBezTo>
                  <a:lnTo>
                    <a:pt x="18953" y="1279"/>
                  </a:lnTo>
                  <a:cubicBezTo>
                    <a:pt x="19303" y="1279"/>
                    <a:pt x="19589" y="992"/>
                    <a:pt x="19589" y="642"/>
                  </a:cubicBezTo>
                  <a:cubicBezTo>
                    <a:pt x="19589" y="287"/>
                    <a:pt x="19303" y="0"/>
                    <a:pt x="189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20"/>
            <p:cNvSpPr/>
            <p:nvPr/>
          </p:nvSpPr>
          <p:spPr>
            <a:xfrm>
              <a:off x="4437716" y="3383792"/>
              <a:ext cx="130567" cy="19168"/>
            </a:xfrm>
            <a:custGeom>
              <a:avLst/>
              <a:gdLst/>
              <a:ahLst/>
              <a:cxnLst/>
              <a:rect l="l" t="t" r="r" b="b"/>
              <a:pathLst>
                <a:path w="8719" h="1280" extrusionOk="0">
                  <a:moveTo>
                    <a:pt x="8074" y="1"/>
                  </a:moveTo>
                  <a:cubicBezTo>
                    <a:pt x="8068" y="1"/>
                    <a:pt x="8061" y="1"/>
                    <a:pt x="8055" y="1"/>
                  </a:cubicBezTo>
                  <a:lnTo>
                    <a:pt x="616" y="1"/>
                  </a:lnTo>
                  <a:cubicBezTo>
                    <a:pt x="271" y="11"/>
                    <a:pt x="1" y="293"/>
                    <a:pt x="1" y="638"/>
                  </a:cubicBezTo>
                  <a:cubicBezTo>
                    <a:pt x="1" y="982"/>
                    <a:pt x="271" y="1269"/>
                    <a:pt x="616" y="1280"/>
                  </a:cubicBezTo>
                  <a:lnTo>
                    <a:pt x="8055" y="1280"/>
                  </a:lnTo>
                  <a:cubicBezTo>
                    <a:pt x="8061" y="1280"/>
                    <a:pt x="8068" y="1280"/>
                    <a:pt x="8074" y="1280"/>
                  </a:cubicBezTo>
                  <a:cubicBezTo>
                    <a:pt x="8426" y="1280"/>
                    <a:pt x="8718" y="992"/>
                    <a:pt x="8718" y="638"/>
                  </a:cubicBezTo>
                  <a:cubicBezTo>
                    <a:pt x="8718" y="283"/>
                    <a:pt x="8427" y="1"/>
                    <a:pt x="8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20"/>
            <p:cNvSpPr/>
            <p:nvPr/>
          </p:nvSpPr>
          <p:spPr>
            <a:xfrm>
              <a:off x="4437716" y="3453231"/>
              <a:ext cx="130567" cy="19168"/>
            </a:xfrm>
            <a:custGeom>
              <a:avLst/>
              <a:gdLst/>
              <a:ahLst/>
              <a:cxnLst/>
              <a:rect l="l" t="t" r="r" b="b"/>
              <a:pathLst>
                <a:path w="8719" h="1280" extrusionOk="0">
                  <a:moveTo>
                    <a:pt x="8074" y="1"/>
                  </a:moveTo>
                  <a:cubicBezTo>
                    <a:pt x="8068" y="1"/>
                    <a:pt x="8061" y="1"/>
                    <a:pt x="8055" y="1"/>
                  </a:cubicBezTo>
                  <a:lnTo>
                    <a:pt x="616" y="1"/>
                  </a:lnTo>
                  <a:cubicBezTo>
                    <a:pt x="271" y="12"/>
                    <a:pt x="1" y="298"/>
                    <a:pt x="1" y="643"/>
                  </a:cubicBezTo>
                  <a:cubicBezTo>
                    <a:pt x="1" y="988"/>
                    <a:pt x="271" y="1269"/>
                    <a:pt x="616" y="1280"/>
                  </a:cubicBezTo>
                  <a:lnTo>
                    <a:pt x="8055" y="1280"/>
                  </a:lnTo>
                  <a:cubicBezTo>
                    <a:pt x="8061" y="1280"/>
                    <a:pt x="8068" y="1280"/>
                    <a:pt x="8074" y="1280"/>
                  </a:cubicBezTo>
                  <a:cubicBezTo>
                    <a:pt x="8427" y="1280"/>
                    <a:pt x="8718" y="997"/>
                    <a:pt x="8718" y="643"/>
                  </a:cubicBezTo>
                  <a:cubicBezTo>
                    <a:pt x="8718" y="289"/>
                    <a:pt x="8426" y="1"/>
                    <a:pt x="8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20"/>
            <p:cNvSpPr/>
            <p:nvPr/>
          </p:nvSpPr>
          <p:spPr>
            <a:xfrm>
              <a:off x="4437402" y="3522760"/>
              <a:ext cx="130552" cy="19078"/>
            </a:xfrm>
            <a:custGeom>
              <a:avLst/>
              <a:gdLst/>
              <a:ahLst/>
              <a:cxnLst/>
              <a:rect l="l" t="t" r="r" b="b"/>
              <a:pathLst>
                <a:path w="8718" h="1274" extrusionOk="0">
                  <a:moveTo>
                    <a:pt x="637" y="1"/>
                  </a:moveTo>
                  <a:cubicBezTo>
                    <a:pt x="287" y="1"/>
                    <a:pt x="1" y="287"/>
                    <a:pt x="1" y="637"/>
                  </a:cubicBezTo>
                  <a:cubicBezTo>
                    <a:pt x="1" y="987"/>
                    <a:pt x="287" y="1274"/>
                    <a:pt x="637" y="1274"/>
                  </a:cubicBezTo>
                  <a:lnTo>
                    <a:pt x="8076" y="1274"/>
                  </a:lnTo>
                  <a:cubicBezTo>
                    <a:pt x="8431" y="1274"/>
                    <a:pt x="8718" y="987"/>
                    <a:pt x="8718" y="637"/>
                  </a:cubicBezTo>
                  <a:cubicBezTo>
                    <a:pt x="8718" y="287"/>
                    <a:pt x="8431" y="1"/>
                    <a:pt x="8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20"/>
            <p:cNvSpPr/>
            <p:nvPr/>
          </p:nvSpPr>
          <p:spPr>
            <a:xfrm>
              <a:off x="4437402" y="3557487"/>
              <a:ext cx="130552" cy="19078"/>
            </a:xfrm>
            <a:custGeom>
              <a:avLst/>
              <a:gdLst/>
              <a:ahLst/>
              <a:cxnLst/>
              <a:rect l="l" t="t" r="r" b="b"/>
              <a:pathLst>
                <a:path w="8718" h="1274" extrusionOk="0">
                  <a:moveTo>
                    <a:pt x="637" y="0"/>
                  </a:moveTo>
                  <a:cubicBezTo>
                    <a:pt x="287" y="0"/>
                    <a:pt x="1" y="287"/>
                    <a:pt x="1" y="637"/>
                  </a:cubicBezTo>
                  <a:cubicBezTo>
                    <a:pt x="1" y="992"/>
                    <a:pt x="287" y="1274"/>
                    <a:pt x="637" y="1274"/>
                  </a:cubicBezTo>
                  <a:lnTo>
                    <a:pt x="8076" y="1274"/>
                  </a:lnTo>
                  <a:cubicBezTo>
                    <a:pt x="8431" y="1274"/>
                    <a:pt x="8718" y="992"/>
                    <a:pt x="8718" y="637"/>
                  </a:cubicBezTo>
                  <a:cubicBezTo>
                    <a:pt x="8718" y="287"/>
                    <a:pt x="8431" y="0"/>
                    <a:pt x="8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20"/>
            <p:cNvSpPr/>
            <p:nvPr/>
          </p:nvSpPr>
          <p:spPr>
            <a:xfrm>
              <a:off x="4437716" y="3592199"/>
              <a:ext cx="130567" cy="19168"/>
            </a:xfrm>
            <a:custGeom>
              <a:avLst/>
              <a:gdLst/>
              <a:ahLst/>
              <a:cxnLst/>
              <a:rect l="l" t="t" r="r" b="b"/>
              <a:pathLst>
                <a:path w="8719" h="1280" extrusionOk="0">
                  <a:moveTo>
                    <a:pt x="8074" y="0"/>
                  </a:moveTo>
                  <a:cubicBezTo>
                    <a:pt x="8068" y="0"/>
                    <a:pt x="8061" y="1"/>
                    <a:pt x="8055" y="1"/>
                  </a:cubicBezTo>
                  <a:lnTo>
                    <a:pt x="616" y="1"/>
                  </a:lnTo>
                  <a:cubicBezTo>
                    <a:pt x="271" y="11"/>
                    <a:pt x="1" y="293"/>
                    <a:pt x="1" y="637"/>
                  </a:cubicBezTo>
                  <a:cubicBezTo>
                    <a:pt x="1" y="982"/>
                    <a:pt x="271" y="1269"/>
                    <a:pt x="616" y="1279"/>
                  </a:cubicBezTo>
                  <a:lnTo>
                    <a:pt x="8055" y="1279"/>
                  </a:lnTo>
                  <a:cubicBezTo>
                    <a:pt x="8061" y="1280"/>
                    <a:pt x="8068" y="1280"/>
                    <a:pt x="8074" y="1280"/>
                  </a:cubicBezTo>
                  <a:cubicBezTo>
                    <a:pt x="8426" y="1280"/>
                    <a:pt x="8718" y="992"/>
                    <a:pt x="8718" y="637"/>
                  </a:cubicBezTo>
                  <a:cubicBezTo>
                    <a:pt x="8718" y="283"/>
                    <a:pt x="8427"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20"/>
            <p:cNvSpPr/>
            <p:nvPr/>
          </p:nvSpPr>
          <p:spPr>
            <a:xfrm>
              <a:off x="4437716" y="3487958"/>
              <a:ext cx="130567" cy="19168"/>
            </a:xfrm>
            <a:custGeom>
              <a:avLst/>
              <a:gdLst/>
              <a:ahLst/>
              <a:cxnLst/>
              <a:rect l="l" t="t" r="r" b="b"/>
              <a:pathLst>
                <a:path w="8719" h="1280" extrusionOk="0">
                  <a:moveTo>
                    <a:pt x="8074" y="0"/>
                  </a:moveTo>
                  <a:cubicBezTo>
                    <a:pt x="8068" y="0"/>
                    <a:pt x="8061" y="0"/>
                    <a:pt x="8055" y="1"/>
                  </a:cubicBezTo>
                  <a:lnTo>
                    <a:pt x="616" y="1"/>
                  </a:lnTo>
                  <a:cubicBezTo>
                    <a:pt x="271" y="17"/>
                    <a:pt x="1" y="298"/>
                    <a:pt x="1" y="643"/>
                  </a:cubicBezTo>
                  <a:cubicBezTo>
                    <a:pt x="1" y="988"/>
                    <a:pt x="271" y="1269"/>
                    <a:pt x="616" y="1279"/>
                  </a:cubicBezTo>
                  <a:lnTo>
                    <a:pt x="8055" y="1279"/>
                  </a:lnTo>
                  <a:cubicBezTo>
                    <a:pt x="8061" y="1280"/>
                    <a:pt x="8068" y="1280"/>
                    <a:pt x="8074" y="1280"/>
                  </a:cubicBezTo>
                  <a:cubicBezTo>
                    <a:pt x="8427" y="1280"/>
                    <a:pt x="8718" y="997"/>
                    <a:pt x="8718" y="643"/>
                  </a:cubicBezTo>
                  <a:cubicBezTo>
                    <a:pt x="8718" y="288"/>
                    <a:pt x="8426"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20"/>
            <p:cNvSpPr/>
            <p:nvPr/>
          </p:nvSpPr>
          <p:spPr>
            <a:xfrm>
              <a:off x="4437716" y="3418519"/>
              <a:ext cx="130567" cy="19168"/>
            </a:xfrm>
            <a:custGeom>
              <a:avLst/>
              <a:gdLst/>
              <a:ahLst/>
              <a:cxnLst/>
              <a:rect l="l" t="t" r="r" b="b"/>
              <a:pathLst>
                <a:path w="8719" h="1280" extrusionOk="0">
                  <a:moveTo>
                    <a:pt x="8074" y="0"/>
                  </a:moveTo>
                  <a:cubicBezTo>
                    <a:pt x="8068" y="0"/>
                    <a:pt x="8061" y="0"/>
                    <a:pt x="8055" y="0"/>
                  </a:cubicBezTo>
                  <a:lnTo>
                    <a:pt x="616" y="0"/>
                  </a:lnTo>
                  <a:cubicBezTo>
                    <a:pt x="271" y="11"/>
                    <a:pt x="1" y="298"/>
                    <a:pt x="1" y="642"/>
                  </a:cubicBezTo>
                  <a:cubicBezTo>
                    <a:pt x="1" y="987"/>
                    <a:pt x="271" y="1269"/>
                    <a:pt x="616" y="1279"/>
                  </a:cubicBezTo>
                  <a:lnTo>
                    <a:pt x="8055" y="1279"/>
                  </a:lnTo>
                  <a:cubicBezTo>
                    <a:pt x="8061" y="1279"/>
                    <a:pt x="8068" y="1279"/>
                    <a:pt x="8074" y="1279"/>
                  </a:cubicBezTo>
                  <a:cubicBezTo>
                    <a:pt x="8427" y="1279"/>
                    <a:pt x="8718" y="997"/>
                    <a:pt x="8718" y="642"/>
                  </a:cubicBezTo>
                  <a:cubicBezTo>
                    <a:pt x="8718" y="288"/>
                    <a:pt x="8426" y="0"/>
                    <a:pt x="8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20"/>
            <p:cNvSpPr/>
            <p:nvPr/>
          </p:nvSpPr>
          <p:spPr>
            <a:xfrm>
              <a:off x="4600524" y="3383792"/>
              <a:ext cx="129923" cy="19168"/>
            </a:xfrm>
            <a:custGeom>
              <a:avLst/>
              <a:gdLst/>
              <a:ahLst/>
              <a:cxnLst/>
              <a:rect l="l" t="t" r="r" b="b"/>
              <a:pathLst>
                <a:path w="8676" h="1280" extrusionOk="0">
                  <a:moveTo>
                    <a:pt x="616" y="1"/>
                  </a:moveTo>
                  <a:cubicBezTo>
                    <a:pt x="271" y="11"/>
                    <a:pt x="0" y="293"/>
                    <a:pt x="0" y="638"/>
                  </a:cubicBezTo>
                  <a:cubicBezTo>
                    <a:pt x="0" y="982"/>
                    <a:pt x="271" y="1269"/>
                    <a:pt x="616" y="1280"/>
                  </a:cubicBezTo>
                  <a:lnTo>
                    <a:pt x="8060" y="1280"/>
                  </a:lnTo>
                  <a:cubicBezTo>
                    <a:pt x="8405" y="1269"/>
                    <a:pt x="8675" y="982"/>
                    <a:pt x="8675" y="638"/>
                  </a:cubicBezTo>
                  <a:cubicBezTo>
                    <a:pt x="8675" y="293"/>
                    <a:pt x="8405" y="11"/>
                    <a:pt x="8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20"/>
            <p:cNvSpPr/>
            <p:nvPr/>
          </p:nvSpPr>
          <p:spPr>
            <a:xfrm>
              <a:off x="4600210" y="3557487"/>
              <a:ext cx="130552" cy="19078"/>
            </a:xfrm>
            <a:custGeom>
              <a:avLst/>
              <a:gdLst/>
              <a:ahLst/>
              <a:cxnLst/>
              <a:rect l="l" t="t" r="r" b="b"/>
              <a:pathLst>
                <a:path w="8718" h="1274" extrusionOk="0">
                  <a:moveTo>
                    <a:pt x="637" y="0"/>
                  </a:moveTo>
                  <a:cubicBezTo>
                    <a:pt x="287" y="0"/>
                    <a:pt x="0" y="287"/>
                    <a:pt x="0" y="637"/>
                  </a:cubicBezTo>
                  <a:cubicBezTo>
                    <a:pt x="0" y="992"/>
                    <a:pt x="287" y="1274"/>
                    <a:pt x="637" y="1274"/>
                  </a:cubicBezTo>
                  <a:lnTo>
                    <a:pt x="8081" y="1274"/>
                  </a:lnTo>
                  <a:cubicBezTo>
                    <a:pt x="8431" y="1274"/>
                    <a:pt x="8717" y="992"/>
                    <a:pt x="8717" y="637"/>
                  </a:cubicBezTo>
                  <a:cubicBezTo>
                    <a:pt x="8717" y="287"/>
                    <a:pt x="8431" y="0"/>
                    <a:pt x="8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120"/>
            <p:cNvSpPr/>
            <p:nvPr/>
          </p:nvSpPr>
          <p:spPr>
            <a:xfrm>
              <a:off x="4600524" y="3592199"/>
              <a:ext cx="129923" cy="19168"/>
            </a:xfrm>
            <a:custGeom>
              <a:avLst/>
              <a:gdLst/>
              <a:ahLst/>
              <a:cxnLst/>
              <a:rect l="l" t="t" r="r" b="b"/>
              <a:pathLst>
                <a:path w="8676" h="1280" extrusionOk="0">
                  <a:moveTo>
                    <a:pt x="616" y="1"/>
                  </a:moveTo>
                  <a:cubicBezTo>
                    <a:pt x="271" y="11"/>
                    <a:pt x="0" y="293"/>
                    <a:pt x="0" y="637"/>
                  </a:cubicBezTo>
                  <a:cubicBezTo>
                    <a:pt x="0" y="982"/>
                    <a:pt x="271" y="1269"/>
                    <a:pt x="616" y="1279"/>
                  </a:cubicBezTo>
                  <a:lnTo>
                    <a:pt x="8060" y="1279"/>
                  </a:lnTo>
                  <a:cubicBezTo>
                    <a:pt x="8405" y="1269"/>
                    <a:pt x="8675" y="982"/>
                    <a:pt x="8675" y="637"/>
                  </a:cubicBezTo>
                  <a:cubicBezTo>
                    <a:pt x="8675" y="293"/>
                    <a:pt x="8405" y="11"/>
                    <a:pt x="8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120"/>
            <p:cNvSpPr/>
            <p:nvPr/>
          </p:nvSpPr>
          <p:spPr>
            <a:xfrm>
              <a:off x="4327126" y="3669036"/>
              <a:ext cx="130238" cy="19168"/>
            </a:xfrm>
            <a:custGeom>
              <a:avLst/>
              <a:gdLst/>
              <a:ahLst/>
              <a:cxnLst/>
              <a:rect l="l" t="t" r="r" b="b"/>
              <a:pathLst>
                <a:path w="8697" h="1280" extrusionOk="0">
                  <a:moveTo>
                    <a:pt x="642" y="0"/>
                  </a:moveTo>
                  <a:cubicBezTo>
                    <a:pt x="287" y="0"/>
                    <a:pt x="0" y="287"/>
                    <a:pt x="0" y="642"/>
                  </a:cubicBezTo>
                  <a:cubicBezTo>
                    <a:pt x="0" y="993"/>
                    <a:pt x="287" y="1279"/>
                    <a:pt x="637" y="1279"/>
                  </a:cubicBezTo>
                  <a:lnTo>
                    <a:pt x="8081" y="1279"/>
                  </a:lnTo>
                  <a:cubicBezTo>
                    <a:pt x="8420" y="1268"/>
                    <a:pt x="8696" y="987"/>
                    <a:pt x="8696" y="642"/>
                  </a:cubicBezTo>
                  <a:cubicBezTo>
                    <a:pt x="8696" y="298"/>
                    <a:pt x="8420" y="11"/>
                    <a:pt x="8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120"/>
            <p:cNvSpPr/>
            <p:nvPr/>
          </p:nvSpPr>
          <p:spPr>
            <a:xfrm>
              <a:off x="4327126" y="3703837"/>
              <a:ext cx="130552" cy="19078"/>
            </a:xfrm>
            <a:custGeom>
              <a:avLst/>
              <a:gdLst/>
              <a:ahLst/>
              <a:cxnLst/>
              <a:rect l="l" t="t" r="r" b="b"/>
              <a:pathLst>
                <a:path w="8718" h="1274" extrusionOk="0">
                  <a:moveTo>
                    <a:pt x="633" y="0"/>
                  </a:moveTo>
                  <a:cubicBezTo>
                    <a:pt x="282" y="0"/>
                    <a:pt x="0" y="285"/>
                    <a:pt x="0" y="637"/>
                  </a:cubicBezTo>
                  <a:cubicBezTo>
                    <a:pt x="0" y="987"/>
                    <a:pt x="287" y="1274"/>
                    <a:pt x="642" y="1274"/>
                  </a:cubicBezTo>
                  <a:lnTo>
                    <a:pt x="8081" y="1274"/>
                  </a:lnTo>
                  <a:cubicBezTo>
                    <a:pt x="8431" y="1274"/>
                    <a:pt x="8718" y="987"/>
                    <a:pt x="8718" y="637"/>
                  </a:cubicBezTo>
                  <a:cubicBezTo>
                    <a:pt x="8718" y="282"/>
                    <a:pt x="8431" y="0"/>
                    <a:pt x="8081" y="0"/>
                  </a:cubicBezTo>
                  <a:lnTo>
                    <a:pt x="642" y="0"/>
                  </a:lnTo>
                  <a:cubicBezTo>
                    <a:pt x="639" y="0"/>
                    <a:pt x="636" y="0"/>
                    <a:pt x="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120"/>
            <p:cNvSpPr/>
            <p:nvPr/>
          </p:nvSpPr>
          <p:spPr>
            <a:xfrm>
              <a:off x="4489604" y="3669036"/>
              <a:ext cx="130642" cy="19168"/>
            </a:xfrm>
            <a:custGeom>
              <a:avLst/>
              <a:gdLst/>
              <a:ahLst/>
              <a:cxnLst/>
              <a:rect l="l" t="t" r="r" b="b"/>
              <a:pathLst>
                <a:path w="8724" h="1280" extrusionOk="0">
                  <a:moveTo>
                    <a:pt x="645" y="0"/>
                  </a:moveTo>
                  <a:cubicBezTo>
                    <a:pt x="292" y="0"/>
                    <a:pt x="0" y="288"/>
                    <a:pt x="0" y="642"/>
                  </a:cubicBezTo>
                  <a:cubicBezTo>
                    <a:pt x="0" y="997"/>
                    <a:pt x="292" y="1279"/>
                    <a:pt x="644" y="1279"/>
                  </a:cubicBezTo>
                  <a:cubicBezTo>
                    <a:pt x="651" y="1279"/>
                    <a:pt x="657" y="1279"/>
                    <a:pt x="664" y="1279"/>
                  </a:cubicBezTo>
                  <a:lnTo>
                    <a:pt x="8102" y="1279"/>
                  </a:lnTo>
                  <a:cubicBezTo>
                    <a:pt x="8447" y="1268"/>
                    <a:pt x="8723" y="987"/>
                    <a:pt x="8723" y="642"/>
                  </a:cubicBezTo>
                  <a:cubicBezTo>
                    <a:pt x="8723" y="298"/>
                    <a:pt x="8447" y="11"/>
                    <a:pt x="8102" y="0"/>
                  </a:cubicBezTo>
                  <a:lnTo>
                    <a:pt x="664" y="0"/>
                  </a:lnTo>
                  <a:cubicBezTo>
                    <a:pt x="657" y="0"/>
                    <a:pt x="65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120"/>
            <p:cNvSpPr/>
            <p:nvPr/>
          </p:nvSpPr>
          <p:spPr>
            <a:xfrm>
              <a:off x="4490009" y="3703837"/>
              <a:ext cx="130477" cy="19078"/>
            </a:xfrm>
            <a:custGeom>
              <a:avLst/>
              <a:gdLst/>
              <a:ahLst/>
              <a:cxnLst/>
              <a:rect l="l" t="t" r="r" b="b"/>
              <a:pathLst>
                <a:path w="8713" h="1274" extrusionOk="0">
                  <a:moveTo>
                    <a:pt x="627" y="0"/>
                  </a:moveTo>
                  <a:cubicBezTo>
                    <a:pt x="276" y="0"/>
                    <a:pt x="0" y="285"/>
                    <a:pt x="0" y="637"/>
                  </a:cubicBezTo>
                  <a:cubicBezTo>
                    <a:pt x="0" y="987"/>
                    <a:pt x="281" y="1274"/>
                    <a:pt x="637" y="1274"/>
                  </a:cubicBezTo>
                  <a:lnTo>
                    <a:pt x="8075" y="1274"/>
                  </a:lnTo>
                  <a:cubicBezTo>
                    <a:pt x="8431" y="1274"/>
                    <a:pt x="8712" y="987"/>
                    <a:pt x="8712" y="637"/>
                  </a:cubicBezTo>
                  <a:cubicBezTo>
                    <a:pt x="8712" y="285"/>
                    <a:pt x="8436" y="0"/>
                    <a:pt x="8085" y="0"/>
                  </a:cubicBezTo>
                  <a:cubicBezTo>
                    <a:pt x="8082" y="0"/>
                    <a:pt x="8079" y="0"/>
                    <a:pt x="8075" y="0"/>
                  </a:cubicBezTo>
                  <a:lnTo>
                    <a:pt x="637" y="0"/>
                  </a:lnTo>
                  <a:cubicBezTo>
                    <a:pt x="633" y="0"/>
                    <a:pt x="630" y="0"/>
                    <a:pt x="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5" name="Google Shape;2155;p120"/>
          <p:cNvGrpSpPr/>
          <p:nvPr/>
        </p:nvGrpSpPr>
        <p:grpSpPr>
          <a:xfrm>
            <a:off x="6553283" y="2215406"/>
            <a:ext cx="195948" cy="508536"/>
            <a:chOff x="4412139" y="3929705"/>
            <a:chExt cx="195948" cy="508536"/>
          </a:xfrm>
        </p:grpSpPr>
        <p:sp>
          <p:nvSpPr>
            <p:cNvPr id="2156" name="Google Shape;2156;p120"/>
            <p:cNvSpPr/>
            <p:nvPr/>
          </p:nvSpPr>
          <p:spPr>
            <a:xfrm>
              <a:off x="4412139" y="3929705"/>
              <a:ext cx="195948" cy="508536"/>
            </a:xfrm>
            <a:custGeom>
              <a:avLst/>
              <a:gdLst/>
              <a:ahLst/>
              <a:cxnLst/>
              <a:rect l="l" t="t" r="r" b="b"/>
              <a:pathLst>
                <a:path w="13085" h="33959" extrusionOk="0">
                  <a:moveTo>
                    <a:pt x="6452" y="1137"/>
                  </a:moveTo>
                  <a:cubicBezTo>
                    <a:pt x="6786" y="1137"/>
                    <a:pt x="7057" y="1402"/>
                    <a:pt x="7068" y="1742"/>
                  </a:cubicBezTo>
                  <a:lnTo>
                    <a:pt x="7068" y="11011"/>
                  </a:lnTo>
                  <a:cubicBezTo>
                    <a:pt x="7068" y="11319"/>
                    <a:pt x="7317" y="11568"/>
                    <a:pt x="7630" y="11568"/>
                  </a:cubicBezTo>
                  <a:cubicBezTo>
                    <a:pt x="7938" y="11568"/>
                    <a:pt x="8187" y="11319"/>
                    <a:pt x="8187" y="11011"/>
                  </a:cubicBezTo>
                  <a:lnTo>
                    <a:pt x="8187" y="3222"/>
                  </a:lnTo>
                  <a:cubicBezTo>
                    <a:pt x="8187" y="2877"/>
                    <a:pt x="8463" y="2601"/>
                    <a:pt x="8808" y="2601"/>
                  </a:cubicBezTo>
                  <a:cubicBezTo>
                    <a:pt x="9147" y="2601"/>
                    <a:pt x="9429" y="2877"/>
                    <a:pt x="9429" y="3222"/>
                  </a:cubicBezTo>
                  <a:lnTo>
                    <a:pt x="9429" y="13536"/>
                  </a:lnTo>
                  <a:cubicBezTo>
                    <a:pt x="9429" y="13844"/>
                    <a:pt x="9678" y="14094"/>
                    <a:pt x="9986" y="14094"/>
                  </a:cubicBezTo>
                  <a:cubicBezTo>
                    <a:pt x="10294" y="14094"/>
                    <a:pt x="10543" y="13844"/>
                    <a:pt x="10543" y="13536"/>
                  </a:cubicBezTo>
                  <a:lnTo>
                    <a:pt x="10543" y="10268"/>
                  </a:lnTo>
                  <a:cubicBezTo>
                    <a:pt x="10554" y="9881"/>
                    <a:pt x="10872" y="9578"/>
                    <a:pt x="11254" y="9578"/>
                  </a:cubicBezTo>
                  <a:cubicBezTo>
                    <a:pt x="11641" y="9578"/>
                    <a:pt x="11954" y="9881"/>
                    <a:pt x="11965" y="10268"/>
                  </a:cubicBezTo>
                  <a:lnTo>
                    <a:pt x="11965" y="14385"/>
                  </a:lnTo>
                  <a:cubicBezTo>
                    <a:pt x="11965" y="15632"/>
                    <a:pt x="11349" y="16799"/>
                    <a:pt x="10320" y="17505"/>
                  </a:cubicBezTo>
                  <a:lnTo>
                    <a:pt x="10299" y="17516"/>
                  </a:lnTo>
                  <a:cubicBezTo>
                    <a:pt x="9201" y="18232"/>
                    <a:pt x="8537" y="19452"/>
                    <a:pt x="8532" y="20768"/>
                  </a:cubicBezTo>
                  <a:lnTo>
                    <a:pt x="8532" y="21527"/>
                  </a:lnTo>
                  <a:lnTo>
                    <a:pt x="6373" y="21527"/>
                  </a:lnTo>
                  <a:cubicBezTo>
                    <a:pt x="5873" y="21110"/>
                    <a:pt x="5265" y="20904"/>
                    <a:pt x="4658" y="20904"/>
                  </a:cubicBezTo>
                  <a:cubicBezTo>
                    <a:pt x="3969" y="20904"/>
                    <a:pt x="3281" y="21169"/>
                    <a:pt x="2759" y="21691"/>
                  </a:cubicBezTo>
                  <a:lnTo>
                    <a:pt x="2759" y="20959"/>
                  </a:lnTo>
                  <a:cubicBezTo>
                    <a:pt x="2754" y="19590"/>
                    <a:pt x="2436" y="18243"/>
                    <a:pt x="1820" y="17017"/>
                  </a:cubicBezTo>
                  <a:cubicBezTo>
                    <a:pt x="1815" y="17006"/>
                    <a:pt x="1810" y="16996"/>
                    <a:pt x="1804" y="16980"/>
                  </a:cubicBezTo>
                  <a:cubicBezTo>
                    <a:pt x="1353" y="16051"/>
                    <a:pt x="1115" y="15033"/>
                    <a:pt x="1115" y="13998"/>
                  </a:cubicBezTo>
                  <a:lnTo>
                    <a:pt x="1115" y="5960"/>
                  </a:lnTo>
                  <a:cubicBezTo>
                    <a:pt x="1115" y="5620"/>
                    <a:pt x="1396" y="5344"/>
                    <a:pt x="1735" y="5344"/>
                  </a:cubicBezTo>
                  <a:cubicBezTo>
                    <a:pt x="2080" y="5344"/>
                    <a:pt x="2356" y="5620"/>
                    <a:pt x="2356" y="5960"/>
                  </a:cubicBezTo>
                  <a:lnTo>
                    <a:pt x="2356" y="11122"/>
                  </a:lnTo>
                  <a:cubicBezTo>
                    <a:pt x="2367" y="11419"/>
                    <a:pt x="2611" y="11658"/>
                    <a:pt x="2913" y="11658"/>
                  </a:cubicBezTo>
                  <a:cubicBezTo>
                    <a:pt x="3216" y="11658"/>
                    <a:pt x="3465" y="11419"/>
                    <a:pt x="3470" y="11122"/>
                  </a:cubicBezTo>
                  <a:lnTo>
                    <a:pt x="3470" y="3578"/>
                  </a:lnTo>
                  <a:cubicBezTo>
                    <a:pt x="3486" y="3238"/>
                    <a:pt x="3757" y="2973"/>
                    <a:pt x="4091" y="2973"/>
                  </a:cubicBezTo>
                  <a:cubicBezTo>
                    <a:pt x="4425" y="2973"/>
                    <a:pt x="4701" y="3238"/>
                    <a:pt x="4712" y="3578"/>
                  </a:cubicBezTo>
                  <a:lnTo>
                    <a:pt x="4712" y="10629"/>
                  </a:lnTo>
                  <a:cubicBezTo>
                    <a:pt x="4723" y="10926"/>
                    <a:pt x="4972" y="11165"/>
                    <a:pt x="5269" y="11165"/>
                  </a:cubicBezTo>
                  <a:cubicBezTo>
                    <a:pt x="5571" y="11165"/>
                    <a:pt x="5821" y="10926"/>
                    <a:pt x="5831" y="10629"/>
                  </a:cubicBezTo>
                  <a:lnTo>
                    <a:pt x="5831" y="1742"/>
                  </a:lnTo>
                  <a:cubicBezTo>
                    <a:pt x="5842" y="1402"/>
                    <a:pt x="6118" y="1137"/>
                    <a:pt x="6452" y="1137"/>
                  </a:cubicBezTo>
                  <a:close/>
                  <a:moveTo>
                    <a:pt x="4654" y="21983"/>
                  </a:moveTo>
                  <a:cubicBezTo>
                    <a:pt x="5529" y="21983"/>
                    <a:pt x="6235" y="22705"/>
                    <a:pt x="6219" y="23580"/>
                  </a:cubicBezTo>
                  <a:cubicBezTo>
                    <a:pt x="6219" y="23660"/>
                    <a:pt x="6213" y="23745"/>
                    <a:pt x="6198" y="23830"/>
                  </a:cubicBezTo>
                  <a:lnTo>
                    <a:pt x="3115" y="23830"/>
                  </a:lnTo>
                  <a:cubicBezTo>
                    <a:pt x="3099" y="23745"/>
                    <a:pt x="3094" y="23660"/>
                    <a:pt x="3094" y="23580"/>
                  </a:cubicBezTo>
                  <a:cubicBezTo>
                    <a:pt x="3072" y="22705"/>
                    <a:pt x="3778" y="21983"/>
                    <a:pt x="4654" y="21983"/>
                  </a:cubicBezTo>
                  <a:close/>
                  <a:moveTo>
                    <a:pt x="8532" y="22641"/>
                  </a:moveTo>
                  <a:lnTo>
                    <a:pt x="8532" y="23835"/>
                  </a:lnTo>
                  <a:lnTo>
                    <a:pt x="7322" y="23830"/>
                  </a:lnTo>
                  <a:cubicBezTo>
                    <a:pt x="7328" y="23750"/>
                    <a:pt x="7333" y="23665"/>
                    <a:pt x="7333" y="23580"/>
                  </a:cubicBezTo>
                  <a:cubicBezTo>
                    <a:pt x="7333" y="23262"/>
                    <a:pt x="7275" y="22944"/>
                    <a:pt x="7163" y="22641"/>
                  </a:cubicBezTo>
                  <a:close/>
                  <a:moveTo>
                    <a:pt x="10171" y="24949"/>
                  </a:moveTo>
                  <a:lnTo>
                    <a:pt x="10171" y="30313"/>
                  </a:lnTo>
                  <a:lnTo>
                    <a:pt x="1120" y="30313"/>
                  </a:lnTo>
                  <a:lnTo>
                    <a:pt x="1120" y="24949"/>
                  </a:lnTo>
                  <a:close/>
                  <a:moveTo>
                    <a:pt x="6454" y="0"/>
                  </a:moveTo>
                  <a:cubicBezTo>
                    <a:pt x="6430" y="0"/>
                    <a:pt x="6407" y="1"/>
                    <a:pt x="6383" y="2"/>
                  </a:cubicBezTo>
                  <a:cubicBezTo>
                    <a:pt x="5449" y="39"/>
                    <a:pt x="4712" y="803"/>
                    <a:pt x="4712" y="1737"/>
                  </a:cubicBezTo>
                  <a:lnTo>
                    <a:pt x="4712" y="1949"/>
                  </a:lnTo>
                  <a:cubicBezTo>
                    <a:pt x="4505" y="1870"/>
                    <a:pt x="4296" y="1833"/>
                    <a:pt x="4092" y="1833"/>
                  </a:cubicBezTo>
                  <a:cubicBezTo>
                    <a:pt x="3173" y="1833"/>
                    <a:pt x="2356" y="2578"/>
                    <a:pt x="2356" y="3572"/>
                  </a:cubicBezTo>
                  <a:lnTo>
                    <a:pt x="2356" y="4336"/>
                  </a:lnTo>
                  <a:cubicBezTo>
                    <a:pt x="2149" y="4257"/>
                    <a:pt x="1939" y="4220"/>
                    <a:pt x="1734" y="4220"/>
                  </a:cubicBezTo>
                  <a:cubicBezTo>
                    <a:pt x="816" y="4220"/>
                    <a:pt x="0" y="4962"/>
                    <a:pt x="0" y="5960"/>
                  </a:cubicBezTo>
                  <a:lnTo>
                    <a:pt x="0" y="13987"/>
                  </a:lnTo>
                  <a:cubicBezTo>
                    <a:pt x="0" y="15197"/>
                    <a:pt x="276" y="16391"/>
                    <a:pt x="807" y="17479"/>
                  </a:cubicBezTo>
                  <a:cubicBezTo>
                    <a:pt x="807" y="17479"/>
                    <a:pt x="812" y="17484"/>
                    <a:pt x="812" y="17489"/>
                  </a:cubicBezTo>
                  <a:lnTo>
                    <a:pt x="812" y="17495"/>
                  </a:lnTo>
                  <a:cubicBezTo>
                    <a:pt x="1353" y="18566"/>
                    <a:pt x="1635" y="19749"/>
                    <a:pt x="1640" y="20949"/>
                  </a:cubicBezTo>
                  <a:lnTo>
                    <a:pt x="1640" y="23824"/>
                  </a:lnTo>
                  <a:lnTo>
                    <a:pt x="563" y="23824"/>
                  </a:lnTo>
                  <a:cubicBezTo>
                    <a:pt x="250" y="23824"/>
                    <a:pt x="0" y="24074"/>
                    <a:pt x="0" y="24387"/>
                  </a:cubicBezTo>
                  <a:lnTo>
                    <a:pt x="0" y="30865"/>
                  </a:lnTo>
                  <a:cubicBezTo>
                    <a:pt x="0" y="31173"/>
                    <a:pt x="250" y="31422"/>
                    <a:pt x="563" y="31422"/>
                  </a:cubicBezTo>
                  <a:lnTo>
                    <a:pt x="892" y="31422"/>
                  </a:lnTo>
                  <a:lnTo>
                    <a:pt x="892" y="33396"/>
                  </a:lnTo>
                  <a:cubicBezTo>
                    <a:pt x="902" y="33698"/>
                    <a:pt x="1152" y="33937"/>
                    <a:pt x="1449" y="33937"/>
                  </a:cubicBezTo>
                  <a:cubicBezTo>
                    <a:pt x="1751" y="33937"/>
                    <a:pt x="2001" y="33698"/>
                    <a:pt x="2011" y="33396"/>
                  </a:cubicBezTo>
                  <a:lnTo>
                    <a:pt x="2011" y="31427"/>
                  </a:lnTo>
                  <a:lnTo>
                    <a:pt x="9280" y="31427"/>
                  </a:lnTo>
                  <a:lnTo>
                    <a:pt x="9280" y="33401"/>
                  </a:lnTo>
                  <a:cubicBezTo>
                    <a:pt x="9280" y="33709"/>
                    <a:pt x="9529" y="33958"/>
                    <a:pt x="9843" y="33958"/>
                  </a:cubicBezTo>
                  <a:cubicBezTo>
                    <a:pt x="10150" y="33958"/>
                    <a:pt x="10400" y="33709"/>
                    <a:pt x="10400" y="33401"/>
                  </a:cubicBezTo>
                  <a:lnTo>
                    <a:pt x="10400" y="31427"/>
                  </a:lnTo>
                  <a:lnTo>
                    <a:pt x="10729" y="31427"/>
                  </a:lnTo>
                  <a:cubicBezTo>
                    <a:pt x="11042" y="31427"/>
                    <a:pt x="11291" y="31173"/>
                    <a:pt x="11291" y="30865"/>
                  </a:cubicBezTo>
                  <a:lnTo>
                    <a:pt x="11291" y="24387"/>
                  </a:lnTo>
                  <a:cubicBezTo>
                    <a:pt x="11291" y="24079"/>
                    <a:pt x="11042" y="23830"/>
                    <a:pt x="10729" y="23830"/>
                  </a:cubicBezTo>
                  <a:lnTo>
                    <a:pt x="9652" y="23830"/>
                  </a:lnTo>
                  <a:lnTo>
                    <a:pt x="9652" y="20763"/>
                  </a:lnTo>
                  <a:cubicBezTo>
                    <a:pt x="9657" y="19824"/>
                    <a:pt x="10129" y="18954"/>
                    <a:pt x="10914" y="18444"/>
                  </a:cubicBezTo>
                  <a:cubicBezTo>
                    <a:pt x="10925" y="18444"/>
                    <a:pt x="10930" y="18439"/>
                    <a:pt x="10936" y="18434"/>
                  </a:cubicBezTo>
                  <a:cubicBezTo>
                    <a:pt x="12278" y="17521"/>
                    <a:pt x="13084" y="16009"/>
                    <a:pt x="13084" y="14385"/>
                  </a:cubicBezTo>
                  <a:lnTo>
                    <a:pt x="13084" y="10273"/>
                  </a:lnTo>
                  <a:cubicBezTo>
                    <a:pt x="13084" y="9785"/>
                    <a:pt x="12893" y="9318"/>
                    <a:pt x="12548" y="8974"/>
                  </a:cubicBezTo>
                  <a:cubicBezTo>
                    <a:pt x="12200" y="8625"/>
                    <a:pt x="11733" y="8440"/>
                    <a:pt x="11258" y="8440"/>
                  </a:cubicBezTo>
                  <a:cubicBezTo>
                    <a:pt x="11017" y="8440"/>
                    <a:pt x="10773" y="8488"/>
                    <a:pt x="10543" y="8586"/>
                  </a:cubicBezTo>
                  <a:lnTo>
                    <a:pt x="10543" y="3222"/>
                  </a:lnTo>
                  <a:cubicBezTo>
                    <a:pt x="10543" y="2227"/>
                    <a:pt x="9729" y="1483"/>
                    <a:pt x="8813" y="1483"/>
                  </a:cubicBezTo>
                  <a:cubicBezTo>
                    <a:pt x="8605" y="1483"/>
                    <a:pt x="8392" y="1521"/>
                    <a:pt x="8182" y="1604"/>
                  </a:cubicBezTo>
                  <a:cubicBezTo>
                    <a:pt x="8109" y="694"/>
                    <a:pt x="7356" y="0"/>
                    <a:pt x="6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20"/>
            <p:cNvSpPr/>
            <p:nvPr/>
          </p:nvSpPr>
          <p:spPr>
            <a:xfrm>
              <a:off x="4444080" y="4337310"/>
              <a:ext cx="16772" cy="16712"/>
            </a:xfrm>
            <a:custGeom>
              <a:avLst/>
              <a:gdLst/>
              <a:ahLst/>
              <a:cxnLst/>
              <a:rect l="l" t="t" r="r" b="b"/>
              <a:pathLst>
                <a:path w="1120" h="1116" extrusionOk="0">
                  <a:moveTo>
                    <a:pt x="557" y="1"/>
                  </a:moveTo>
                  <a:cubicBezTo>
                    <a:pt x="250" y="1"/>
                    <a:pt x="0" y="250"/>
                    <a:pt x="0" y="558"/>
                  </a:cubicBezTo>
                  <a:cubicBezTo>
                    <a:pt x="0" y="866"/>
                    <a:pt x="250" y="1115"/>
                    <a:pt x="557" y="1115"/>
                  </a:cubicBezTo>
                  <a:cubicBezTo>
                    <a:pt x="870" y="1115"/>
                    <a:pt x="1120" y="866"/>
                    <a:pt x="1120" y="558"/>
                  </a:cubicBezTo>
                  <a:cubicBezTo>
                    <a:pt x="1120" y="250"/>
                    <a:pt x="870" y="1"/>
                    <a:pt x="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120"/>
          <p:cNvGrpSpPr/>
          <p:nvPr/>
        </p:nvGrpSpPr>
        <p:grpSpPr>
          <a:xfrm>
            <a:off x="4654654" y="2230220"/>
            <a:ext cx="512415" cy="478915"/>
            <a:chOff x="5089787" y="2004130"/>
            <a:chExt cx="512415" cy="478915"/>
          </a:xfrm>
        </p:grpSpPr>
        <p:sp>
          <p:nvSpPr>
            <p:cNvPr id="2159" name="Google Shape;2159;p120"/>
            <p:cNvSpPr/>
            <p:nvPr/>
          </p:nvSpPr>
          <p:spPr>
            <a:xfrm>
              <a:off x="5112909" y="2336096"/>
              <a:ext cx="97173" cy="146950"/>
            </a:xfrm>
            <a:custGeom>
              <a:avLst/>
              <a:gdLst/>
              <a:ahLst/>
              <a:cxnLst/>
              <a:rect l="l" t="t" r="r" b="b"/>
              <a:pathLst>
                <a:path w="6489" h="9813" extrusionOk="0">
                  <a:moveTo>
                    <a:pt x="3544" y="1210"/>
                  </a:moveTo>
                  <a:cubicBezTo>
                    <a:pt x="3975" y="1210"/>
                    <a:pt x="4414" y="1370"/>
                    <a:pt x="4771" y="1727"/>
                  </a:cubicBezTo>
                  <a:cubicBezTo>
                    <a:pt x="5270" y="2226"/>
                    <a:pt x="5418" y="2979"/>
                    <a:pt x="5147" y="3632"/>
                  </a:cubicBezTo>
                  <a:cubicBezTo>
                    <a:pt x="4877" y="4284"/>
                    <a:pt x="4240" y="4714"/>
                    <a:pt x="3535" y="4714"/>
                  </a:cubicBezTo>
                  <a:cubicBezTo>
                    <a:pt x="2564" y="4709"/>
                    <a:pt x="1784" y="3929"/>
                    <a:pt x="1784" y="2963"/>
                  </a:cubicBezTo>
                  <a:cubicBezTo>
                    <a:pt x="1784" y="1908"/>
                    <a:pt x="2645" y="1210"/>
                    <a:pt x="3544" y="1210"/>
                  </a:cubicBezTo>
                  <a:close/>
                  <a:moveTo>
                    <a:pt x="3535" y="5918"/>
                  </a:moveTo>
                  <a:cubicBezTo>
                    <a:pt x="4500" y="5918"/>
                    <a:pt x="5280" y="6698"/>
                    <a:pt x="5280" y="7669"/>
                  </a:cubicBezTo>
                  <a:lnTo>
                    <a:pt x="5280" y="8614"/>
                  </a:lnTo>
                  <a:lnTo>
                    <a:pt x="1784" y="8614"/>
                  </a:lnTo>
                  <a:lnTo>
                    <a:pt x="1784" y="7669"/>
                  </a:lnTo>
                  <a:cubicBezTo>
                    <a:pt x="1784" y="6698"/>
                    <a:pt x="2564" y="5918"/>
                    <a:pt x="3535" y="5918"/>
                  </a:cubicBezTo>
                  <a:close/>
                  <a:moveTo>
                    <a:pt x="3528" y="0"/>
                  </a:moveTo>
                  <a:cubicBezTo>
                    <a:pt x="3094" y="0"/>
                    <a:pt x="2648" y="98"/>
                    <a:pt x="2219" y="310"/>
                  </a:cubicBezTo>
                  <a:cubicBezTo>
                    <a:pt x="256" y="1286"/>
                    <a:pt x="1" y="3987"/>
                    <a:pt x="1747" y="5313"/>
                  </a:cubicBezTo>
                  <a:cubicBezTo>
                    <a:pt x="1009" y="5871"/>
                    <a:pt x="579" y="6741"/>
                    <a:pt x="579" y="7664"/>
                  </a:cubicBezTo>
                  <a:lnTo>
                    <a:pt x="579" y="9213"/>
                  </a:lnTo>
                  <a:cubicBezTo>
                    <a:pt x="579" y="9547"/>
                    <a:pt x="845" y="9813"/>
                    <a:pt x="1179" y="9813"/>
                  </a:cubicBezTo>
                  <a:lnTo>
                    <a:pt x="5885" y="9813"/>
                  </a:lnTo>
                  <a:cubicBezTo>
                    <a:pt x="6219" y="9813"/>
                    <a:pt x="6485" y="9547"/>
                    <a:pt x="6485" y="9213"/>
                  </a:cubicBezTo>
                  <a:lnTo>
                    <a:pt x="6485" y="7669"/>
                  </a:lnTo>
                  <a:cubicBezTo>
                    <a:pt x="6485" y="6741"/>
                    <a:pt x="6055" y="5871"/>
                    <a:pt x="5317" y="5313"/>
                  </a:cubicBezTo>
                  <a:cubicBezTo>
                    <a:pt x="6055" y="4756"/>
                    <a:pt x="6485" y="3886"/>
                    <a:pt x="6485" y="2963"/>
                  </a:cubicBezTo>
                  <a:cubicBezTo>
                    <a:pt x="6489" y="1247"/>
                    <a:pt x="5081" y="0"/>
                    <a:pt x="35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20"/>
            <p:cNvSpPr/>
            <p:nvPr/>
          </p:nvSpPr>
          <p:spPr>
            <a:xfrm>
              <a:off x="5294301" y="2336096"/>
              <a:ext cx="97188" cy="146950"/>
            </a:xfrm>
            <a:custGeom>
              <a:avLst/>
              <a:gdLst/>
              <a:ahLst/>
              <a:cxnLst/>
              <a:rect l="l" t="t" r="r" b="b"/>
              <a:pathLst>
                <a:path w="6490" h="9813" extrusionOk="0">
                  <a:moveTo>
                    <a:pt x="3548" y="1208"/>
                  </a:moveTo>
                  <a:cubicBezTo>
                    <a:pt x="3977" y="1208"/>
                    <a:pt x="4414" y="1367"/>
                    <a:pt x="4771" y="1721"/>
                  </a:cubicBezTo>
                  <a:cubicBezTo>
                    <a:pt x="5270" y="2226"/>
                    <a:pt x="5418" y="2979"/>
                    <a:pt x="5147" y="3632"/>
                  </a:cubicBezTo>
                  <a:cubicBezTo>
                    <a:pt x="4877" y="4284"/>
                    <a:pt x="4240" y="4709"/>
                    <a:pt x="3535" y="4709"/>
                  </a:cubicBezTo>
                  <a:cubicBezTo>
                    <a:pt x="2569" y="4709"/>
                    <a:pt x="1784" y="3929"/>
                    <a:pt x="1784" y="2963"/>
                  </a:cubicBezTo>
                  <a:cubicBezTo>
                    <a:pt x="1784" y="1907"/>
                    <a:pt x="2647" y="1208"/>
                    <a:pt x="3548" y="1208"/>
                  </a:cubicBezTo>
                  <a:close/>
                  <a:moveTo>
                    <a:pt x="3535" y="5950"/>
                  </a:moveTo>
                  <a:cubicBezTo>
                    <a:pt x="4484" y="5950"/>
                    <a:pt x="5264" y="6714"/>
                    <a:pt x="5280" y="7669"/>
                  </a:cubicBezTo>
                  <a:lnTo>
                    <a:pt x="5280" y="8608"/>
                  </a:lnTo>
                  <a:lnTo>
                    <a:pt x="1784" y="8608"/>
                  </a:lnTo>
                  <a:lnTo>
                    <a:pt x="1784" y="7669"/>
                  </a:lnTo>
                  <a:cubicBezTo>
                    <a:pt x="1805" y="6714"/>
                    <a:pt x="2579" y="5950"/>
                    <a:pt x="3535" y="5950"/>
                  </a:cubicBezTo>
                  <a:close/>
                  <a:moveTo>
                    <a:pt x="3528" y="0"/>
                  </a:moveTo>
                  <a:cubicBezTo>
                    <a:pt x="3094" y="0"/>
                    <a:pt x="2648" y="98"/>
                    <a:pt x="2219" y="310"/>
                  </a:cubicBezTo>
                  <a:cubicBezTo>
                    <a:pt x="256" y="1286"/>
                    <a:pt x="1" y="3987"/>
                    <a:pt x="1746" y="5313"/>
                  </a:cubicBezTo>
                  <a:cubicBezTo>
                    <a:pt x="1009" y="5871"/>
                    <a:pt x="579" y="6741"/>
                    <a:pt x="579" y="7664"/>
                  </a:cubicBezTo>
                  <a:lnTo>
                    <a:pt x="579" y="9213"/>
                  </a:lnTo>
                  <a:cubicBezTo>
                    <a:pt x="579" y="9547"/>
                    <a:pt x="850" y="9813"/>
                    <a:pt x="1179" y="9813"/>
                  </a:cubicBezTo>
                  <a:lnTo>
                    <a:pt x="5885" y="9813"/>
                  </a:lnTo>
                  <a:cubicBezTo>
                    <a:pt x="6219" y="9813"/>
                    <a:pt x="6490" y="9547"/>
                    <a:pt x="6490" y="9213"/>
                  </a:cubicBezTo>
                  <a:lnTo>
                    <a:pt x="6490" y="7669"/>
                  </a:lnTo>
                  <a:cubicBezTo>
                    <a:pt x="6490" y="6741"/>
                    <a:pt x="6055" y="5871"/>
                    <a:pt x="5317" y="5313"/>
                  </a:cubicBezTo>
                  <a:cubicBezTo>
                    <a:pt x="6055" y="4756"/>
                    <a:pt x="6490" y="3886"/>
                    <a:pt x="6490" y="2963"/>
                  </a:cubicBezTo>
                  <a:cubicBezTo>
                    <a:pt x="6490" y="1247"/>
                    <a:pt x="5081" y="0"/>
                    <a:pt x="35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20"/>
            <p:cNvSpPr/>
            <p:nvPr/>
          </p:nvSpPr>
          <p:spPr>
            <a:xfrm>
              <a:off x="5475618" y="2336066"/>
              <a:ext cx="97263" cy="146980"/>
            </a:xfrm>
            <a:custGeom>
              <a:avLst/>
              <a:gdLst/>
              <a:ahLst/>
              <a:cxnLst/>
              <a:rect l="l" t="t" r="r" b="b"/>
              <a:pathLst>
                <a:path w="6495" h="9815" extrusionOk="0">
                  <a:moveTo>
                    <a:pt x="3549" y="1212"/>
                  </a:moveTo>
                  <a:cubicBezTo>
                    <a:pt x="3980" y="1212"/>
                    <a:pt x="4419" y="1372"/>
                    <a:pt x="4776" y="1729"/>
                  </a:cubicBezTo>
                  <a:cubicBezTo>
                    <a:pt x="5274" y="2228"/>
                    <a:pt x="5423" y="2981"/>
                    <a:pt x="5152" y="3634"/>
                  </a:cubicBezTo>
                  <a:cubicBezTo>
                    <a:pt x="4882" y="4286"/>
                    <a:pt x="4245" y="4716"/>
                    <a:pt x="3540" y="4716"/>
                  </a:cubicBezTo>
                  <a:cubicBezTo>
                    <a:pt x="2574" y="4711"/>
                    <a:pt x="1789" y="3931"/>
                    <a:pt x="1789" y="2965"/>
                  </a:cubicBezTo>
                  <a:cubicBezTo>
                    <a:pt x="1789" y="1910"/>
                    <a:pt x="2650" y="1212"/>
                    <a:pt x="3549" y="1212"/>
                  </a:cubicBezTo>
                  <a:close/>
                  <a:moveTo>
                    <a:pt x="3540" y="5952"/>
                  </a:moveTo>
                  <a:cubicBezTo>
                    <a:pt x="4489" y="5952"/>
                    <a:pt x="5269" y="6716"/>
                    <a:pt x="5285" y="7671"/>
                  </a:cubicBezTo>
                  <a:lnTo>
                    <a:pt x="5285" y="8616"/>
                  </a:lnTo>
                  <a:lnTo>
                    <a:pt x="1789" y="8616"/>
                  </a:lnTo>
                  <a:lnTo>
                    <a:pt x="1789" y="7671"/>
                  </a:lnTo>
                  <a:cubicBezTo>
                    <a:pt x="1805" y="6716"/>
                    <a:pt x="2584" y="5952"/>
                    <a:pt x="3540" y="5952"/>
                  </a:cubicBezTo>
                  <a:close/>
                  <a:moveTo>
                    <a:pt x="3535" y="0"/>
                  </a:moveTo>
                  <a:cubicBezTo>
                    <a:pt x="3100" y="0"/>
                    <a:pt x="2654" y="98"/>
                    <a:pt x="2224" y="312"/>
                  </a:cubicBezTo>
                  <a:cubicBezTo>
                    <a:pt x="261" y="1288"/>
                    <a:pt x="1" y="3989"/>
                    <a:pt x="1751" y="5315"/>
                  </a:cubicBezTo>
                  <a:cubicBezTo>
                    <a:pt x="1014" y="5873"/>
                    <a:pt x="584" y="6743"/>
                    <a:pt x="584" y="7666"/>
                  </a:cubicBezTo>
                  <a:lnTo>
                    <a:pt x="584" y="9215"/>
                  </a:lnTo>
                  <a:cubicBezTo>
                    <a:pt x="584" y="9549"/>
                    <a:pt x="855" y="9815"/>
                    <a:pt x="1184" y="9815"/>
                  </a:cubicBezTo>
                  <a:lnTo>
                    <a:pt x="5890" y="9815"/>
                  </a:lnTo>
                  <a:cubicBezTo>
                    <a:pt x="6224" y="9815"/>
                    <a:pt x="6495" y="9549"/>
                    <a:pt x="6495" y="9215"/>
                  </a:cubicBezTo>
                  <a:lnTo>
                    <a:pt x="6495" y="7671"/>
                  </a:lnTo>
                  <a:cubicBezTo>
                    <a:pt x="6495" y="6743"/>
                    <a:pt x="6060" y="5873"/>
                    <a:pt x="5322" y="5315"/>
                  </a:cubicBezTo>
                  <a:cubicBezTo>
                    <a:pt x="6060" y="4758"/>
                    <a:pt x="6495" y="3888"/>
                    <a:pt x="6495" y="2965"/>
                  </a:cubicBezTo>
                  <a:cubicBezTo>
                    <a:pt x="6495" y="1250"/>
                    <a:pt x="508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20"/>
            <p:cNvSpPr/>
            <p:nvPr/>
          </p:nvSpPr>
          <p:spPr>
            <a:xfrm>
              <a:off x="5271180" y="2118060"/>
              <a:ext cx="152011" cy="199167"/>
            </a:xfrm>
            <a:custGeom>
              <a:avLst/>
              <a:gdLst/>
              <a:ahLst/>
              <a:cxnLst/>
              <a:rect l="l" t="t" r="r" b="b"/>
              <a:pathLst>
                <a:path w="10151" h="13300" extrusionOk="0">
                  <a:moveTo>
                    <a:pt x="5073" y="1409"/>
                  </a:moveTo>
                  <a:lnTo>
                    <a:pt x="7747" y="3771"/>
                  </a:lnTo>
                  <a:lnTo>
                    <a:pt x="6930" y="3771"/>
                  </a:lnTo>
                  <a:cubicBezTo>
                    <a:pt x="6596" y="3771"/>
                    <a:pt x="6331" y="4041"/>
                    <a:pt x="6331" y="4375"/>
                  </a:cubicBezTo>
                  <a:lnTo>
                    <a:pt x="6331" y="12095"/>
                  </a:lnTo>
                  <a:lnTo>
                    <a:pt x="3826" y="12095"/>
                  </a:lnTo>
                  <a:lnTo>
                    <a:pt x="3826" y="4375"/>
                  </a:lnTo>
                  <a:cubicBezTo>
                    <a:pt x="3826" y="4041"/>
                    <a:pt x="3556" y="3771"/>
                    <a:pt x="3222" y="3771"/>
                  </a:cubicBezTo>
                  <a:lnTo>
                    <a:pt x="2404" y="3771"/>
                  </a:lnTo>
                  <a:lnTo>
                    <a:pt x="5073" y="1409"/>
                  </a:lnTo>
                  <a:close/>
                  <a:moveTo>
                    <a:pt x="5079" y="1"/>
                  </a:moveTo>
                  <a:cubicBezTo>
                    <a:pt x="4937" y="1"/>
                    <a:pt x="4795" y="51"/>
                    <a:pt x="4681" y="152"/>
                  </a:cubicBezTo>
                  <a:lnTo>
                    <a:pt x="415" y="3924"/>
                  </a:lnTo>
                  <a:cubicBezTo>
                    <a:pt x="1" y="4291"/>
                    <a:pt x="256" y="4975"/>
                    <a:pt x="813" y="4975"/>
                  </a:cubicBezTo>
                  <a:lnTo>
                    <a:pt x="2617" y="4975"/>
                  </a:lnTo>
                  <a:lnTo>
                    <a:pt x="2617" y="12695"/>
                  </a:lnTo>
                  <a:cubicBezTo>
                    <a:pt x="2617" y="13029"/>
                    <a:pt x="2887" y="13300"/>
                    <a:pt x="3222" y="13300"/>
                  </a:cubicBezTo>
                  <a:lnTo>
                    <a:pt x="6930" y="13300"/>
                  </a:lnTo>
                  <a:cubicBezTo>
                    <a:pt x="7264" y="13300"/>
                    <a:pt x="7530" y="13029"/>
                    <a:pt x="7530" y="12695"/>
                  </a:cubicBezTo>
                  <a:lnTo>
                    <a:pt x="7530" y="4980"/>
                  </a:lnTo>
                  <a:lnTo>
                    <a:pt x="9339" y="4980"/>
                  </a:lnTo>
                  <a:cubicBezTo>
                    <a:pt x="9891" y="4975"/>
                    <a:pt x="10151" y="4291"/>
                    <a:pt x="9737" y="3924"/>
                  </a:cubicBezTo>
                  <a:lnTo>
                    <a:pt x="5476" y="152"/>
                  </a:lnTo>
                  <a:cubicBezTo>
                    <a:pt x="5362" y="51"/>
                    <a:pt x="5220" y="1"/>
                    <a:pt x="5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20"/>
            <p:cNvSpPr/>
            <p:nvPr/>
          </p:nvSpPr>
          <p:spPr>
            <a:xfrm>
              <a:off x="5452572" y="2107293"/>
              <a:ext cx="149630" cy="209949"/>
            </a:xfrm>
            <a:custGeom>
              <a:avLst/>
              <a:gdLst/>
              <a:ahLst/>
              <a:cxnLst/>
              <a:rect l="l" t="t" r="r" b="b"/>
              <a:pathLst>
                <a:path w="9992" h="14020" extrusionOk="0">
                  <a:moveTo>
                    <a:pt x="6331" y="1205"/>
                  </a:moveTo>
                  <a:lnTo>
                    <a:pt x="6331" y="9641"/>
                  </a:lnTo>
                  <a:cubicBezTo>
                    <a:pt x="6331" y="9976"/>
                    <a:pt x="6601" y="10246"/>
                    <a:pt x="6936" y="10246"/>
                  </a:cubicBezTo>
                  <a:lnTo>
                    <a:pt x="7753" y="10246"/>
                  </a:lnTo>
                  <a:lnTo>
                    <a:pt x="5079" y="12613"/>
                  </a:lnTo>
                  <a:lnTo>
                    <a:pt x="2404" y="10246"/>
                  </a:lnTo>
                  <a:lnTo>
                    <a:pt x="3221" y="10246"/>
                  </a:lnTo>
                  <a:cubicBezTo>
                    <a:pt x="3556" y="10246"/>
                    <a:pt x="3826" y="9976"/>
                    <a:pt x="3826" y="9641"/>
                  </a:cubicBezTo>
                  <a:lnTo>
                    <a:pt x="3826" y="1205"/>
                  </a:lnTo>
                  <a:close/>
                  <a:moveTo>
                    <a:pt x="6940" y="1"/>
                  </a:moveTo>
                  <a:cubicBezTo>
                    <a:pt x="6937" y="1"/>
                    <a:pt x="6933" y="1"/>
                    <a:pt x="6930" y="1"/>
                  </a:cubicBezTo>
                  <a:lnTo>
                    <a:pt x="3221" y="1"/>
                  </a:lnTo>
                  <a:cubicBezTo>
                    <a:pt x="2887" y="1"/>
                    <a:pt x="2617" y="266"/>
                    <a:pt x="2617" y="600"/>
                  </a:cubicBezTo>
                  <a:lnTo>
                    <a:pt x="2617" y="9037"/>
                  </a:lnTo>
                  <a:lnTo>
                    <a:pt x="813" y="9037"/>
                  </a:lnTo>
                  <a:cubicBezTo>
                    <a:pt x="261" y="9042"/>
                    <a:pt x="1" y="9726"/>
                    <a:pt x="415" y="10092"/>
                  </a:cubicBezTo>
                  <a:lnTo>
                    <a:pt x="4681" y="13865"/>
                  </a:lnTo>
                  <a:cubicBezTo>
                    <a:pt x="4795" y="13968"/>
                    <a:pt x="4937" y="14020"/>
                    <a:pt x="5079" y="14020"/>
                  </a:cubicBezTo>
                  <a:cubicBezTo>
                    <a:pt x="5220" y="14020"/>
                    <a:pt x="5362" y="13968"/>
                    <a:pt x="5476" y="13865"/>
                  </a:cubicBezTo>
                  <a:lnTo>
                    <a:pt x="9742" y="10092"/>
                  </a:lnTo>
                  <a:cubicBezTo>
                    <a:pt x="9928" y="9928"/>
                    <a:pt x="9992" y="9663"/>
                    <a:pt x="9901" y="9429"/>
                  </a:cubicBezTo>
                  <a:cubicBezTo>
                    <a:pt x="9811" y="9196"/>
                    <a:pt x="9588" y="9037"/>
                    <a:pt x="9339" y="9037"/>
                  </a:cubicBezTo>
                  <a:lnTo>
                    <a:pt x="7535" y="9037"/>
                  </a:lnTo>
                  <a:lnTo>
                    <a:pt x="7535" y="600"/>
                  </a:lnTo>
                  <a:cubicBezTo>
                    <a:pt x="7535" y="269"/>
                    <a:pt x="7270" y="1"/>
                    <a:pt x="6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20"/>
            <p:cNvSpPr/>
            <p:nvPr/>
          </p:nvSpPr>
          <p:spPr>
            <a:xfrm>
              <a:off x="5089787" y="2004130"/>
              <a:ext cx="152011" cy="313097"/>
            </a:xfrm>
            <a:custGeom>
              <a:avLst/>
              <a:gdLst/>
              <a:ahLst/>
              <a:cxnLst/>
              <a:rect l="l" t="t" r="r" b="b"/>
              <a:pathLst>
                <a:path w="10151" h="20908" extrusionOk="0">
                  <a:moveTo>
                    <a:pt x="5079" y="1409"/>
                  </a:moveTo>
                  <a:lnTo>
                    <a:pt x="7747" y="3775"/>
                  </a:lnTo>
                  <a:lnTo>
                    <a:pt x="6930" y="3775"/>
                  </a:lnTo>
                  <a:cubicBezTo>
                    <a:pt x="6596" y="3775"/>
                    <a:pt x="6325" y="4046"/>
                    <a:pt x="6325" y="4380"/>
                  </a:cubicBezTo>
                  <a:lnTo>
                    <a:pt x="6325" y="19703"/>
                  </a:lnTo>
                  <a:lnTo>
                    <a:pt x="3826" y="19703"/>
                  </a:lnTo>
                  <a:lnTo>
                    <a:pt x="3826" y="4380"/>
                  </a:lnTo>
                  <a:cubicBezTo>
                    <a:pt x="3826" y="4046"/>
                    <a:pt x="3556" y="3775"/>
                    <a:pt x="3222" y="3775"/>
                  </a:cubicBezTo>
                  <a:lnTo>
                    <a:pt x="2404" y="3775"/>
                  </a:lnTo>
                  <a:lnTo>
                    <a:pt x="5079" y="1409"/>
                  </a:lnTo>
                  <a:close/>
                  <a:moveTo>
                    <a:pt x="5076" y="0"/>
                  </a:moveTo>
                  <a:cubicBezTo>
                    <a:pt x="4933" y="0"/>
                    <a:pt x="4789" y="51"/>
                    <a:pt x="4675" y="152"/>
                  </a:cubicBezTo>
                  <a:lnTo>
                    <a:pt x="415" y="3924"/>
                  </a:lnTo>
                  <a:cubicBezTo>
                    <a:pt x="1" y="4295"/>
                    <a:pt x="256" y="4980"/>
                    <a:pt x="813" y="4980"/>
                  </a:cubicBezTo>
                  <a:lnTo>
                    <a:pt x="2617" y="4980"/>
                  </a:lnTo>
                  <a:lnTo>
                    <a:pt x="2617" y="20303"/>
                  </a:lnTo>
                  <a:cubicBezTo>
                    <a:pt x="2617" y="20637"/>
                    <a:pt x="2887" y="20908"/>
                    <a:pt x="3216" y="20908"/>
                  </a:cubicBezTo>
                  <a:lnTo>
                    <a:pt x="6930" y="20908"/>
                  </a:lnTo>
                  <a:cubicBezTo>
                    <a:pt x="7259" y="20908"/>
                    <a:pt x="7530" y="20637"/>
                    <a:pt x="7530" y="20303"/>
                  </a:cubicBezTo>
                  <a:lnTo>
                    <a:pt x="7530" y="4980"/>
                  </a:lnTo>
                  <a:lnTo>
                    <a:pt x="9334" y="4980"/>
                  </a:lnTo>
                  <a:cubicBezTo>
                    <a:pt x="9891" y="4980"/>
                    <a:pt x="10151" y="4295"/>
                    <a:pt x="9732" y="3924"/>
                  </a:cubicBezTo>
                  <a:lnTo>
                    <a:pt x="5476" y="152"/>
                  </a:lnTo>
                  <a:cubicBezTo>
                    <a:pt x="5362" y="51"/>
                    <a:pt x="5219" y="0"/>
                    <a:pt x="5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 name="Google Shape;2165;p120"/>
          <p:cNvGrpSpPr/>
          <p:nvPr/>
        </p:nvGrpSpPr>
        <p:grpSpPr>
          <a:xfrm>
            <a:off x="4774154" y="2859132"/>
            <a:ext cx="273414" cy="508281"/>
            <a:chOff x="5227962" y="2650122"/>
            <a:chExt cx="273414" cy="508281"/>
          </a:xfrm>
        </p:grpSpPr>
        <p:sp>
          <p:nvSpPr>
            <p:cNvPr id="2166" name="Google Shape;2166;p120"/>
            <p:cNvSpPr/>
            <p:nvPr/>
          </p:nvSpPr>
          <p:spPr>
            <a:xfrm>
              <a:off x="5227962" y="2650122"/>
              <a:ext cx="273414" cy="508281"/>
            </a:xfrm>
            <a:custGeom>
              <a:avLst/>
              <a:gdLst/>
              <a:ahLst/>
              <a:cxnLst/>
              <a:rect l="l" t="t" r="r" b="b"/>
              <a:pathLst>
                <a:path w="18258" h="33942" extrusionOk="0">
                  <a:moveTo>
                    <a:pt x="13748" y="1147"/>
                  </a:moveTo>
                  <a:lnTo>
                    <a:pt x="13748" y="20465"/>
                  </a:lnTo>
                  <a:lnTo>
                    <a:pt x="10145" y="20465"/>
                  </a:lnTo>
                  <a:lnTo>
                    <a:pt x="10145" y="16815"/>
                  </a:lnTo>
                  <a:cubicBezTo>
                    <a:pt x="10140" y="15101"/>
                    <a:pt x="8750" y="13711"/>
                    <a:pt x="7036" y="13711"/>
                  </a:cubicBezTo>
                  <a:cubicBezTo>
                    <a:pt x="5322" y="13711"/>
                    <a:pt x="3932" y="15101"/>
                    <a:pt x="3932" y="16815"/>
                  </a:cubicBezTo>
                  <a:lnTo>
                    <a:pt x="3932" y="20465"/>
                  </a:lnTo>
                  <a:lnTo>
                    <a:pt x="1147" y="20465"/>
                  </a:lnTo>
                  <a:lnTo>
                    <a:pt x="1147" y="1147"/>
                  </a:lnTo>
                  <a:close/>
                  <a:moveTo>
                    <a:pt x="14984" y="18523"/>
                  </a:moveTo>
                  <a:lnTo>
                    <a:pt x="15955" y="18857"/>
                  </a:lnTo>
                  <a:cubicBezTo>
                    <a:pt x="16618" y="19085"/>
                    <a:pt x="16990" y="19791"/>
                    <a:pt x="16809" y="20470"/>
                  </a:cubicBezTo>
                  <a:lnTo>
                    <a:pt x="16708" y="20842"/>
                  </a:lnTo>
                  <a:cubicBezTo>
                    <a:pt x="16395" y="20067"/>
                    <a:pt x="15913" y="19377"/>
                    <a:pt x="15297" y="18815"/>
                  </a:cubicBezTo>
                  <a:lnTo>
                    <a:pt x="14984" y="18523"/>
                  </a:lnTo>
                  <a:close/>
                  <a:moveTo>
                    <a:pt x="3911" y="21611"/>
                  </a:moveTo>
                  <a:cubicBezTo>
                    <a:pt x="3900" y="21882"/>
                    <a:pt x="3884" y="22152"/>
                    <a:pt x="3863" y="22417"/>
                  </a:cubicBezTo>
                  <a:cubicBezTo>
                    <a:pt x="3699" y="22152"/>
                    <a:pt x="3545" y="21860"/>
                    <a:pt x="3423" y="21611"/>
                  </a:cubicBezTo>
                  <a:close/>
                  <a:moveTo>
                    <a:pt x="643" y="1"/>
                  </a:moveTo>
                  <a:cubicBezTo>
                    <a:pt x="287" y="1"/>
                    <a:pt x="1" y="287"/>
                    <a:pt x="1" y="643"/>
                  </a:cubicBezTo>
                  <a:lnTo>
                    <a:pt x="1" y="20969"/>
                  </a:lnTo>
                  <a:cubicBezTo>
                    <a:pt x="1" y="21319"/>
                    <a:pt x="287" y="21606"/>
                    <a:pt x="643" y="21611"/>
                  </a:cubicBezTo>
                  <a:lnTo>
                    <a:pt x="2171" y="21611"/>
                  </a:lnTo>
                  <a:cubicBezTo>
                    <a:pt x="2351" y="22035"/>
                    <a:pt x="2558" y="22455"/>
                    <a:pt x="2791" y="22858"/>
                  </a:cubicBezTo>
                  <a:cubicBezTo>
                    <a:pt x="3147" y="23484"/>
                    <a:pt x="3433" y="23861"/>
                    <a:pt x="3651" y="24089"/>
                  </a:cubicBezTo>
                  <a:cubicBezTo>
                    <a:pt x="3502" y="24991"/>
                    <a:pt x="3290" y="25882"/>
                    <a:pt x="3020" y="26752"/>
                  </a:cubicBezTo>
                  <a:cubicBezTo>
                    <a:pt x="2680" y="27829"/>
                    <a:pt x="2855" y="29002"/>
                    <a:pt x="3492" y="29936"/>
                  </a:cubicBezTo>
                  <a:lnTo>
                    <a:pt x="4017" y="30705"/>
                  </a:lnTo>
                  <a:cubicBezTo>
                    <a:pt x="4553" y="31496"/>
                    <a:pt x="4839" y="32429"/>
                    <a:pt x="4839" y="33390"/>
                  </a:cubicBezTo>
                  <a:cubicBezTo>
                    <a:pt x="4850" y="33697"/>
                    <a:pt x="5105" y="33941"/>
                    <a:pt x="5412" y="33941"/>
                  </a:cubicBezTo>
                  <a:cubicBezTo>
                    <a:pt x="5720" y="33941"/>
                    <a:pt x="5975" y="33697"/>
                    <a:pt x="5985" y="33390"/>
                  </a:cubicBezTo>
                  <a:cubicBezTo>
                    <a:pt x="5985" y="32201"/>
                    <a:pt x="5630" y="31045"/>
                    <a:pt x="4961" y="30063"/>
                  </a:cubicBezTo>
                  <a:lnTo>
                    <a:pt x="4436" y="29294"/>
                  </a:lnTo>
                  <a:cubicBezTo>
                    <a:pt x="3996" y="28646"/>
                    <a:pt x="3879" y="27840"/>
                    <a:pt x="4113" y="27097"/>
                  </a:cubicBezTo>
                  <a:cubicBezTo>
                    <a:pt x="4749" y="25038"/>
                    <a:pt x="5078" y="22900"/>
                    <a:pt x="5078" y="20746"/>
                  </a:cubicBezTo>
                  <a:lnTo>
                    <a:pt x="5078" y="16815"/>
                  </a:lnTo>
                  <a:cubicBezTo>
                    <a:pt x="5078" y="15732"/>
                    <a:pt x="5954" y="14857"/>
                    <a:pt x="7036" y="14857"/>
                  </a:cubicBezTo>
                  <a:cubicBezTo>
                    <a:pt x="8118" y="14857"/>
                    <a:pt x="8994" y="15732"/>
                    <a:pt x="8999" y="16815"/>
                  </a:cubicBezTo>
                  <a:lnTo>
                    <a:pt x="8999" y="20640"/>
                  </a:lnTo>
                  <a:cubicBezTo>
                    <a:pt x="8999" y="22110"/>
                    <a:pt x="9328" y="23558"/>
                    <a:pt x="9965" y="24879"/>
                  </a:cubicBezTo>
                  <a:cubicBezTo>
                    <a:pt x="10064" y="25086"/>
                    <a:pt x="10268" y="25207"/>
                    <a:pt x="10482" y="25207"/>
                  </a:cubicBezTo>
                  <a:cubicBezTo>
                    <a:pt x="10564" y="25207"/>
                    <a:pt x="10649" y="25188"/>
                    <a:pt x="10729" y="25150"/>
                  </a:cubicBezTo>
                  <a:cubicBezTo>
                    <a:pt x="11015" y="25012"/>
                    <a:pt x="11132" y="24667"/>
                    <a:pt x="10994" y="24386"/>
                  </a:cubicBezTo>
                  <a:cubicBezTo>
                    <a:pt x="10580" y="23510"/>
                    <a:pt x="10310" y="22571"/>
                    <a:pt x="10198" y="21611"/>
                  </a:cubicBezTo>
                  <a:lnTo>
                    <a:pt x="14252" y="21611"/>
                  </a:lnTo>
                  <a:cubicBezTo>
                    <a:pt x="14602" y="21611"/>
                    <a:pt x="14894" y="21324"/>
                    <a:pt x="14894" y="20969"/>
                  </a:cubicBezTo>
                  <a:lnTo>
                    <a:pt x="14894" y="20035"/>
                  </a:lnTo>
                  <a:cubicBezTo>
                    <a:pt x="15785" y="21080"/>
                    <a:pt x="16157" y="22470"/>
                    <a:pt x="15897" y="23823"/>
                  </a:cubicBezTo>
                  <a:lnTo>
                    <a:pt x="13164" y="32902"/>
                  </a:lnTo>
                  <a:cubicBezTo>
                    <a:pt x="13069" y="33204"/>
                    <a:pt x="13244" y="33522"/>
                    <a:pt x="13546" y="33613"/>
                  </a:cubicBezTo>
                  <a:cubicBezTo>
                    <a:pt x="13602" y="33630"/>
                    <a:pt x="13659" y="33639"/>
                    <a:pt x="13715" y="33639"/>
                  </a:cubicBezTo>
                  <a:cubicBezTo>
                    <a:pt x="13959" y="33639"/>
                    <a:pt x="14184" y="33477"/>
                    <a:pt x="14257" y="33230"/>
                  </a:cubicBezTo>
                  <a:lnTo>
                    <a:pt x="17913" y="20778"/>
                  </a:lnTo>
                  <a:cubicBezTo>
                    <a:pt x="18258" y="19515"/>
                    <a:pt x="17563" y="18205"/>
                    <a:pt x="16326" y="17775"/>
                  </a:cubicBezTo>
                  <a:lnTo>
                    <a:pt x="14889" y="17281"/>
                  </a:lnTo>
                  <a:lnTo>
                    <a:pt x="14889" y="643"/>
                  </a:lnTo>
                  <a:cubicBezTo>
                    <a:pt x="14889" y="287"/>
                    <a:pt x="14602" y="1"/>
                    <a:pt x="14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20"/>
            <p:cNvSpPr/>
            <p:nvPr/>
          </p:nvSpPr>
          <p:spPr>
            <a:xfrm>
              <a:off x="5306071" y="2886891"/>
              <a:ext cx="54359" cy="45224"/>
            </a:xfrm>
            <a:custGeom>
              <a:avLst/>
              <a:gdLst/>
              <a:ahLst/>
              <a:cxnLst/>
              <a:rect l="l" t="t" r="r" b="b"/>
              <a:pathLst>
                <a:path w="3630" h="3020" extrusionOk="0">
                  <a:moveTo>
                    <a:pt x="2462" y="1147"/>
                  </a:moveTo>
                  <a:lnTo>
                    <a:pt x="2462" y="1189"/>
                  </a:lnTo>
                  <a:cubicBezTo>
                    <a:pt x="2473" y="1555"/>
                    <a:pt x="2176" y="1858"/>
                    <a:pt x="1809" y="1858"/>
                  </a:cubicBezTo>
                  <a:cubicBezTo>
                    <a:pt x="1443" y="1858"/>
                    <a:pt x="1152" y="1555"/>
                    <a:pt x="1162" y="1189"/>
                  </a:cubicBezTo>
                  <a:lnTo>
                    <a:pt x="1162" y="1152"/>
                  </a:lnTo>
                  <a:lnTo>
                    <a:pt x="2462" y="1147"/>
                  </a:lnTo>
                  <a:close/>
                  <a:moveTo>
                    <a:pt x="3035" y="1"/>
                  </a:moveTo>
                  <a:lnTo>
                    <a:pt x="589" y="11"/>
                  </a:lnTo>
                  <a:cubicBezTo>
                    <a:pt x="276" y="11"/>
                    <a:pt x="21" y="266"/>
                    <a:pt x="21" y="584"/>
                  </a:cubicBezTo>
                  <a:lnTo>
                    <a:pt x="21" y="1189"/>
                  </a:lnTo>
                  <a:cubicBezTo>
                    <a:pt x="0" y="2192"/>
                    <a:pt x="807" y="3020"/>
                    <a:pt x="1815" y="3020"/>
                  </a:cubicBezTo>
                  <a:cubicBezTo>
                    <a:pt x="2818" y="3020"/>
                    <a:pt x="3629" y="2192"/>
                    <a:pt x="3608" y="1189"/>
                  </a:cubicBezTo>
                  <a:lnTo>
                    <a:pt x="3608" y="574"/>
                  </a:lnTo>
                  <a:cubicBezTo>
                    <a:pt x="3608" y="255"/>
                    <a:pt x="3353" y="1"/>
                    <a:pt x="3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20"/>
            <p:cNvSpPr/>
            <p:nvPr/>
          </p:nvSpPr>
          <p:spPr>
            <a:xfrm>
              <a:off x="5311148" y="2953320"/>
              <a:ext cx="40612" cy="17101"/>
            </a:xfrm>
            <a:custGeom>
              <a:avLst/>
              <a:gdLst/>
              <a:ahLst/>
              <a:cxnLst/>
              <a:rect l="l" t="t" r="r" b="b"/>
              <a:pathLst>
                <a:path w="2712" h="1142" extrusionOk="0">
                  <a:moveTo>
                    <a:pt x="558" y="0"/>
                  </a:moveTo>
                  <a:cubicBezTo>
                    <a:pt x="245" y="6"/>
                    <a:pt x="1" y="260"/>
                    <a:pt x="1" y="568"/>
                  </a:cubicBezTo>
                  <a:cubicBezTo>
                    <a:pt x="1" y="881"/>
                    <a:pt x="245" y="1130"/>
                    <a:pt x="558" y="1141"/>
                  </a:cubicBezTo>
                  <a:lnTo>
                    <a:pt x="2160" y="1141"/>
                  </a:lnTo>
                  <a:cubicBezTo>
                    <a:pt x="2468" y="1130"/>
                    <a:pt x="2712" y="881"/>
                    <a:pt x="2712" y="568"/>
                  </a:cubicBezTo>
                  <a:cubicBezTo>
                    <a:pt x="2712" y="260"/>
                    <a:pt x="2468" y="6"/>
                    <a:pt x="2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20"/>
            <p:cNvSpPr/>
            <p:nvPr/>
          </p:nvSpPr>
          <p:spPr>
            <a:xfrm>
              <a:off x="5311148" y="2973896"/>
              <a:ext cx="40612" cy="17101"/>
            </a:xfrm>
            <a:custGeom>
              <a:avLst/>
              <a:gdLst/>
              <a:ahLst/>
              <a:cxnLst/>
              <a:rect l="l" t="t" r="r" b="b"/>
              <a:pathLst>
                <a:path w="2712" h="1142" extrusionOk="0">
                  <a:moveTo>
                    <a:pt x="558" y="1"/>
                  </a:moveTo>
                  <a:cubicBezTo>
                    <a:pt x="245" y="6"/>
                    <a:pt x="1" y="261"/>
                    <a:pt x="1" y="568"/>
                  </a:cubicBezTo>
                  <a:cubicBezTo>
                    <a:pt x="1" y="881"/>
                    <a:pt x="245" y="1131"/>
                    <a:pt x="558" y="1141"/>
                  </a:cubicBezTo>
                  <a:lnTo>
                    <a:pt x="2160" y="1141"/>
                  </a:lnTo>
                  <a:cubicBezTo>
                    <a:pt x="2468" y="1131"/>
                    <a:pt x="2712" y="881"/>
                    <a:pt x="2712" y="568"/>
                  </a:cubicBezTo>
                  <a:cubicBezTo>
                    <a:pt x="2712" y="261"/>
                    <a:pt x="2468" y="6"/>
                    <a:pt x="21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20"/>
            <p:cNvSpPr/>
            <p:nvPr/>
          </p:nvSpPr>
          <p:spPr>
            <a:xfrm>
              <a:off x="5257118" y="2688023"/>
              <a:ext cx="66923" cy="66908"/>
            </a:xfrm>
            <a:custGeom>
              <a:avLst/>
              <a:gdLst/>
              <a:ahLst/>
              <a:cxnLst/>
              <a:rect l="l" t="t" r="r" b="b"/>
              <a:pathLst>
                <a:path w="4469" h="4468" extrusionOk="0">
                  <a:moveTo>
                    <a:pt x="3322" y="1147"/>
                  </a:moveTo>
                  <a:lnTo>
                    <a:pt x="3322" y="3322"/>
                  </a:lnTo>
                  <a:lnTo>
                    <a:pt x="1147" y="3322"/>
                  </a:lnTo>
                  <a:lnTo>
                    <a:pt x="1147" y="1147"/>
                  </a:lnTo>
                  <a:close/>
                  <a:moveTo>
                    <a:pt x="574" y="1"/>
                  </a:moveTo>
                  <a:cubicBezTo>
                    <a:pt x="261" y="1"/>
                    <a:pt x="1" y="255"/>
                    <a:pt x="1" y="574"/>
                  </a:cubicBezTo>
                  <a:lnTo>
                    <a:pt x="1" y="3895"/>
                  </a:lnTo>
                  <a:cubicBezTo>
                    <a:pt x="1" y="4208"/>
                    <a:pt x="261" y="4468"/>
                    <a:pt x="574" y="4468"/>
                  </a:cubicBezTo>
                  <a:lnTo>
                    <a:pt x="3895" y="4468"/>
                  </a:lnTo>
                  <a:cubicBezTo>
                    <a:pt x="4214" y="4468"/>
                    <a:pt x="4468" y="4208"/>
                    <a:pt x="4468" y="3895"/>
                  </a:cubicBezTo>
                  <a:lnTo>
                    <a:pt x="4468" y="574"/>
                  </a:lnTo>
                  <a:cubicBezTo>
                    <a:pt x="4468" y="255"/>
                    <a:pt x="4214" y="1"/>
                    <a:pt x="38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20"/>
            <p:cNvSpPr/>
            <p:nvPr/>
          </p:nvSpPr>
          <p:spPr>
            <a:xfrm>
              <a:off x="5257118" y="2847492"/>
              <a:ext cx="47770" cy="66908"/>
            </a:xfrm>
            <a:custGeom>
              <a:avLst/>
              <a:gdLst/>
              <a:ahLst/>
              <a:cxnLst/>
              <a:rect l="l" t="t" r="r" b="b"/>
              <a:pathLst>
                <a:path w="3190" h="4468" extrusionOk="0">
                  <a:moveTo>
                    <a:pt x="574" y="0"/>
                  </a:moveTo>
                  <a:cubicBezTo>
                    <a:pt x="261" y="0"/>
                    <a:pt x="1" y="260"/>
                    <a:pt x="1" y="573"/>
                  </a:cubicBezTo>
                  <a:lnTo>
                    <a:pt x="1" y="3895"/>
                  </a:lnTo>
                  <a:cubicBezTo>
                    <a:pt x="1" y="4213"/>
                    <a:pt x="261" y="4468"/>
                    <a:pt x="574" y="4468"/>
                  </a:cubicBezTo>
                  <a:lnTo>
                    <a:pt x="1110" y="4468"/>
                  </a:lnTo>
                  <a:cubicBezTo>
                    <a:pt x="1116" y="4468"/>
                    <a:pt x="1123" y="4468"/>
                    <a:pt x="1129" y="4468"/>
                  </a:cubicBezTo>
                  <a:cubicBezTo>
                    <a:pt x="1434" y="4468"/>
                    <a:pt x="1688" y="4222"/>
                    <a:pt x="1699" y="3916"/>
                  </a:cubicBezTo>
                  <a:cubicBezTo>
                    <a:pt x="1709" y="3603"/>
                    <a:pt x="1465" y="3337"/>
                    <a:pt x="1147" y="3327"/>
                  </a:cubicBezTo>
                  <a:lnTo>
                    <a:pt x="1147" y="1146"/>
                  </a:lnTo>
                  <a:lnTo>
                    <a:pt x="2638" y="1146"/>
                  </a:lnTo>
                  <a:cubicBezTo>
                    <a:pt x="2946" y="1136"/>
                    <a:pt x="3190" y="886"/>
                    <a:pt x="3190" y="573"/>
                  </a:cubicBezTo>
                  <a:cubicBezTo>
                    <a:pt x="3190" y="265"/>
                    <a:pt x="2946" y="11"/>
                    <a:pt x="2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20"/>
            <p:cNvSpPr/>
            <p:nvPr/>
          </p:nvSpPr>
          <p:spPr>
            <a:xfrm>
              <a:off x="5337219" y="2727752"/>
              <a:ext cx="76597" cy="17176"/>
            </a:xfrm>
            <a:custGeom>
              <a:avLst/>
              <a:gdLst/>
              <a:ahLst/>
              <a:cxnLst/>
              <a:rect l="l" t="t" r="r" b="b"/>
              <a:pathLst>
                <a:path w="5115" h="1147" extrusionOk="0">
                  <a:moveTo>
                    <a:pt x="573" y="0"/>
                  </a:moveTo>
                  <a:cubicBezTo>
                    <a:pt x="255" y="0"/>
                    <a:pt x="0" y="255"/>
                    <a:pt x="0" y="573"/>
                  </a:cubicBezTo>
                  <a:cubicBezTo>
                    <a:pt x="0" y="886"/>
                    <a:pt x="255" y="1141"/>
                    <a:pt x="573" y="1146"/>
                  </a:cubicBezTo>
                  <a:lnTo>
                    <a:pt x="4542" y="1146"/>
                  </a:lnTo>
                  <a:cubicBezTo>
                    <a:pt x="4855" y="1146"/>
                    <a:pt x="5115" y="886"/>
                    <a:pt x="5115" y="573"/>
                  </a:cubicBezTo>
                  <a:cubicBezTo>
                    <a:pt x="5115" y="255"/>
                    <a:pt x="4855" y="0"/>
                    <a:pt x="45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20"/>
            <p:cNvSpPr/>
            <p:nvPr/>
          </p:nvSpPr>
          <p:spPr>
            <a:xfrm>
              <a:off x="5337444" y="2698042"/>
              <a:ext cx="76058" cy="17176"/>
            </a:xfrm>
            <a:custGeom>
              <a:avLst/>
              <a:gdLst/>
              <a:ahLst/>
              <a:cxnLst/>
              <a:rect l="l" t="t" r="r" b="b"/>
              <a:pathLst>
                <a:path w="5079" h="1147" extrusionOk="0">
                  <a:moveTo>
                    <a:pt x="558" y="0"/>
                  </a:moveTo>
                  <a:cubicBezTo>
                    <a:pt x="245" y="11"/>
                    <a:pt x="1" y="260"/>
                    <a:pt x="1" y="573"/>
                  </a:cubicBezTo>
                  <a:cubicBezTo>
                    <a:pt x="1" y="881"/>
                    <a:pt x="245" y="1135"/>
                    <a:pt x="558" y="1146"/>
                  </a:cubicBezTo>
                  <a:lnTo>
                    <a:pt x="4527" y="1146"/>
                  </a:lnTo>
                  <a:cubicBezTo>
                    <a:pt x="4834" y="1135"/>
                    <a:pt x="5079" y="881"/>
                    <a:pt x="5079" y="573"/>
                  </a:cubicBezTo>
                  <a:cubicBezTo>
                    <a:pt x="5079" y="260"/>
                    <a:pt x="4834" y="11"/>
                    <a:pt x="4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20"/>
            <p:cNvSpPr/>
            <p:nvPr/>
          </p:nvSpPr>
          <p:spPr>
            <a:xfrm>
              <a:off x="5257118" y="2767795"/>
              <a:ext cx="66923" cy="66908"/>
            </a:xfrm>
            <a:custGeom>
              <a:avLst/>
              <a:gdLst/>
              <a:ahLst/>
              <a:cxnLst/>
              <a:rect l="l" t="t" r="r" b="b"/>
              <a:pathLst>
                <a:path w="4469" h="4468" extrusionOk="0">
                  <a:moveTo>
                    <a:pt x="3322" y="1147"/>
                  </a:moveTo>
                  <a:lnTo>
                    <a:pt x="3322" y="3322"/>
                  </a:lnTo>
                  <a:lnTo>
                    <a:pt x="1147" y="3322"/>
                  </a:lnTo>
                  <a:lnTo>
                    <a:pt x="1147" y="1147"/>
                  </a:lnTo>
                  <a:close/>
                  <a:moveTo>
                    <a:pt x="574" y="0"/>
                  </a:moveTo>
                  <a:cubicBezTo>
                    <a:pt x="261" y="0"/>
                    <a:pt x="1" y="255"/>
                    <a:pt x="1" y="573"/>
                  </a:cubicBezTo>
                  <a:lnTo>
                    <a:pt x="1" y="3895"/>
                  </a:lnTo>
                  <a:cubicBezTo>
                    <a:pt x="1" y="4208"/>
                    <a:pt x="261" y="4468"/>
                    <a:pt x="574" y="4468"/>
                  </a:cubicBezTo>
                  <a:lnTo>
                    <a:pt x="3895" y="4468"/>
                  </a:lnTo>
                  <a:cubicBezTo>
                    <a:pt x="4214" y="4468"/>
                    <a:pt x="4468" y="4208"/>
                    <a:pt x="4468" y="3895"/>
                  </a:cubicBezTo>
                  <a:lnTo>
                    <a:pt x="4468" y="573"/>
                  </a:lnTo>
                  <a:cubicBezTo>
                    <a:pt x="4468" y="255"/>
                    <a:pt x="4214" y="0"/>
                    <a:pt x="38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20"/>
            <p:cNvSpPr/>
            <p:nvPr/>
          </p:nvSpPr>
          <p:spPr>
            <a:xfrm>
              <a:off x="5337444" y="2807524"/>
              <a:ext cx="76058" cy="17176"/>
            </a:xfrm>
            <a:custGeom>
              <a:avLst/>
              <a:gdLst/>
              <a:ahLst/>
              <a:cxnLst/>
              <a:rect l="l" t="t" r="r" b="b"/>
              <a:pathLst>
                <a:path w="5079" h="1147" extrusionOk="0">
                  <a:moveTo>
                    <a:pt x="558" y="0"/>
                  </a:moveTo>
                  <a:cubicBezTo>
                    <a:pt x="245" y="11"/>
                    <a:pt x="1" y="260"/>
                    <a:pt x="1" y="573"/>
                  </a:cubicBezTo>
                  <a:cubicBezTo>
                    <a:pt x="1" y="881"/>
                    <a:pt x="245" y="1136"/>
                    <a:pt x="558" y="1146"/>
                  </a:cubicBezTo>
                  <a:lnTo>
                    <a:pt x="4527" y="1146"/>
                  </a:lnTo>
                  <a:cubicBezTo>
                    <a:pt x="4834" y="1136"/>
                    <a:pt x="5079" y="881"/>
                    <a:pt x="5079" y="573"/>
                  </a:cubicBezTo>
                  <a:cubicBezTo>
                    <a:pt x="5079" y="260"/>
                    <a:pt x="4834" y="11"/>
                    <a:pt x="45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20"/>
            <p:cNvSpPr/>
            <p:nvPr/>
          </p:nvSpPr>
          <p:spPr>
            <a:xfrm>
              <a:off x="5337444" y="2777798"/>
              <a:ext cx="76058" cy="17101"/>
            </a:xfrm>
            <a:custGeom>
              <a:avLst/>
              <a:gdLst/>
              <a:ahLst/>
              <a:cxnLst/>
              <a:rect l="l" t="t" r="r" b="b"/>
              <a:pathLst>
                <a:path w="5079" h="1142" extrusionOk="0">
                  <a:moveTo>
                    <a:pt x="558" y="1"/>
                  </a:moveTo>
                  <a:cubicBezTo>
                    <a:pt x="245" y="6"/>
                    <a:pt x="1" y="261"/>
                    <a:pt x="1" y="569"/>
                  </a:cubicBezTo>
                  <a:cubicBezTo>
                    <a:pt x="1" y="882"/>
                    <a:pt x="245" y="1131"/>
                    <a:pt x="558" y="1142"/>
                  </a:cubicBezTo>
                  <a:lnTo>
                    <a:pt x="4527" y="1142"/>
                  </a:lnTo>
                  <a:cubicBezTo>
                    <a:pt x="4834" y="1131"/>
                    <a:pt x="5079" y="882"/>
                    <a:pt x="5079" y="569"/>
                  </a:cubicBezTo>
                  <a:cubicBezTo>
                    <a:pt x="5079" y="261"/>
                    <a:pt x="4834" y="6"/>
                    <a:pt x="45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20"/>
            <p:cNvSpPr/>
            <p:nvPr/>
          </p:nvSpPr>
          <p:spPr>
            <a:xfrm>
              <a:off x="5384885" y="2887206"/>
              <a:ext cx="28617" cy="17191"/>
            </a:xfrm>
            <a:custGeom>
              <a:avLst/>
              <a:gdLst/>
              <a:ahLst/>
              <a:cxnLst/>
              <a:rect l="l" t="t" r="r" b="b"/>
              <a:pathLst>
                <a:path w="1911" h="1148" extrusionOk="0">
                  <a:moveTo>
                    <a:pt x="576" y="1"/>
                  </a:moveTo>
                  <a:cubicBezTo>
                    <a:pt x="260" y="1"/>
                    <a:pt x="0" y="257"/>
                    <a:pt x="0" y="574"/>
                  </a:cubicBezTo>
                  <a:cubicBezTo>
                    <a:pt x="0" y="891"/>
                    <a:pt x="260" y="1147"/>
                    <a:pt x="576" y="1147"/>
                  </a:cubicBezTo>
                  <a:cubicBezTo>
                    <a:pt x="582" y="1147"/>
                    <a:pt x="588" y="1147"/>
                    <a:pt x="595" y="1147"/>
                  </a:cubicBezTo>
                  <a:lnTo>
                    <a:pt x="1359" y="1147"/>
                  </a:lnTo>
                  <a:cubicBezTo>
                    <a:pt x="1666" y="1136"/>
                    <a:pt x="1911" y="887"/>
                    <a:pt x="1911" y="574"/>
                  </a:cubicBezTo>
                  <a:cubicBezTo>
                    <a:pt x="1911" y="266"/>
                    <a:pt x="1666" y="12"/>
                    <a:pt x="1359" y="1"/>
                  </a:cubicBezTo>
                  <a:lnTo>
                    <a:pt x="595" y="1"/>
                  </a:lnTo>
                  <a:cubicBezTo>
                    <a:pt x="588" y="1"/>
                    <a:pt x="582" y="1"/>
                    <a:pt x="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20"/>
            <p:cNvSpPr/>
            <p:nvPr/>
          </p:nvSpPr>
          <p:spPr>
            <a:xfrm>
              <a:off x="5375196" y="2857495"/>
              <a:ext cx="38306" cy="17176"/>
            </a:xfrm>
            <a:custGeom>
              <a:avLst/>
              <a:gdLst/>
              <a:ahLst/>
              <a:cxnLst/>
              <a:rect l="l" t="t" r="r" b="b"/>
              <a:pathLst>
                <a:path w="2558" h="1147" extrusionOk="0">
                  <a:moveTo>
                    <a:pt x="557" y="1"/>
                  </a:moveTo>
                  <a:cubicBezTo>
                    <a:pt x="244" y="11"/>
                    <a:pt x="0" y="266"/>
                    <a:pt x="0" y="574"/>
                  </a:cubicBezTo>
                  <a:cubicBezTo>
                    <a:pt x="0" y="881"/>
                    <a:pt x="244" y="1136"/>
                    <a:pt x="557" y="1147"/>
                  </a:cubicBezTo>
                  <a:lnTo>
                    <a:pt x="2006" y="1147"/>
                  </a:lnTo>
                  <a:cubicBezTo>
                    <a:pt x="2313" y="1136"/>
                    <a:pt x="2558" y="881"/>
                    <a:pt x="2558" y="574"/>
                  </a:cubicBezTo>
                  <a:cubicBezTo>
                    <a:pt x="2558" y="266"/>
                    <a:pt x="2313" y="11"/>
                    <a:pt x="20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20"/>
            <p:cNvSpPr/>
            <p:nvPr/>
          </p:nvSpPr>
          <p:spPr>
            <a:xfrm>
              <a:off x="5281992" y="2792669"/>
              <a:ext cx="17176" cy="17086"/>
            </a:xfrm>
            <a:custGeom>
              <a:avLst/>
              <a:gdLst/>
              <a:ahLst/>
              <a:cxnLst/>
              <a:rect l="l" t="t" r="r" b="b"/>
              <a:pathLst>
                <a:path w="1147" h="1141" extrusionOk="0">
                  <a:moveTo>
                    <a:pt x="574" y="0"/>
                  </a:moveTo>
                  <a:cubicBezTo>
                    <a:pt x="261" y="0"/>
                    <a:pt x="1" y="255"/>
                    <a:pt x="1" y="573"/>
                  </a:cubicBezTo>
                  <a:cubicBezTo>
                    <a:pt x="1" y="886"/>
                    <a:pt x="261" y="1141"/>
                    <a:pt x="574" y="1141"/>
                  </a:cubicBezTo>
                  <a:cubicBezTo>
                    <a:pt x="892" y="1141"/>
                    <a:pt x="1147" y="886"/>
                    <a:pt x="1147" y="573"/>
                  </a:cubicBezTo>
                  <a:cubicBezTo>
                    <a:pt x="1147" y="255"/>
                    <a:pt x="892" y="0"/>
                    <a:pt x="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120"/>
          <p:cNvGrpSpPr/>
          <p:nvPr/>
        </p:nvGrpSpPr>
        <p:grpSpPr>
          <a:xfrm>
            <a:off x="4707575" y="3490433"/>
            <a:ext cx="406571" cy="508416"/>
            <a:chOff x="5172989" y="3315042"/>
            <a:chExt cx="406571" cy="508416"/>
          </a:xfrm>
        </p:grpSpPr>
        <p:sp>
          <p:nvSpPr>
            <p:cNvPr id="2181" name="Google Shape;2181;p120"/>
            <p:cNvSpPr/>
            <p:nvPr/>
          </p:nvSpPr>
          <p:spPr>
            <a:xfrm>
              <a:off x="5172989" y="3315042"/>
              <a:ext cx="406571" cy="508416"/>
            </a:xfrm>
            <a:custGeom>
              <a:avLst/>
              <a:gdLst/>
              <a:ahLst/>
              <a:cxnLst/>
              <a:rect l="l" t="t" r="r" b="b"/>
              <a:pathLst>
                <a:path w="27150" h="33951" extrusionOk="0">
                  <a:moveTo>
                    <a:pt x="13944" y="1101"/>
                  </a:moveTo>
                  <a:cubicBezTo>
                    <a:pt x="17822" y="1106"/>
                    <a:pt x="21398" y="3181"/>
                    <a:pt x="23324" y="6544"/>
                  </a:cubicBezTo>
                  <a:cubicBezTo>
                    <a:pt x="25250" y="9908"/>
                    <a:pt x="25234" y="14041"/>
                    <a:pt x="23282" y="17395"/>
                  </a:cubicBezTo>
                  <a:cubicBezTo>
                    <a:pt x="21268" y="20844"/>
                    <a:pt x="17640" y="22768"/>
                    <a:pt x="13912" y="22768"/>
                  </a:cubicBezTo>
                  <a:cubicBezTo>
                    <a:pt x="12060" y="22768"/>
                    <a:pt x="10183" y="22293"/>
                    <a:pt x="8468" y="21294"/>
                  </a:cubicBezTo>
                  <a:cubicBezTo>
                    <a:pt x="3311" y="18286"/>
                    <a:pt x="1560" y="11638"/>
                    <a:pt x="4568" y="6481"/>
                  </a:cubicBezTo>
                  <a:cubicBezTo>
                    <a:pt x="6011" y="3992"/>
                    <a:pt x="8388" y="2183"/>
                    <a:pt x="11169" y="1461"/>
                  </a:cubicBezTo>
                  <a:cubicBezTo>
                    <a:pt x="12076" y="1217"/>
                    <a:pt x="13010" y="1101"/>
                    <a:pt x="13944" y="1101"/>
                  </a:cubicBezTo>
                  <a:close/>
                  <a:moveTo>
                    <a:pt x="5275" y="20797"/>
                  </a:moveTo>
                  <a:cubicBezTo>
                    <a:pt x="5374" y="20797"/>
                    <a:pt x="5474" y="20822"/>
                    <a:pt x="5566" y="20875"/>
                  </a:cubicBezTo>
                  <a:lnTo>
                    <a:pt x="10410" y="23698"/>
                  </a:lnTo>
                  <a:cubicBezTo>
                    <a:pt x="10686" y="23857"/>
                    <a:pt x="10776" y="24212"/>
                    <a:pt x="10617" y="24488"/>
                  </a:cubicBezTo>
                  <a:lnTo>
                    <a:pt x="10399" y="24860"/>
                  </a:lnTo>
                  <a:cubicBezTo>
                    <a:pt x="10293" y="25044"/>
                    <a:pt x="10100" y="25145"/>
                    <a:pt x="9901" y="25145"/>
                  </a:cubicBezTo>
                  <a:cubicBezTo>
                    <a:pt x="9802" y="25145"/>
                    <a:pt x="9701" y="25120"/>
                    <a:pt x="9609" y="25067"/>
                  </a:cubicBezTo>
                  <a:lnTo>
                    <a:pt x="4770" y="22244"/>
                  </a:lnTo>
                  <a:cubicBezTo>
                    <a:pt x="4494" y="22085"/>
                    <a:pt x="4399" y="21729"/>
                    <a:pt x="4563" y="21453"/>
                  </a:cubicBezTo>
                  <a:lnTo>
                    <a:pt x="4775" y="21082"/>
                  </a:lnTo>
                  <a:cubicBezTo>
                    <a:pt x="4885" y="20898"/>
                    <a:pt x="5077" y="20797"/>
                    <a:pt x="5275" y="20797"/>
                  </a:cubicBezTo>
                  <a:close/>
                  <a:moveTo>
                    <a:pt x="5805" y="24128"/>
                  </a:moveTo>
                  <a:lnTo>
                    <a:pt x="7460" y="25093"/>
                  </a:lnTo>
                  <a:lnTo>
                    <a:pt x="3799" y="32123"/>
                  </a:lnTo>
                  <a:cubicBezTo>
                    <a:pt x="3557" y="32589"/>
                    <a:pt x="3088" y="32850"/>
                    <a:pt x="2603" y="32850"/>
                  </a:cubicBezTo>
                  <a:cubicBezTo>
                    <a:pt x="2375" y="32850"/>
                    <a:pt x="2144" y="32792"/>
                    <a:pt x="1931" y="32670"/>
                  </a:cubicBezTo>
                  <a:cubicBezTo>
                    <a:pt x="1273" y="32282"/>
                    <a:pt x="1067" y="31418"/>
                    <a:pt x="1486" y="30781"/>
                  </a:cubicBezTo>
                  <a:lnTo>
                    <a:pt x="5805" y="24128"/>
                  </a:lnTo>
                  <a:close/>
                  <a:moveTo>
                    <a:pt x="13929" y="0"/>
                  </a:moveTo>
                  <a:cubicBezTo>
                    <a:pt x="9726" y="0"/>
                    <a:pt x="5775" y="2221"/>
                    <a:pt x="3619" y="5918"/>
                  </a:cubicBezTo>
                  <a:cubicBezTo>
                    <a:pt x="987" y="10433"/>
                    <a:pt x="1661" y="15983"/>
                    <a:pt x="4897" y="19734"/>
                  </a:cubicBezTo>
                  <a:lnTo>
                    <a:pt x="4850" y="19745"/>
                  </a:lnTo>
                  <a:cubicBezTo>
                    <a:pt x="4414" y="19862"/>
                    <a:pt x="4048" y="20143"/>
                    <a:pt x="3825" y="20525"/>
                  </a:cubicBezTo>
                  <a:lnTo>
                    <a:pt x="3608" y="20896"/>
                  </a:lnTo>
                  <a:cubicBezTo>
                    <a:pt x="3141" y="21698"/>
                    <a:pt x="3412" y="22727"/>
                    <a:pt x="4213" y="23199"/>
                  </a:cubicBezTo>
                  <a:lnTo>
                    <a:pt x="4850" y="23570"/>
                  </a:lnTo>
                  <a:lnTo>
                    <a:pt x="562" y="30176"/>
                  </a:lnTo>
                  <a:cubicBezTo>
                    <a:pt x="0" y="31041"/>
                    <a:pt x="37" y="32160"/>
                    <a:pt x="658" y="32978"/>
                  </a:cubicBezTo>
                  <a:cubicBezTo>
                    <a:pt x="1129" y="33602"/>
                    <a:pt x="1857" y="33951"/>
                    <a:pt x="2609" y="33951"/>
                  </a:cubicBezTo>
                  <a:cubicBezTo>
                    <a:pt x="2848" y="33951"/>
                    <a:pt x="3090" y="33915"/>
                    <a:pt x="3327" y="33842"/>
                  </a:cubicBezTo>
                  <a:cubicBezTo>
                    <a:pt x="3953" y="33651"/>
                    <a:pt x="4473" y="33216"/>
                    <a:pt x="4775" y="32633"/>
                  </a:cubicBezTo>
                  <a:lnTo>
                    <a:pt x="8415" y="25650"/>
                  </a:lnTo>
                  <a:lnTo>
                    <a:pt x="9052" y="26022"/>
                  </a:lnTo>
                  <a:cubicBezTo>
                    <a:pt x="9319" y="26177"/>
                    <a:pt x="9612" y="26250"/>
                    <a:pt x="9900" y="26250"/>
                  </a:cubicBezTo>
                  <a:cubicBezTo>
                    <a:pt x="10480" y="26250"/>
                    <a:pt x="11042" y="25952"/>
                    <a:pt x="11354" y="25417"/>
                  </a:cubicBezTo>
                  <a:lnTo>
                    <a:pt x="11572" y="25045"/>
                  </a:lnTo>
                  <a:cubicBezTo>
                    <a:pt x="11811" y="24626"/>
                    <a:pt x="11864" y="24128"/>
                    <a:pt x="11710" y="23666"/>
                  </a:cubicBezTo>
                  <a:lnTo>
                    <a:pt x="11710" y="23666"/>
                  </a:lnTo>
                  <a:cubicBezTo>
                    <a:pt x="12437" y="23804"/>
                    <a:pt x="13174" y="23873"/>
                    <a:pt x="13906" y="23873"/>
                  </a:cubicBezTo>
                  <a:cubicBezTo>
                    <a:pt x="14941" y="23873"/>
                    <a:pt x="15970" y="23740"/>
                    <a:pt x="16968" y="23475"/>
                  </a:cubicBezTo>
                  <a:cubicBezTo>
                    <a:pt x="23340" y="21798"/>
                    <a:pt x="27149" y="15272"/>
                    <a:pt x="25473" y="8895"/>
                  </a:cubicBezTo>
                  <a:cubicBezTo>
                    <a:pt x="24242" y="4226"/>
                    <a:pt x="20321" y="761"/>
                    <a:pt x="15535" y="108"/>
                  </a:cubicBezTo>
                  <a:cubicBezTo>
                    <a:pt x="14998" y="36"/>
                    <a:pt x="14462" y="0"/>
                    <a:pt x="13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20"/>
            <p:cNvSpPr/>
            <p:nvPr/>
          </p:nvSpPr>
          <p:spPr>
            <a:xfrm>
              <a:off x="5221373" y="3352853"/>
              <a:ext cx="321154" cy="281949"/>
            </a:xfrm>
            <a:custGeom>
              <a:avLst/>
              <a:gdLst/>
              <a:ahLst/>
              <a:cxnLst/>
              <a:rect l="l" t="t" r="r" b="b"/>
              <a:pathLst>
                <a:path w="21446" h="18828" extrusionOk="0">
                  <a:moveTo>
                    <a:pt x="9169" y="4672"/>
                  </a:moveTo>
                  <a:lnTo>
                    <a:pt x="9169" y="4672"/>
                  </a:lnTo>
                  <a:cubicBezTo>
                    <a:pt x="9105" y="5160"/>
                    <a:pt x="9105" y="5648"/>
                    <a:pt x="9169" y="6131"/>
                  </a:cubicBezTo>
                  <a:lnTo>
                    <a:pt x="9169" y="6136"/>
                  </a:lnTo>
                  <a:cubicBezTo>
                    <a:pt x="8569" y="6577"/>
                    <a:pt x="7927" y="6948"/>
                    <a:pt x="7243" y="7245"/>
                  </a:cubicBezTo>
                  <a:cubicBezTo>
                    <a:pt x="7492" y="6158"/>
                    <a:pt x="8192" y="5218"/>
                    <a:pt x="9169" y="4672"/>
                  </a:cubicBezTo>
                  <a:close/>
                  <a:moveTo>
                    <a:pt x="11085" y="4178"/>
                  </a:moveTo>
                  <a:cubicBezTo>
                    <a:pt x="12907" y="4178"/>
                    <a:pt x="14539" y="5455"/>
                    <a:pt x="14920" y="7298"/>
                  </a:cubicBezTo>
                  <a:cubicBezTo>
                    <a:pt x="13127" y="7187"/>
                    <a:pt x="11450" y="6561"/>
                    <a:pt x="10262" y="5982"/>
                  </a:cubicBezTo>
                  <a:lnTo>
                    <a:pt x="10262" y="5988"/>
                  </a:lnTo>
                  <a:cubicBezTo>
                    <a:pt x="10187" y="5404"/>
                    <a:pt x="10230" y="4810"/>
                    <a:pt x="10378" y="4242"/>
                  </a:cubicBezTo>
                  <a:cubicBezTo>
                    <a:pt x="10616" y="4199"/>
                    <a:pt x="10852" y="4178"/>
                    <a:pt x="11085" y="4178"/>
                  </a:cubicBezTo>
                  <a:close/>
                  <a:moveTo>
                    <a:pt x="9842" y="7006"/>
                  </a:moveTo>
                  <a:lnTo>
                    <a:pt x="9842" y="7012"/>
                  </a:lnTo>
                  <a:cubicBezTo>
                    <a:pt x="11620" y="7861"/>
                    <a:pt x="13349" y="8333"/>
                    <a:pt x="14994" y="8407"/>
                  </a:cubicBezTo>
                  <a:cubicBezTo>
                    <a:pt x="14840" y="10450"/>
                    <a:pt x="13153" y="12031"/>
                    <a:pt x="11110" y="12047"/>
                  </a:cubicBezTo>
                  <a:cubicBezTo>
                    <a:pt x="11100" y="12047"/>
                    <a:pt x="11090" y="12047"/>
                    <a:pt x="11079" y="12047"/>
                  </a:cubicBezTo>
                  <a:cubicBezTo>
                    <a:pt x="9045" y="12047"/>
                    <a:pt x="7348" y="10498"/>
                    <a:pt x="7168" y="8471"/>
                  </a:cubicBezTo>
                  <a:cubicBezTo>
                    <a:pt x="8123" y="8110"/>
                    <a:pt x="9020" y="7617"/>
                    <a:pt x="9842" y="7006"/>
                  </a:cubicBezTo>
                  <a:close/>
                  <a:moveTo>
                    <a:pt x="13482" y="12524"/>
                  </a:moveTo>
                  <a:cubicBezTo>
                    <a:pt x="13535" y="12567"/>
                    <a:pt x="13588" y="12609"/>
                    <a:pt x="13641" y="12657"/>
                  </a:cubicBezTo>
                  <a:lnTo>
                    <a:pt x="12511" y="14519"/>
                  </a:lnTo>
                  <a:lnTo>
                    <a:pt x="11471" y="13479"/>
                  </a:lnTo>
                  <a:cubicBezTo>
                    <a:pt x="11365" y="13371"/>
                    <a:pt x="11225" y="13316"/>
                    <a:pt x="11083" y="13316"/>
                  </a:cubicBezTo>
                  <a:cubicBezTo>
                    <a:pt x="10942" y="13316"/>
                    <a:pt x="10800" y="13371"/>
                    <a:pt x="10691" y="13479"/>
                  </a:cubicBezTo>
                  <a:lnTo>
                    <a:pt x="9651" y="14519"/>
                  </a:lnTo>
                  <a:lnTo>
                    <a:pt x="8516" y="12657"/>
                  </a:lnTo>
                  <a:cubicBezTo>
                    <a:pt x="8569" y="12615"/>
                    <a:pt x="8622" y="12567"/>
                    <a:pt x="8680" y="12524"/>
                  </a:cubicBezTo>
                  <a:cubicBezTo>
                    <a:pt x="9413" y="12928"/>
                    <a:pt x="10240" y="13135"/>
                    <a:pt x="11079" y="13135"/>
                  </a:cubicBezTo>
                  <a:cubicBezTo>
                    <a:pt x="11089" y="13135"/>
                    <a:pt x="11099" y="13135"/>
                    <a:pt x="11109" y="13135"/>
                  </a:cubicBezTo>
                  <a:cubicBezTo>
                    <a:pt x="11937" y="13135"/>
                    <a:pt x="12754" y="12923"/>
                    <a:pt x="13482" y="12524"/>
                  </a:cubicBezTo>
                  <a:close/>
                  <a:moveTo>
                    <a:pt x="10713" y="1101"/>
                  </a:moveTo>
                  <a:cubicBezTo>
                    <a:pt x="13684" y="1112"/>
                    <a:pt x="16427" y="2704"/>
                    <a:pt x="17902" y="5282"/>
                  </a:cubicBezTo>
                  <a:cubicBezTo>
                    <a:pt x="19382" y="7861"/>
                    <a:pt x="19371" y="11034"/>
                    <a:pt x="17875" y="13602"/>
                  </a:cubicBezTo>
                  <a:lnTo>
                    <a:pt x="17875" y="13596"/>
                  </a:lnTo>
                  <a:cubicBezTo>
                    <a:pt x="17408" y="14397"/>
                    <a:pt x="16814" y="15114"/>
                    <a:pt x="16108" y="15718"/>
                  </a:cubicBezTo>
                  <a:lnTo>
                    <a:pt x="16108" y="15639"/>
                  </a:lnTo>
                  <a:cubicBezTo>
                    <a:pt x="16114" y="14302"/>
                    <a:pt x="15583" y="13023"/>
                    <a:pt x="14633" y="12079"/>
                  </a:cubicBezTo>
                  <a:cubicBezTo>
                    <a:pt x="14564" y="12010"/>
                    <a:pt x="14490" y="11941"/>
                    <a:pt x="14416" y="11872"/>
                  </a:cubicBezTo>
                  <a:cubicBezTo>
                    <a:pt x="15976" y="10487"/>
                    <a:pt x="16522" y="8275"/>
                    <a:pt x="15785" y="6322"/>
                  </a:cubicBezTo>
                  <a:cubicBezTo>
                    <a:pt x="15042" y="4364"/>
                    <a:pt x="13169" y="3075"/>
                    <a:pt x="11079" y="3075"/>
                  </a:cubicBezTo>
                  <a:cubicBezTo>
                    <a:pt x="8988" y="3075"/>
                    <a:pt x="7115" y="4364"/>
                    <a:pt x="6372" y="6322"/>
                  </a:cubicBezTo>
                  <a:cubicBezTo>
                    <a:pt x="5635" y="8275"/>
                    <a:pt x="6176" y="10487"/>
                    <a:pt x="7741" y="11872"/>
                  </a:cubicBezTo>
                  <a:cubicBezTo>
                    <a:pt x="7667" y="11936"/>
                    <a:pt x="7593" y="12004"/>
                    <a:pt x="7524" y="12079"/>
                  </a:cubicBezTo>
                  <a:cubicBezTo>
                    <a:pt x="6574" y="13018"/>
                    <a:pt x="6043" y="14302"/>
                    <a:pt x="6049" y="15639"/>
                  </a:cubicBezTo>
                  <a:lnTo>
                    <a:pt x="6049" y="16302"/>
                  </a:lnTo>
                  <a:cubicBezTo>
                    <a:pt x="3343" y="14477"/>
                    <a:pt x="1958" y="11235"/>
                    <a:pt x="2505" y="8025"/>
                  </a:cubicBezTo>
                  <a:cubicBezTo>
                    <a:pt x="3051" y="4810"/>
                    <a:pt x="5428" y="2210"/>
                    <a:pt x="8585" y="1382"/>
                  </a:cubicBezTo>
                  <a:cubicBezTo>
                    <a:pt x="9275" y="1197"/>
                    <a:pt x="9991" y="1101"/>
                    <a:pt x="10713" y="1101"/>
                  </a:cubicBezTo>
                  <a:close/>
                  <a:moveTo>
                    <a:pt x="14400" y="13538"/>
                  </a:moveTo>
                  <a:cubicBezTo>
                    <a:pt x="14798" y="14164"/>
                    <a:pt x="15010" y="14891"/>
                    <a:pt x="15010" y="15634"/>
                  </a:cubicBezTo>
                  <a:lnTo>
                    <a:pt x="15010" y="16514"/>
                  </a:lnTo>
                  <a:cubicBezTo>
                    <a:pt x="13976" y="17135"/>
                    <a:pt x="12824" y="17528"/>
                    <a:pt x="11630" y="17660"/>
                  </a:cubicBezTo>
                  <a:lnTo>
                    <a:pt x="11630" y="15204"/>
                  </a:lnTo>
                  <a:lnTo>
                    <a:pt x="12230" y="15798"/>
                  </a:lnTo>
                  <a:cubicBezTo>
                    <a:pt x="12338" y="15909"/>
                    <a:pt x="12480" y="15962"/>
                    <a:pt x="12620" y="15962"/>
                  </a:cubicBezTo>
                  <a:cubicBezTo>
                    <a:pt x="12803" y="15962"/>
                    <a:pt x="12984" y="15871"/>
                    <a:pt x="13089" y="15697"/>
                  </a:cubicBezTo>
                  <a:lnTo>
                    <a:pt x="14400" y="13538"/>
                  </a:lnTo>
                  <a:close/>
                  <a:moveTo>
                    <a:pt x="7757" y="13533"/>
                  </a:moveTo>
                  <a:lnTo>
                    <a:pt x="9068" y="15692"/>
                  </a:lnTo>
                  <a:cubicBezTo>
                    <a:pt x="9158" y="15841"/>
                    <a:pt x="9307" y="15936"/>
                    <a:pt x="9476" y="15957"/>
                  </a:cubicBezTo>
                  <a:cubicBezTo>
                    <a:pt x="9499" y="15960"/>
                    <a:pt x="9522" y="15962"/>
                    <a:pt x="9545" y="15962"/>
                  </a:cubicBezTo>
                  <a:cubicBezTo>
                    <a:pt x="9690" y="15962"/>
                    <a:pt x="9827" y="15904"/>
                    <a:pt x="9933" y="15798"/>
                  </a:cubicBezTo>
                  <a:lnTo>
                    <a:pt x="10527" y="15199"/>
                  </a:lnTo>
                  <a:lnTo>
                    <a:pt x="10527" y="17713"/>
                  </a:lnTo>
                  <a:cubicBezTo>
                    <a:pt x="9360" y="17692"/>
                    <a:pt x="8208" y="17422"/>
                    <a:pt x="7152" y="16923"/>
                  </a:cubicBezTo>
                  <a:lnTo>
                    <a:pt x="7152" y="15634"/>
                  </a:lnTo>
                  <a:cubicBezTo>
                    <a:pt x="7152" y="14891"/>
                    <a:pt x="7359" y="14159"/>
                    <a:pt x="7757" y="13533"/>
                  </a:cubicBezTo>
                  <a:close/>
                  <a:moveTo>
                    <a:pt x="10701" y="0"/>
                  </a:moveTo>
                  <a:cubicBezTo>
                    <a:pt x="9492" y="0"/>
                    <a:pt x="8278" y="233"/>
                    <a:pt x="7131" y="703"/>
                  </a:cubicBezTo>
                  <a:cubicBezTo>
                    <a:pt x="4420" y="1817"/>
                    <a:pt x="2388" y="4125"/>
                    <a:pt x="1619" y="6948"/>
                  </a:cubicBezTo>
                  <a:cubicBezTo>
                    <a:pt x="0" y="12928"/>
                    <a:pt x="4489" y="18812"/>
                    <a:pt x="10681" y="18828"/>
                  </a:cubicBezTo>
                  <a:cubicBezTo>
                    <a:pt x="11498" y="18822"/>
                    <a:pt x="12310" y="18716"/>
                    <a:pt x="13095" y="18509"/>
                  </a:cubicBezTo>
                  <a:cubicBezTo>
                    <a:pt x="15509" y="17883"/>
                    <a:pt x="17578" y="16313"/>
                    <a:pt x="18830" y="14148"/>
                  </a:cubicBezTo>
                  <a:cubicBezTo>
                    <a:pt x="21446" y="9670"/>
                    <a:pt x="19923" y="3892"/>
                    <a:pt x="15440" y="1276"/>
                  </a:cubicBezTo>
                  <a:cubicBezTo>
                    <a:pt x="13982" y="430"/>
                    <a:pt x="12345" y="0"/>
                    <a:pt x="10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20"/>
            <p:cNvSpPr/>
            <p:nvPr/>
          </p:nvSpPr>
          <p:spPr>
            <a:xfrm>
              <a:off x="5423341" y="3584022"/>
              <a:ext cx="16532" cy="16532"/>
            </a:xfrm>
            <a:custGeom>
              <a:avLst/>
              <a:gdLst/>
              <a:ahLst/>
              <a:cxnLst/>
              <a:rect l="l" t="t" r="r" b="b"/>
              <a:pathLst>
                <a:path w="1104" h="1104" extrusionOk="0">
                  <a:moveTo>
                    <a:pt x="552" y="0"/>
                  </a:moveTo>
                  <a:cubicBezTo>
                    <a:pt x="250" y="0"/>
                    <a:pt x="0" y="250"/>
                    <a:pt x="0" y="552"/>
                  </a:cubicBezTo>
                  <a:cubicBezTo>
                    <a:pt x="0" y="855"/>
                    <a:pt x="250" y="1104"/>
                    <a:pt x="552" y="1104"/>
                  </a:cubicBezTo>
                  <a:cubicBezTo>
                    <a:pt x="855" y="1104"/>
                    <a:pt x="1104" y="855"/>
                    <a:pt x="1104" y="552"/>
                  </a:cubicBezTo>
                  <a:cubicBezTo>
                    <a:pt x="1104" y="250"/>
                    <a:pt x="855" y="0"/>
                    <a:pt x="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 name="Google Shape;2184;p120"/>
          <p:cNvGrpSpPr/>
          <p:nvPr/>
        </p:nvGrpSpPr>
        <p:grpSpPr>
          <a:xfrm>
            <a:off x="6474223" y="2859016"/>
            <a:ext cx="354069" cy="508491"/>
            <a:chOff x="5180206" y="3953665"/>
            <a:chExt cx="354069" cy="508491"/>
          </a:xfrm>
        </p:grpSpPr>
        <p:sp>
          <p:nvSpPr>
            <p:cNvPr id="2185" name="Google Shape;2185;p120"/>
            <p:cNvSpPr/>
            <p:nvPr/>
          </p:nvSpPr>
          <p:spPr>
            <a:xfrm>
              <a:off x="5180206" y="3953665"/>
              <a:ext cx="354069" cy="508491"/>
            </a:xfrm>
            <a:custGeom>
              <a:avLst/>
              <a:gdLst/>
              <a:ahLst/>
              <a:cxnLst/>
              <a:rect l="l" t="t" r="r" b="b"/>
              <a:pathLst>
                <a:path w="23644" h="33956" extrusionOk="0">
                  <a:moveTo>
                    <a:pt x="15011" y="996"/>
                  </a:moveTo>
                  <a:cubicBezTo>
                    <a:pt x="15154" y="996"/>
                    <a:pt x="15292" y="1109"/>
                    <a:pt x="15292" y="1277"/>
                  </a:cubicBezTo>
                  <a:cubicBezTo>
                    <a:pt x="15292" y="1431"/>
                    <a:pt x="15170" y="1558"/>
                    <a:pt x="15016" y="1558"/>
                  </a:cubicBezTo>
                  <a:cubicBezTo>
                    <a:pt x="14761" y="1558"/>
                    <a:pt x="14634" y="1256"/>
                    <a:pt x="14814" y="1081"/>
                  </a:cubicBezTo>
                  <a:cubicBezTo>
                    <a:pt x="14871" y="1022"/>
                    <a:pt x="14942" y="996"/>
                    <a:pt x="15011" y="996"/>
                  </a:cubicBezTo>
                  <a:close/>
                  <a:moveTo>
                    <a:pt x="8628" y="996"/>
                  </a:moveTo>
                  <a:cubicBezTo>
                    <a:pt x="8877" y="996"/>
                    <a:pt x="9005" y="1298"/>
                    <a:pt x="8830" y="1479"/>
                  </a:cubicBezTo>
                  <a:cubicBezTo>
                    <a:pt x="8772" y="1535"/>
                    <a:pt x="8702" y="1560"/>
                    <a:pt x="8633" y="1560"/>
                  </a:cubicBezTo>
                  <a:cubicBezTo>
                    <a:pt x="8487" y="1560"/>
                    <a:pt x="8347" y="1447"/>
                    <a:pt x="8347" y="1277"/>
                  </a:cubicBezTo>
                  <a:cubicBezTo>
                    <a:pt x="8347" y="1123"/>
                    <a:pt x="8474" y="996"/>
                    <a:pt x="8628" y="996"/>
                  </a:cubicBezTo>
                  <a:close/>
                  <a:moveTo>
                    <a:pt x="11822" y="2429"/>
                  </a:moveTo>
                  <a:cubicBezTo>
                    <a:pt x="12071" y="2429"/>
                    <a:pt x="12199" y="2731"/>
                    <a:pt x="12018" y="2911"/>
                  </a:cubicBezTo>
                  <a:cubicBezTo>
                    <a:pt x="11962" y="2967"/>
                    <a:pt x="11893" y="2993"/>
                    <a:pt x="11825" y="2993"/>
                  </a:cubicBezTo>
                  <a:cubicBezTo>
                    <a:pt x="11681" y="2993"/>
                    <a:pt x="11541" y="2879"/>
                    <a:pt x="11541" y="2710"/>
                  </a:cubicBezTo>
                  <a:cubicBezTo>
                    <a:pt x="11541" y="2556"/>
                    <a:pt x="11668" y="2429"/>
                    <a:pt x="11822" y="2429"/>
                  </a:cubicBezTo>
                  <a:close/>
                  <a:moveTo>
                    <a:pt x="22492" y="6148"/>
                  </a:moveTo>
                  <a:lnTo>
                    <a:pt x="22492" y="8031"/>
                  </a:lnTo>
                  <a:lnTo>
                    <a:pt x="1147" y="8031"/>
                  </a:lnTo>
                  <a:lnTo>
                    <a:pt x="1147" y="6148"/>
                  </a:lnTo>
                  <a:close/>
                  <a:moveTo>
                    <a:pt x="21601" y="9177"/>
                  </a:moveTo>
                  <a:lnTo>
                    <a:pt x="21601" y="11061"/>
                  </a:lnTo>
                  <a:lnTo>
                    <a:pt x="2038" y="11061"/>
                  </a:lnTo>
                  <a:lnTo>
                    <a:pt x="2038" y="9177"/>
                  </a:lnTo>
                  <a:close/>
                  <a:moveTo>
                    <a:pt x="20078" y="12207"/>
                  </a:moveTo>
                  <a:lnTo>
                    <a:pt x="19452" y="29780"/>
                  </a:lnTo>
                  <a:lnTo>
                    <a:pt x="4192" y="29780"/>
                  </a:lnTo>
                  <a:lnTo>
                    <a:pt x="3566" y="12207"/>
                  </a:lnTo>
                  <a:close/>
                  <a:moveTo>
                    <a:pt x="20826" y="30926"/>
                  </a:moveTo>
                  <a:lnTo>
                    <a:pt x="20826" y="32809"/>
                  </a:lnTo>
                  <a:lnTo>
                    <a:pt x="2818" y="32809"/>
                  </a:lnTo>
                  <a:lnTo>
                    <a:pt x="2818" y="30926"/>
                  </a:lnTo>
                  <a:close/>
                  <a:moveTo>
                    <a:pt x="8630" y="0"/>
                  </a:moveTo>
                  <a:cubicBezTo>
                    <a:pt x="8088" y="0"/>
                    <a:pt x="7599" y="347"/>
                    <a:pt x="7424" y="869"/>
                  </a:cubicBezTo>
                  <a:lnTo>
                    <a:pt x="6283" y="1569"/>
                  </a:lnTo>
                  <a:cubicBezTo>
                    <a:pt x="6108" y="1670"/>
                    <a:pt x="6007" y="1856"/>
                    <a:pt x="6007" y="2057"/>
                  </a:cubicBezTo>
                  <a:lnTo>
                    <a:pt x="6007" y="5002"/>
                  </a:lnTo>
                  <a:lnTo>
                    <a:pt x="579" y="5002"/>
                  </a:lnTo>
                  <a:cubicBezTo>
                    <a:pt x="261" y="5002"/>
                    <a:pt x="1" y="5257"/>
                    <a:pt x="1" y="5575"/>
                  </a:cubicBezTo>
                  <a:lnTo>
                    <a:pt x="1" y="8604"/>
                  </a:lnTo>
                  <a:cubicBezTo>
                    <a:pt x="1" y="8923"/>
                    <a:pt x="261" y="9177"/>
                    <a:pt x="579" y="9177"/>
                  </a:cubicBezTo>
                  <a:lnTo>
                    <a:pt x="892" y="9177"/>
                  </a:lnTo>
                  <a:lnTo>
                    <a:pt x="892" y="11629"/>
                  </a:lnTo>
                  <a:cubicBezTo>
                    <a:pt x="892" y="11944"/>
                    <a:pt x="1147" y="12202"/>
                    <a:pt x="1456" y="12202"/>
                  </a:cubicBezTo>
                  <a:cubicBezTo>
                    <a:pt x="1459" y="12202"/>
                    <a:pt x="1462" y="12202"/>
                    <a:pt x="1465" y="12202"/>
                  </a:cubicBezTo>
                  <a:lnTo>
                    <a:pt x="2420" y="12202"/>
                  </a:lnTo>
                  <a:lnTo>
                    <a:pt x="3046" y="29780"/>
                  </a:lnTo>
                  <a:lnTo>
                    <a:pt x="2245" y="29780"/>
                  </a:lnTo>
                  <a:cubicBezTo>
                    <a:pt x="1927" y="29780"/>
                    <a:pt x="1672" y="30034"/>
                    <a:pt x="1672" y="30353"/>
                  </a:cubicBezTo>
                  <a:lnTo>
                    <a:pt x="1672" y="33382"/>
                  </a:lnTo>
                  <a:cubicBezTo>
                    <a:pt x="1672" y="33701"/>
                    <a:pt x="1927" y="33955"/>
                    <a:pt x="2245" y="33955"/>
                  </a:cubicBezTo>
                  <a:lnTo>
                    <a:pt x="21404" y="33955"/>
                  </a:lnTo>
                  <a:cubicBezTo>
                    <a:pt x="21717" y="33955"/>
                    <a:pt x="21977" y="33701"/>
                    <a:pt x="21977" y="33382"/>
                  </a:cubicBezTo>
                  <a:lnTo>
                    <a:pt x="21977" y="30353"/>
                  </a:lnTo>
                  <a:cubicBezTo>
                    <a:pt x="21977" y="30034"/>
                    <a:pt x="21717" y="29780"/>
                    <a:pt x="21404" y="29780"/>
                  </a:cubicBezTo>
                  <a:lnTo>
                    <a:pt x="20603" y="29780"/>
                  </a:lnTo>
                  <a:lnTo>
                    <a:pt x="21224" y="12202"/>
                  </a:lnTo>
                  <a:lnTo>
                    <a:pt x="22179" y="12202"/>
                  </a:lnTo>
                  <a:cubicBezTo>
                    <a:pt x="22182" y="12202"/>
                    <a:pt x="22185" y="12202"/>
                    <a:pt x="22188" y="12202"/>
                  </a:cubicBezTo>
                  <a:cubicBezTo>
                    <a:pt x="22502" y="12202"/>
                    <a:pt x="22752" y="11944"/>
                    <a:pt x="22752" y="11629"/>
                  </a:cubicBezTo>
                  <a:lnTo>
                    <a:pt x="22752" y="9177"/>
                  </a:lnTo>
                  <a:lnTo>
                    <a:pt x="23070" y="9177"/>
                  </a:lnTo>
                  <a:cubicBezTo>
                    <a:pt x="23383" y="9177"/>
                    <a:pt x="23643" y="8918"/>
                    <a:pt x="23643" y="8604"/>
                  </a:cubicBezTo>
                  <a:lnTo>
                    <a:pt x="23643" y="5575"/>
                  </a:lnTo>
                  <a:cubicBezTo>
                    <a:pt x="23643" y="5257"/>
                    <a:pt x="23383" y="5002"/>
                    <a:pt x="23065" y="5002"/>
                  </a:cubicBezTo>
                  <a:lnTo>
                    <a:pt x="17632" y="5002"/>
                  </a:lnTo>
                  <a:lnTo>
                    <a:pt x="17632" y="2057"/>
                  </a:lnTo>
                  <a:cubicBezTo>
                    <a:pt x="17632" y="1856"/>
                    <a:pt x="17531" y="1670"/>
                    <a:pt x="17361" y="1569"/>
                  </a:cubicBezTo>
                  <a:lnTo>
                    <a:pt x="16220" y="869"/>
                  </a:lnTo>
                  <a:cubicBezTo>
                    <a:pt x="16045" y="347"/>
                    <a:pt x="15551" y="0"/>
                    <a:pt x="15009" y="0"/>
                  </a:cubicBezTo>
                  <a:cubicBezTo>
                    <a:pt x="14978" y="0"/>
                    <a:pt x="14947" y="2"/>
                    <a:pt x="14915" y="4"/>
                  </a:cubicBezTo>
                  <a:cubicBezTo>
                    <a:pt x="14337" y="52"/>
                    <a:pt x="13859" y="481"/>
                    <a:pt x="13759" y="1054"/>
                  </a:cubicBezTo>
                  <a:cubicBezTo>
                    <a:pt x="13658" y="1627"/>
                    <a:pt x="13955" y="2195"/>
                    <a:pt x="14480" y="2439"/>
                  </a:cubicBezTo>
                  <a:cubicBezTo>
                    <a:pt x="14650" y="2515"/>
                    <a:pt x="14829" y="2552"/>
                    <a:pt x="15006" y="2552"/>
                  </a:cubicBezTo>
                  <a:cubicBezTo>
                    <a:pt x="15384" y="2552"/>
                    <a:pt x="15754" y="2385"/>
                    <a:pt x="16003" y="2078"/>
                  </a:cubicBezTo>
                  <a:lnTo>
                    <a:pt x="16486" y="2376"/>
                  </a:lnTo>
                  <a:lnTo>
                    <a:pt x="16486" y="5002"/>
                  </a:lnTo>
                  <a:lnTo>
                    <a:pt x="12395" y="5002"/>
                  </a:lnTo>
                  <a:lnTo>
                    <a:pt x="12395" y="3845"/>
                  </a:lnTo>
                  <a:cubicBezTo>
                    <a:pt x="12920" y="3580"/>
                    <a:pt x="13196" y="2986"/>
                    <a:pt x="13064" y="2413"/>
                  </a:cubicBezTo>
                  <a:cubicBezTo>
                    <a:pt x="12926" y="1840"/>
                    <a:pt x="12411" y="1431"/>
                    <a:pt x="11822" y="1431"/>
                  </a:cubicBezTo>
                  <a:cubicBezTo>
                    <a:pt x="11228" y="1431"/>
                    <a:pt x="10718" y="1840"/>
                    <a:pt x="10581" y="2413"/>
                  </a:cubicBezTo>
                  <a:cubicBezTo>
                    <a:pt x="10443" y="2986"/>
                    <a:pt x="10718" y="3580"/>
                    <a:pt x="11249" y="3845"/>
                  </a:cubicBezTo>
                  <a:lnTo>
                    <a:pt x="11249" y="5002"/>
                  </a:lnTo>
                  <a:lnTo>
                    <a:pt x="7153" y="5002"/>
                  </a:lnTo>
                  <a:lnTo>
                    <a:pt x="7153" y="2376"/>
                  </a:lnTo>
                  <a:lnTo>
                    <a:pt x="7641" y="2078"/>
                  </a:lnTo>
                  <a:cubicBezTo>
                    <a:pt x="7889" y="2384"/>
                    <a:pt x="8254" y="2551"/>
                    <a:pt x="8628" y="2551"/>
                  </a:cubicBezTo>
                  <a:cubicBezTo>
                    <a:pt x="8807" y="2551"/>
                    <a:pt x="8987" y="2513"/>
                    <a:pt x="9159" y="2434"/>
                  </a:cubicBezTo>
                  <a:cubicBezTo>
                    <a:pt x="9689" y="2195"/>
                    <a:pt x="9986" y="1622"/>
                    <a:pt x="9880" y="1054"/>
                  </a:cubicBezTo>
                  <a:cubicBezTo>
                    <a:pt x="9779" y="481"/>
                    <a:pt x="9302" y="52"/>
                    <a:pt x="8724" y="4"/>
                  </a:cubicBezTo>
                  <a:cubicBezTo>
                    <a:pt x="8692" y="2"/>
                    <a:pt x="8661" y="0"/>
                    <a:pt x="8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20"/>
            <p:cNvSpPr/>
            <p:nvPr/>
          </p:nvSpPr>
          <p:spPr>
            <a:xfrm>
              <a:off x="5279611" y="4190390"/>
              <a:ext cx="161386" cy="155366"/>
            </a:xfrm>
            <a:custGeom>
              <a:avLst/>
              <a:gdLst/>
              <a:ahLst/>
              <a:cxnLst/>
              <a:rect l="l" t="t" r="r" b="b"/>
              <a:pathLst>
                <a:path w="10777" h="10375" extrusionOk="0">
                  <a:moveTo>
                    <a:pt x="5184" y="1148"/>
                  </a:moveTo>
                  <a:cubicBezTo>
                    <a:pt x="6818" y="1148"/>
                    <a:pt x="8288" y="2135"/>
                    <a:pt x="8914" y="3641"/>
                  </a:cubicBezTo>
                  <a:cubicBezTo>
                    <a:pt x="9540" y="5148"/>
                    <a:pt x="9195" y="6888"/>
                    <a:pt x="8039" y="8045"/>
                  </a:cubicBezTo>
                  <a:cubicBezTo>
                    <a:pt x="7264" y="8816"/>
                    <a:pt x="6230" y="9225"/>
                    <a:pt x="5179" y="9225"/>
                  </a:cubicBezTo>
                  <a:cubicBezTo>
                    <a:pt x="4661" y="9225"/>
                    <a:pt x="4138" y="9126"/>
                    <a:pt x="3640" y="8921"/>
                  </a:cubicBezTo>
                  <a:cubicBezTo>
                    <a:pt x="2128" y="8295"/>
                    <a:pt x="1146" y="6820"/>
                    <a:pt x="1146" y="5185"/>
                  </a:cubicBezTo>
                  <a:cubicBezTo>
                    <a:pt x="1152" y="2957"/>
                    <a:pt x="2956" y="1153"/>
                    <a:pt x="5184" y="1148"/>
                  </a:cubicBezTo>
                  <a:close/>
                  <a:moveTo>
                    <a:pt x="5179" y="1"/>
                  </a:moveTo>
                  <a:cubicBezTo>
                    <a:pt x="4512" y="1"/>
                    <a:pt x="3840" y="129"/>
                    <a:pt x="3200" y="394"/>
                  </a:cubicBezTo>
                  <a:cubicBezTo>
                    <a:pt x="1263" y="1201"/>
                    <a:pt x="0" y="3090"/>
                    <a:pt x="0" y="5185"/>
                  </a:cubicBezTo>
                  <a:cubicBezTo>
                    <a:pt x="0" y="8050"/>
                    <a:pt x="2319" y="10369"/>
                    <a:pt x="5184" y="10374"/>
                  </a:cubicBezTo>
                  <a:cubicBezTo>
                    <a:pt x="7280" y="10374"/>
                    <a:pt x="9169" y="9106"/>
                    <a:pt x="9975" y="7170"/>
                  </a:cubicBezTo>
                  <a:cubicBezTo>
                    <a:pt x="10776" y="5233"/>
                    <a:pt x="10331" y="3005"/>
                    <a:pt x="8850" y="1519"/>
                  </a:cubicBezTo>
                  <a:cubicBezTo>
                    <a:pt x="7856" y="528"/>
                    <a:pt x="6528" y="1"/>
                    <a:pt x="5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20"/>
            <p:cNvSpPr/>
            <p:nvPr/>
          </p:nvSpPr>
          <p:spPr>
            <a:xfrm>
              <a:off x="5330376" y="4227184"/>
              <a:ext cx="53730" cy="17191"/>
            </a:xfrm>
            <a:custGeom>
              <a:avLst/>
              <a:gdLst/>
              <a:ahLst/>
              <a:cxnLst/>
              <a:rect l="l" t="t" r="r" b="b"/>
              <a:pathLst>
                <a:path w="3588" h="1148" extrusionOk="0">
                  <a:moveTo>
                    <a:pt x="566" y="1"/>
                  </a:moveTo>
                  <a:cubicBezTo>
                    <a:pt x="251" y="1"/>
                    <a:pt x="1" y="255"/>
                    <a:pt x="1" y="574"/>
                  </a:cubicBezTo>
                  <a:cubicBezTo>
                    <a:pt x="1" y="891"/>
                    <a:pt x="256" y="1148"/>
                    <a:pt x="576" y="1148"/>
                  </a:cubicBezTo>
                  <a:cubicBezTo>
                    <a:pt x="582" y="1148"/>
                    <a:pt x="588" y="1147"/>
                    <a:pt x="595" y="1147"/>
                  </a:cubicBezTo>
                  <a:lnTo>
                    <a:pt x="2993" y="1147"/>
                  </a:lnTo>
                  <a:cubicBezTo>
                    <a:pt x="3000" y="1147"/>
                    <a:pt x="3006" y="1148"/>
                    <a:pt x="3012" y="1148"/>
                  </a:cubicBezTo>
                  <a:cubicBezTo>
                    <a:pt x="3327" y="1148"/>
                    <a:pt x="3587" y="891"/>
                    <a:pt x="3587" y="574"/>
                  </a:cubicBezTo>
                  <a:cubicBezTo>
                    <a:pt x="3587" y="255"/>
                    <a:pt x="3332" y="1"/>
                    <a:pt x="3021" y="1"/>
                  </a:cubicBezTo>
                  <a:cubicBezTo>
                    <a:pt x="3012" y="1"/>
                    <a:pt x="3003" y="1"/>
                    <a:pt x="2993" y="1"/>
                  </a:cubicBezTo>
                  <a:lnTo>
                    <a:pt x="595" y="1"/>
                  </a:lnTo>
                  <a:cubicBezTo>
                    <a:pt x="585" y="1"/>
                    <a:pt x="5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20"/>
            <p:cNvSpPr/>
            <p:nvPr/>
          </p:nvSpPr>
          <p:spPr>
            <a:xfrm>
              <a:off x="5312181" y="4259455"/>
              <a:ext cx="90120" cy="17176"/>
            </a:xfrm>
            <a:custGeom>
              <a:avLst/>
              <a:gdLst/>
              <a:ahLst/>
              <a:cxnLst/>
              <a:rect l="l" t="t" r="r" b="b"/>
              <a:pathLst>
                <a:path w="6018" h="1147" extrusionOk="0">
                  <a:moveTo>
                    <a:pt x="576" y="0"/>
                  </a:moveTo>
                  <a:cubicBezTo>
                    <a:pt x="261" y="0"/>
                    <a:pt x="1" y="256"/>
                    <a:pt x="1" y="573"/>
                  </a:cubicBezTo>
                  <a:cubicBezTo>
                    <a:pt x="1" y="891"/>
                    <a:pt x="261" y="1147"/>
                    <a:pt x="576" y="1147"/>
                  </a:cubicBezTo>
                  <a:cubicBezTo>
                    <a:pt x="582" y="1147"/>
                    <a:pt x="589" y="1147"/>
                    <a:pt x="595" y="1146"/>
                  </a:cubicBezTo>
                  <a:lnTo>
                    <a:pt x="5428" y="1146"/>
                  </a:lnTo>
                  <a:cubicBezTo>
                    <a:pt x="5435" y="1147"/>
                    <a:pt x="5441" y="1147"/>
                    <a:pt x="5448" y="1147"/>
                  </a:cubicBezTo>
                  <a:cubicBezTo>
                    <a:pt x="5762" y="1147"/>
                    <a:pt x="6017" y="891"/>
                    <a:pt x="6017" y="573"/>
                  </a:cubicBezTo>
                  <a:cubicBezTo>
                    <a:pt x="6017" y="256"/>
                    <a:pt x="5762" y="0"/>
                    <a:pt x="5448" y="0"/>
                  </a:cubicBezTo>
                  <a:cubicBezTo>
                    <a:pt x="5441" y="0"/>
                    <a:pt x="5435" y="0"/>
                    <a:pt x="5428" y="0"/>
                  </a:cubicBezTo>
                  <a:lnTo>
                    <a:pt x="595" y="0"/>
                  </a:lnTo>
                  <a:cubicBezTo>
                    <a:pt x="589" y="0"/>
                    <a:pt x="582" y="0"/>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 name="Google Shape;2189;p120"/>
          <p:cNvGrpSpPr/>
          <p:nvPr/>
        </p:nvGrpSpPr>
        <p:grpSpPr>
          <a:xfrm>
            <a:off x="5530998" y="1610562"/>
            <a:ext cx="508581" cy="426922"/>
            <a:chOff x="5972369" y="1372425"/>
            <a:chExt cx="508581" cy="426922"/>
          </a:xfrm>
        </p:grpSpPr>
        <p:sp>
          <p:nvSpPr>
            <p:cNvPr id="2190" name="Google Shape;2190;p120"/>
            <p:cNvSpPr/>
            <p:nvPr/>
          </p:nvSpPr>
          <p:spPr>
            <a:xfrm>
              <a:off x="5972369" y="1433598"/>
              <a:ext cx="158046" cy="365675"/>
            </a:xfrm>
            <a:custGeom>
              <a:avLst/>
              <a:gdLst/>
              <a:ahLst/>
              <a:cxnLst/>
              <a:rect l="l" t="t" r="r" b="b"/>
              <a:pathLst>
                <a:path w="10554" h="24419" extrusionOk="0">
                  <a:moveTo>
                    <a:pt x="5207" y="1"/>
                  </a:moveTo>
                  <a:cubicBezTo>
                    <a:pt x="5162" y="1"/>
                    <a:pt x="5117" y="3"/>
                    <a:pt x="5072" y="7"/>
                  </a:cubicBezTo>
                  <a:cubicBezTo>
                    <a:pt x="4308" y="76"/>
                    <a:pt x="3719" y="713"/>
                    <a:pt x="3719" y="1482"/>
                  </a:cubicBezTo>
                  <a:lnTo>
                    <a:pt x="3719" y="1487"/>
                  </a:lnTo>
                  <a:cubicBezTo>
                    <a:pt x="3592" y="1454"/>
                    <a:pt x="3466" y="1439"/>
                    <a:pt x="3342" y="1439"/>
                  </a:cubicBezTo>
                  <a:cubicBezTo>
                    <a:pt x="2545" y="1439"/>
                    <a:pt x="1858" y="2085"/>
                    <a:pt x="1862" y="2930"/>
                  </a:cubicBezTo>
                  <a:lnTo>
                    <a:pt x="1862" y="3365"/>
                  </a:lnTo>
                  <a:cubicBezTo>
                    <a:pt x="1735" y="3333"/>
                    <a:pt x="1609" y="3317"/>
                    <a:pt x="1485" y="3317"/>
                  </a:cubicBezTo>
                  <a:cubicBezTo>
                    <a:pt x="688" y="3317"/>
                    <a:pt x="1" y="3963"/>
                    <a:pt x="5" y="4809"/>
                  </a:cubicBezTo>
                  <a:lnTo>
                    <a:pt x="5" y="11122"/>
                  </a:lnTo>
                  <a:cubicBezTo>
                    <a:pt x="5" y="12093"/>
                    <a:pt x="228" y="13048"/>
                    <a:pt x="653" y="13919"/>
                  </a:cubicBezTo>
                  <a:lnTo>
                    <a:pt x="658" y="13934"/>
                  </a:lnTo>
                  <a:cubicBezTo>
                    <a:pt x="1077" y="14767"/>
                    <a:pt x="1295" y="15680"/>
                    <a:pt x="1300" y="16603"/>
                  </a:cubicBezTo>
                  <a:lnTo>
                    <a:pt x="1364" y="23867"/>
                  </a:lnTo>
                  <a:cubicBezTo>
                    <a:pt x="1369" y="24174"/>
                    <a:pt x="1618" y="24419"/>
                    <a:pt x="1926" y="24419"/>
                  </a:cubicBezTo>
                  <a:lnTo>
                    <a:pt x="1931" y="24419"/>
                  </a:lnTo>
                  <a:cubicBezTo>
                    <a:pt x="2239" y="24419"/>
                    <a:pt x="2488" y="24164"/>
                    <a:pt x="2488" y="23856"/>
                  </a:cubicBezTo>
                  <a:lnTo>
                    <a:pt x="2419" y="16598"/>
                  </a:lnTo>
                  <a:cubicBezTo>
                    <a:pt x="2414" y="15500"/>
                    <a:pt x="2159" y="14417"/>
                    <a:pt x="1666" y="13436"/>
                  </a:cubicBezTo>
                  <a:lnTo>
                    <a:pt x="1661" y="13425"/>
                  </a:lnTo>
                  <a:cubicBezTo>
                    <a:pt x="1311" y="12709"/>
                    <a:pt x="1130" y="11924"/>
                    <a:pt x="1135" y="11122"/>
                  </a:cubicBezTo>
                  <a:lnTo>
                    <a:pt x="1135" y="4803"/>
                  </a:lnTo>
                  <a:cubicBezTo>
                    <a:pt x="1143" y="4570"/>
                    <a:pt x="1321" y="4453"/>
                    <a:pt x="1500" y="4453"/>
                  </a:cubicBezTo>
                  <a:cubicBezTo>
                    <a:pt x="1678" y="4453"/>
                    <a:pt x="1857" y="4570"/>
                    <a:pt x="1868" y="4803"/>
                  </a:cubicBezTo>
                  <a:lnTo>
                    <a:pt x="1868" y="8862"/>
                  </a:lnTo>
                  <a:cubicBezTo>
                    <a:pt x="1868" y="9175"/>
                    <a:pt x="2117" y="9425"/>
                    <a:pt x="2425" y="9425"/>
                  </a:cubicBezTo>
                  <a:cubicBezTo>
                    <a:pt x="2738" y="9425"/>
                    <a:pt x="2987" y="9175"/>
                    <a:pt x="2987" y="8862"/>
                  </a:cubicBezTo>
                  <a:lnTo>
                    <a:pt x="2987" y="2925"/>
                  </a:lnTo>
                  <a:cubicBezTo>
                    <a:pt x="2966" y="2707"/>
                    <a:pt x="3136" y="2522"/>
                    <a:pt x="3353" y="2522"/>
                  </a:cubicBezTo>
                  <a:cubicBezTo>
                    <a:pt x="3571" y="2522"/>
                    <a:pt x="3741" y="2707"/>
                    <a:pt x="3719" y="2925"/>
                  </a:cubicBezTo>
                  <a:lnTo>
                    <a:pt x="3719" y="8475"/>
                  </a:lnTo>
                  <a:cubicBezTo>
                    <a:pt x="3719" y="8783"/>
                    <a:pt x="3969" y="9037"/>
                    <a:pt x="4276" y="9037"/>
                  </a:cubicBezTo>
                  <a:cubicBezTo>
                    <a:pt x="4589" y="9037"/>
                    <a:pt x="4839" y="8783"/>
                    <a:pt x="4839" y="8475"/>
                  </a:cubicBezTo>
                  <a:lnTo>
                    <a:pt x="4839" y="1482"/>
                  </a:lnTo>
                  <a:cubicBezTo>
                    <a:pt x="4849" y="1246"/>
                    <a:pt x="5027" y="1128"/>
                    <a:pt x="5205" y="1128"/>
                  </a:cubicBezTo>
                  <a:cubicBezTo>
                    <a:pt x="5383" y="1128"/>
                    <a:pt x="5560" y="1246"/>
                    <a:pt x="5571" y="1482"/>
                  </a:cubicBezTo>
                  <a:lnTo>
                    <a:pt x="5571" y="8777"/>
                  </a:lnTo>
                  <a:cubicBezTo>
                    <a:pt x="5571" y="9085"/>
                    <a:pt x="5826" y="9334"/>
                    <a:pt x="6133" y="9334"/>
                  </a:cubicBezTo>
                  <a:cubicBezTo>
                    <a:pt x="6441" y="9334"/>
                    <a:pt x="6696" y="9085"/>
                    <a:pt x="6696" y="8777"/>
                  </a:cubicBezTo>
                  <a:lnTo>
                    <a:pt x="6696" y="2649"/>
                  </a:lnTo>
                  <a:cubicBezTo>
                    <a:pt x="6669" y="2432"/>
                    <a:pt x="6839" y="2241"/>
                    <a:pt x="7062" y="2241"/>
                  </a:cubicBezTo>
                  <a:cubicBezTo>
                    <a:pt x="7279" y="2241"/>
                    <a:pt x="7449" y="2432"/>
                    <a:pt x="7423" y="2649"/>
                  </a:cubicBezTo>
                  <a:lnTo>
                    <a:pt x="7423" y="10767"/>
                  </a:lnTo>
                  <a:cubicBezTo>
                    <a:pt x="7423" y="11075"/>
                    <a:pt x="7677" y="11324"/>
                    <a:pt x="7985" y="11324"/>
                  </a:cubicBezTo>
                  <a:cubicBezTo>
                    <a:pt x="8293" y="11324"/>
                    <a:pt x="8548" y="11075"/>
                    <a:pt x="8548" y="10767"/>
                  </a:cubicBezTo>
                  <a:lnTo>
                    <a:pt x="8548" y="8194"/>
                  </a:lnTo>
                  <a:cubicBezTo>
                    <a:pt x="8548" y="7950"/>
                    <a:pt x="8744" y="7753"/>
                    <a:pt x="8988" y="7753"/>
                  </a:cubicBezTo>
                  <a:cubicBezTo>
                    <a:pt x="9227" y="7753"/>
                    <a:pt x="9423" y="7950"/>
                    <a:pt x="9423" y="8194"/>
                  </a:cubicBezTo>
                  <a:lnTo>
                    <a:pt x="9423" y="11430"/>
                  </a:lnTo>
                  <a:cubicBezTo>
                    <a:pt x="9423" y="12380"/>
                    <a:pt x="8956" y="13261"/>
                    <a:pt x="8171" y="13791"/>
                  </a:cubicBezTo>
                  <a:cubicBezTo>
                    <a:pt x="7269" y="14380"/>
                    <a:pt x="6728" y="15378"/>
                    <a:pt x="6722" y="16455"/>
                  </a:cubicBezTo>
                  <a:lnTo>
                    <a:pt x="6791" y="23867"/>
                  </a:lnTo>
                  <a:cubicBezTo>
                    <a:pt x="6791" y="24174"/>
                    <a:pt x="7041" y="24419"/>
                    <a:pt x="7348" y="24419"/>
                  </a:cubicBezTo>
                  <a:lnTo>
                    <a:pt x="7354" y="24419"/>
                  </a:lnTo>
                  <a:cubicBezTo>
                    <a:pt x="7667" y="24419"/>
                    <a:pt x="7916" y="24164"/>
                    <a:pt x="7911" y="23856"/>
                  </a:cubicBezTo>
                  <a:lnTo>
                    <a:pt x="7847" y="16449"/>
                  </a:lnTo>
                  <a:cubicBezTo>
                    <a:pt x="7847" y="15754"/>
                    <a:pt x="8203" y="15102"/>
                    <a:pt x="8786" y="14725"/>
                  </a:cubicBezTo>
                  <a:lnTo>
                    <a:pt x="8802" y="14714"/>
                  </a:lnTo>
                  <a:cubicBezTo>
                    <a:pt x="9895" y="13977"/>
                    <a:pt x="10548" y="12746"/>
                    <a:pt x="10553" y="11430"/>
                  </a:cubicBezTo>
                  <a:lnTo>
                    <a:pt x="10553" y="8194"/>
                  </a:lnTo>
                  <a:cubicBezTo>
                    <a:pt x="10548" y="7329"/>
                    <a:pt x="9853" y="6634"/>
                    <a:pt x="8988" y="6634"/>
                  </a:cubicBezTo>
                  <a:cubicBezTo>
                    <a:pt x="8839" y="6634"/>
                    <a:pt x="8691" y="6655"/>
                    <a:pt x="8548" y="6697"/>
                  </a:cubicBezTo>
                  <a:lnTo>
                    <a:pt x="8548" y="2654"/>
                  </a:lnTo>
                  <a:cubicBezTo>
                    <a:pt x="8548" y="1832"/>
                    <a:pt x="7884" y="1164"/>
                    <a:pt x="7062" y="1164"/>
                  </a:cubicBezTo>
                  <a:cubicBezTo>
                    <a:pt x="6929" y="1164"/>
                    <a:pt x="6797" y="1185"/>
                    <a:pt x="6669" y="1217"/>
                  </a:cubicBezTo>
                  <a:cubicBezTo>
                    <a:pt x="6540" y="508"/>
                    <a:pt x="5917" y="1"/>
                    <a:pt x="5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20"/>
            <p:cNvSpPr/>
            <p:nvPr/>
          </p:nvSpPr>
          <p:spPr>
            <a:xfrm>
              <a:off x="6147726" y="1372425"/>
              <a:ext cx="157792" cy="426847"/>
            </a:xfrm>
            <a:custGeom>
              <a:avLst/>
              <a:gdLst/>
              <a:ahLst/>
              <a:cxnLst/>
              <a:rect l="l" t="t" r="r" b="b"/>
              <a:pathLst>
                <a:path w="10537" h="28504" extrusionOk="0">
                  <a:moveTo>
                    <a:pt x="5207" y="0"/>
                  </a:moveTo>
                  <a:cubicBezTo>
                    <a:pt x="5162" y="0"/>
                    <a:pt x="5117" y="2"/>
                    <a:pt x="5072" y="6"/>
                  </a:cubicBezTo>
                  <a:cubicBezTo>
                    <a:pt x="4308" y="75"/>
                    <a:pt x="3719" y="717"/>
                    <a:pt x="3719" y="1487"/>
                  </a:cubicBezTo>
                  <a:lnTo>
                    <a:pt x="3719" y="1492"/>
                  </a:lnTo>
                  <a:cubicBezTo>
                    <a:pt x="3592" y="1459"/>
                    <a:pt x="3466" y="1444"/>
                    <a:pt x="3342" y="1444"/>
                  </a:cubicBezTo>
                  <a:cubicBezTo>
                    <a:pt x="2545" y="1444"/>
                    <a:pt x="1857" y="2090"/>
                    <a:pt x="1862" y="2935"/>
                  </a:cubicBezTo>
                  <a:lnTo>
                    <a:pt x="1862" y="3370"/>
                  </a:lnTo>
                  <a:cubicBezTo>
                    <a:pt x="1735" y="3338"/>
                    <a:pt x="1609" y="3322"/>
                    <a:pt x="1485" y="3322"/>
                  </a:cubicBezTo>
                  <a:cubicBezTo>
                    <a:pt x="688" y="3322"/>
                    <a:pt x="0" y="3968"/>
                    <a:pt x="5" y="4813"/>
                  </a:cubicBezTo>
                  <a:lnTo>
                    <a:pt x="5" y="11133"/>
                  </a:lnTo>
                  <a:cubicBezTo>
                    <a:pt x="5" y="12098"/>
                    <a:pt x="228" y="13059"/>
                    <a:pt x="652" y="13929"/>
                  </a:cubicBezTo>
                  <a:lnTo>
                    <a:pt x="658" y="13945"/>
                  </a:lnTo>
                  <a:cubicBezTo>
                    <a:pt x="1077" y="14772"/>
                    <a:pt x="1294" y="15685"/>
                    <a:pt x="1300" y="16613"/>
                  </a:cubicBezTo>
                  <a:lnTo>
                    <a:pt x="1363" y="27946"/>
                  </a:lnTo>
                  <a:cubicBezTo>
                    <a:pt x="1363" y="28254"/>
                    <a:pt x="1613" y="28504"/>
                    <a:pt x="1926" y="28504"/>
                  </a:cubicBezTo>
                  <a:cubicBezTo>
                    <a:pt x="2233" y="28504"/>
                    <a:pt x="2483" y="28249"/>
                    <a:pt x="2483" y="27941"/>
                  </a:cubicBezTo>
                  <a:lnTo>
                    <a:pt x="2414" y="16608"/>
                  </a:lnTo>
                  <a:cubicBezTo>
                    <a:pt x="2409" y="15510"/>
                    <a:pt x="2154" y="14427"/>
                    <a:pt x="1660" y="13446"/>
                  </a:cubicBezTo>
                  <a:lnTo>
                    <a:pt x="1655" y="13435"/>
                  </a:lnTo>
                  <a:cubicBezTo>
                    <a:pt x="1305" y="12719"/>
                    <a:pt x="1125" y="11928"/>
                    <a:pt x="1119" y="11133"/>
                  </a:cubicBezTo>
                  <a:lnTo>
                    <a:pt x="1119" y="4813"/>
                  </a:lnTo>
                  <a:cubicBezTo>
                    <a:pt x="1114" y="4607"/>
                    <a:pt x="1278" y="4431"/>
                    <a:pt x="1485" y="4431"/>
                  </a:cubicBezTo>
                  <a:cubicBezTo>
                    <a:pt x="1698" y="4431"/>
                    <a:pt x="1862" y="4607"/>
                    <a:pt x="1857" y="4813"/>
                  </a:cubicBezTo>
                  <a:lnTo>
                    <a:pt x="1857" y="8872"/>
                  </a:lnTo>
                  <a:cubicBezTo>
                    <a:pt x="1857" y="9180"/>
                    <a:pt x="2106" y="9435"/>
                    <a:pt x="2414" y="9435"/>
                  </a:cubicBezTo>
                  <a:cubicBezTo>
                    <a:pt x="2727" y="9435"/>
                    <a:pt x="2976" y="9180"/>
                    <a:pt x="2976" y="8872"/>
                  </a:cubicBezTo>
                  <a:lnTo>
                    <a:pt x="2976" y="2935"/>
                  </a:lnTo>
                  <a:cubicBezTo>
                    <a:pt x="3000" y="2715"/>
                    <a:pt x="3171" y="2605"/>
                    <a:pt x="3342" y="2605"/>
                  </a:cubicBezTo>
                  <a:cubicBezTo>
                    <a:pt x="3513" y="2605"/>
                    <a:pt x="3685" y="2715"/>
                    <a:pt x="3708" y="2935"/>
                  </a:cubicBezTo>
                  <a:lnTo>
                    <a:pt x="3708" y="8485"/>
                  </a:lnTo>
                  <a:cubicBezTo>
                    <a:pt x="3708" y="8793"/>
                    <a:pt x="3958" y="9042"/>
                    <a:pt x="4266" y="9042"/>
                  </a:cubicBezTo>
                  <a:cubicBezTo>
                    <a:pt x="4579" y="9042"/>
                    <a:pt x="4828" y="8793"/>
                    <a:pt x="4828" y="8485"/>
                  </a:cubicBezTo>
                  <a:lnTo>
                    <a:pt x="4828" y="1487"/>
                  </a:lnTo>
                  <a:cubicBezTo>
                    <a:pt x="4828" y="1285"/>
                    <a:pt x="4992" y="1121"/>
                    <a:pt x="5194" y="1121"/>
                  </a:cubicBezTo>
                  <a:cubicBezTo>
                    <a:pt x="5396" y="1121"/>
                    <a:pt x="5560" y="1285"/>
                    <a:pt x="5560" y="1487"/>
                  </a:cubicBezTo>
                  <a:lnTo>
                    <a:pt x="5560" y="8782"/>
                  </a:lnTo>
                  <a:cubicBezTo>
                    <a:pt x="5550" y="9100"/>
                    <a:pt x="5804" y="9366"/>
                    <a:pt x="6123" y="9366"/>
                  </a:cubicBezTo>
                  <a:cubicBezTo>
                    <a:pt x="6441" y="9366"/>
                    <a:pt x="6696" y="9100"/>
                    <a:pt x="6685" y="8782"/>
                  </a:cubicBezTo>
                  <a:lnTo>
                    <a:pt x="6685" y="2654"/>
                  </a:lnTo>
                  <a:cubicBezTo>
                    <a:pt x="6685" y="2452"/>
                    <a:pt x="6849" y="2288"/>
                    <a:pt x="7051" y="2288"/>
                  </a:cubicBezTo>
                  <a:cubicBezTo>
                    <a:pt x="7253" y="2288"/>
                    <a:pt x="7417" y="2452"/>
                    <a:pt x="7417" y="2654"/>
                  </a:cubicBezTo>
                  <a:lnTo>
                    <a:pt x="7417" y="10772"/>
                  </a:lnTo>
                  <a:cubicBezTo>
                    <a:pt x="7407" y="11090"/>
                    <a:pt x="7661" y="11355"/>
                    <a:pt x="7980" y="11355"/>
                  </a:cubicBezTo>
                  <a:cubicBezTo>
                    <a:pt x="8293" y="11355"/>
                    <a:pt x="8547" y="11090"/>
                    <a:pt x="8537" y="10772"/>
                  </a:cubicBezTo>
                  <a:lnTo>
                    <a:pt x="8537" y="8204"/>
                  </a:lnTo>
                  <a:cubicBezTo>
                    <a:pt x="8537" y="7960"/>
                    <a:pt x="8733" y="7763"/>
                    <a:pt x="8977" y="7763"/>
                  </a:cubicBezTo>
                  <a:cubicBezTo>
                    <a:pt x="9221" y="7763"/>
                    <a:pt x="9417" y="7960"/>
                    <a:pt x="9417" y="8204"/>
                  </a:cubicBezTo>
                  <a:lnTo>
                    <a:pt x="9417" y="11440"/>
                  </a:lnTo>
                  <a:cubicBezTo>
                    <a:pt x="9417" y="12385"/>
                    <a:pt x="8951" y="13265"/>
                    <a:pt x="8165" y="13796"/>
                  </a:cubicBezTo>
                  <a:lnTo>
                    <a:pt x="8160" y="13801"/>
                  </a:lnTo>
                  <a:cubicBezTo>
                    <a:pt x="7263" y="14385"/>
                    <a:pt x="6717" y="15388"/>
                    <a:pt x="6717" y="16460"/>
                  </a:cubicBezTo>
                  <a:lnTo>
                    <a:pt x="6780" y="27946"/>
                  </a:lnTo>
                  <a:cubicBezTo>
                    <a:pt x="6780" y="28254"/>
                    <a:pt x="7035" y="28504"/>
                    <a:pt x="7343" y="28504"/>
                  </a:cubicBezTo>
                  <a:lnTo>
                    <a:pt x="7348" y="28504"/>
                  </a:lnTo>
                  <a:cubicBezTo>
                    <a:pt x="7656" y="28504"/>
                    <a:pt x="7905" y="28249"/>
                    <a:pt x="7905" y="27941"/>
                  </a:cubicBezTo>
                  <a:lnTo>
                    <a:pt x="7836" y="16460"/>
                  </a:lnTo>
                  <a:cubicBezTo>
                    <a:pt x="7842" y="15759"/>
                    <a:pt x="8197" y="15112"/>
                    <a:pt x="8781" y="14735"/>
                  </a:cubicBezTo>
                  <a:lnTo>
                    <a:pt x="8797" y="14725"/>
                  </a:lnTo>
                  <a:cubicBezTo>
                    <a:pt x="9884" y="13987"/>
                    <a:pt x="10537" y="12756"/>
                    <a:pt x="10537" y="11440"/>
                  </a:cubicBezTo>
                  <a:lnTo>
                    <a:pt x="10537" y="8204"/>
                  </a:lnTo>
                  <a:cubicBezTo>
                    <a:pt x="10537" y="7344"/>
                    <a:pt x="9847" y="6649"/>
                    <a:pt x="8988" y="6639"/>
                  </a:cubicBezTo>
                  <a:cubicBezTo>
                    <a:pt x="8839" y="6644"/>
                    <a:pt x="8691" y="6665"/>
                    <a:pt x="8547" y="6708"/>
                  </a:cubicBezTo>
                  <a:lnTo>
                    <a:pt x="8547" y="2654"/>
                  </a:lnTo>
                  <a:cubicBezTo>
                    <a:pt x="8547" y="1832"/>
                    <a:pt x="7884" y="1168"/>
                    <a:pt x="7062" y="1168"/>
                  </a:cubicBezTo>
                  <a:cubicBezTo>
                    <a:pt x="6929" y="1168"/>
                    <a:pt x="6796" y="1184"/>
                    <a:pt x="6669" y="1221"/>
                  </a:cubicBezTo>
                  <a:cubicBezTo>
                    <a:pt x="6539" y="508"/>
                    <a:pt x="5916" y="0"/>
                    <a:pt x="52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20"/>
            <p:cNvSpPr/>
            <p:nvPr/>
          </p:nvSpPr>
          <p:spPr>
            <a:xfrm>
              <a:off x="6322994" y="1412782"/>
              <a:ext cx="157956" cy="386565"/>
            </a:xfrm>
            <a:custGeom>
              <a:avLst/>
              <a:gdLst/>
              <a:ahLst/>
              <a:cxnLst/>
              <a:rect l="l" t="t" r="r" b="b"/>
              <a:pathLst>
                <a:path w="10548" h="25814" extrusionOk="0">
                  <a:moveTo>
                    <a:pt x="5207" y="1"/>
                  </a:moveTo>
                  <a:cubicBezTo>
                    <a:pt x="5162" y="1"/>
                    <a:pt x="5118" y="3"/>
                    <a:pt x="5072" y="7"/>
                  </a:cubicBezTo>
                  <a:cubicBezTo>
                    <a:pt x="4303" y="76"/>
                    <a:pt x="3719" y="718"/>
                    <a:pt x="3719" y="1492"/>
                  </a:cubicBezTo>
                  <a:lnTo>
                    <a:pt x="3719" y="1498"/>
                  </a:lnTo>
                  <a:cubicBezTo>
                    <a:pt x="3593" y="1465"/>
                    <a:pt x="3466" y="1449"/>
                    <a:pt x="3342" y="1449"/>
                  </a:cubicBezTo>
                  <a:cubicBezTo>
                    <a:pt x="2545" y="1449"/>
                    <a:pt x="1858" y="2095"/>
                    <a:pt x="1862" y="2936"/>
                  </a:cubicBezTo>
                  <a:lnTo>
                    <a:pt x="1862" y="3376"/>
                  </a:lnTo>
                  <a:cubicBezTo>
                    <a:pt x="1734" y="3342"/>
                    <a:pt x="1606" y="3326"/>
                    <a:pt x="1481" y="3326"/>
                  </a:cubicBezTo>
                  <a:cubicBezTo>
                    <a:pt x="686" y="3326"/>
                    <a:pt x="1" y="3975"/>
                    <a:pt x="5" y="4814"/>
                  </a:cubicBezTo>
                  <a:lnTo>
                    <a:pt x="5" y="11133"/>
                  </a:lnTo>
                  <a:cubicBezTo>
                    <a:pt x="5" y="12104"/>
                    <a:pt x="228" y="13059"/>
                    <a:pt x="653" y="13929"/>
                  </a:cubicBezTo>
                  <a:lnTo>
                    <a:pt x="663" y="13950"/>
                  </a:lnTo>
                  <a:cubicBezTo>
                    <a:pt x="1077" y="14778"/>
                    <a:pt x="1295" y="15691"/>
                    <a:pt x="1300" y="16614"/>
                  </a:cubicBezTo>
                  <a:lnTo>
                    <a:pt x="1364" y="25257"/>
                  </a:lnTo>
                  <a:cubicBezTo>
                    <a:pt x="1369" y="25564"/>
                    <a:pt x="1618" y="25814"/>
                    <a:pt x="1926" y="25814"/>
                  </a:cubicBezTo>
                  <a:lnTo>
                    <a:pt x="1931" y="25814"/>
                  </a:lnTo>
                  <a:cubicBezTo>
                    <a:pt x="2239" y="25814"/>
                    <a:pt x="2489" y="25559"/>
                    <a:pt x="2489" y="25251"/>
                  </a:cubicBezTo>
                  <a:lnTo>
                    <a:pt x="2420" y="16614"/>
                  </a:lnTo>
                  <a:cubicBezTo>
                    <a:pt x="2414" y="15510"/>
                    <a:pt x="2154" y="14428"/>
                    <a:pt x="1666" y="13446"/>
                  </a:cubicBezTo>
                  <a:lnTo>
                    <a:pt x="1661" y="13441"/>
                  </a:lnTo>
                  <a:cubicBezTo>
                    <a:pt x="1311" y="12719"/>
                    <a:pt x="1125" y="11934"/>
                    <a:pt x="1125" y="11133"/>
                  </a:cubicBezTo>
                  <a:lnTo>
                    <a:pt x="1125" y="4808"/>
                  </a:lnTo>
                  <a:cubicBezTo>
                    <a:pt x="1125" y="4607"/>
                    <a:pt x="1289" y="4442"/>
                    <a:pt x="1491" y="4442"/>
                  </a:cubicBezTo>
                  <a:cubicBezTo>
                    <a:pt x="1693" y="4442"/>
                    <a:pt x="1857" y="4607"/>
                    <a:pt x="1857" y="4808"/>
                  </a:cubicBezTo>
                  <a:lnTo>
                    <a:pt x="1857" y="8867"/>
                  </a:lnTo>
                  <a:cubicBezTo>
                    <a:pt x="1847" y="9186"/>
                    <a:pt x="2101" y="9451"/>
                    <a:pt x="2420" y="9451"/>
                  </a:cubicBezTo>
                  <a:cubicBezTo>
                    <a:pt x="2738" y="9451"/>
                    <a:pt x="2993" y="9186"/>
                    <a:pt x="2982" y="8867"/>
                  </a:cubicBezTo>
                  <a:lnTo>
                    <a:pt x="2982" y="2930"/>
                  </a:lnTo>
                  <a:cubicBezTo>
                    <a:pt x="2982" y="2729"/>
                    <a:pt x="3146" y="2564"/>
                    <a:pt x="3348" y="2564"/>
                  </a:cubicBezTo>
                  <a:cubicBezTo>
                    <a:pt x="3550" y="2564"/>
                    <a:pt x="3714" y="2729"/>
                    <a:pt x="3714" y="2930"/>
                  </a:cubicBezTo>
                  <a:lnTo>
                    <a:pt x="3714" y="8480"/>
                  </a:lnTo>
                  <a:cubicBezTo>
                    <a:pt x="3704" y="8798"/>
                    <a:pt x="3958" y="9064"/>
                    <a:pt x="4277" y="9064"/>
                  </a:cubicBezTo>
                  <a:cubicBezTo>
                    <a:pt x="4595" y="9064"/>
                    <a:pt x="4844" y="8798"/>
                    <a:pt x="4834" y="8480"/>
                  </a:cubicBezTo>
                  <a:lnTo>
                    <a:pt x="4834" y="1487"/>
                  </a:lnTo>
                  <a:cubicBezTo>
                    <a:pt x="4834" y="1280"/>
                    <a:pt x="4998" y="1121"/>
                    <a:pt x="5200" y="1121"/>
                  </a:cubicBezTo>
                  <a:cubicBezTo>
                    <a:pt x="5407" y="1121"/>
                    <a:pt x="5571" y="1280"/>
                    <a:pt x="5571" y="1487"/>
                  </a:cubicBezTo>
                  <a:lnTo>
                    <a:pt x="5571" y="8782"/>
                  </a:lnTo>
                  <a:cubicBezTo>
                    <a:pt x="5561" y="9095"/>
                    <a:pt x="5810" y="9361"/>
                    <a:pt x="6128" y="9361"/>
                  </a:cubicBezTo>
                  <a:cubicBezTo>
                    <a:pt x="6447" y="9361"/>
                    <a:pt x="6701" y="9095"/>
                    <a:pt x="6691" y="8782"/>
                  </a:cubicBezTo>
                  <a:lnTo>
                    <a:pt x="6691" y="2654"/>
                  </a:lnTo>
                  <a:cubicBezTo>
                    <a:pt x="6691" y="2453"/>
                    <a:pt x="6855" y="2288"/>
                    <a:pt x="7057" y="2288"/>
                  </a:cubicBezTo>
                  <a:cubicBezTo>
                    <a:pt x="7258" y="2288"/>
                    <a:pt x="7423" y="2453"/>
                    <a:pt x="7423" y="2654"/>
                  </a:cubicBezTo>
                  <a:lnTo>
                    <a:pt x="7423" y="10772"/>
                  </a:lnTo>
                  <a:cubicBezTo>
                    <a:pt x="7423" y="11080"/>
                    <a:pt x="7678" y="11329"/>
                    <a:pt x="7985" y="11329"/>
                  </a:cubicBezTo>
                  <a:cubicBezTo>
                    <a:pt x="8293" y="11329"/>
                    <a:pt x="8548" y="11080"/>
                    <a:pt x="8548" y="10772"/>
                  </a:cubicBezTo>
                  <a:lnTo>
                    <a:pt x="8548" y="8199"/>
                  </a:lnTo>
                  <a:cubicBezTo>
                    <a:pt x="8548" y="7955"/>
                    <a:pt x="8744" y="7758"/>
                    <a:pt x="8983" y="7758"/>
                  </a:cubicBezTo>
                  <a:cubicBezTo>
                    <a:pt x="9227" y="7758"/>
                    <a:pt x="9423" y="7955"/>
                    <a:pt x="9423" y="8199"/>
                  </a:cubicBezTo>
                  <a:lnTo>
                    <a:pt x="9423" y="11441"/>
                  </a:lnTo>
                  <a:cubicBezTo>
                    <a:pt x="9423" y="12385"/>
                    <a:pt x="8951" y="13271"/>
                    <a:pt x="8166" y="13796"/>
                  </a:cubicBezTo>
                  <a:cubicBezTo>
                    <a:pt x="7269" y="14385"/>
                    <a:pt x="6728" y="15388"/>
                    <a:pt x="6723" y="16460"/>
                  </a:cubicBezTo>
                  <a:lnTo>
                    <a:pt x="6786" y="25257"/>
                  </a:lnTo>
                  <a:cubicBezTo>
                    <a:pt x="6792" y="25564"/>
                    <a:pt x="7041" y="25809"/>
                    <a:pt x="7349" y="25809"/>
                  </a:cubicBezTo>
                  <a:lnTo>
                    <a:pt x="7354" y="25809"/>
                  </a:lnTo>
                  <a:cubicBezTo>
                    <a:pt x="7662" y="25809"/>
                    <a:pt x="7911" y="25554"/>
                    <a:pt x="7911" y="25246"/>
                  </a:cubicBezTo>
                  <a:lnTo>
                    <a:pt x="7842" y="16455"/>
                  </a:lnTo>
                  <a:cubicBezTo>
                    <a:pt x="7847" y="15759"/>
                    <a:pt x="8203" y="15112"/>
                    <a:pt x="8786" y="14730"/>
                  </a:cubicBezTo>
                  <a:lnTo>
                    <a:pt x="8802" y="14720"/>
                  </a:lnTo>
                  <a:cubicBezTo>
                    <a:pt x="9895" y="13982"/>
                    <a:pt x="10548" y="12756"/>
                    <a:pt x="10548" y="11441"/>
                  </a:cubicBezTo>
                  <a:lnTo>
                    <a:pt x="10548" y="8199"/>
                  </a:lnTo>
                  <a:cubicBezTo>
                    <a:pt x="10548" y="7339"/>
                    <a:pt x="9848" y="6639"/>
                    <a:pt x="8988" y="6639"/>
                  </a:cubicBezTo>
                  <a:cubicBezTo>
                    <a:pt x="8840" y="6639"/>
                    <a:pt x="8691" y="6660"/>
                    <a:pt x="8548" y="6703"/>
                  </a:cubicBezTo>
                  <a:lnTo>
                    <a:pt x="8548" y="2660"/>
                  </a:lnTo>
                  <a:cubicBezTo>
                    <a:pt x="8552" y="1818"/>
                    <a:pt x="7866" y="1171"/>
                    <a:pt x="7072" y="1171"/>
                  </a:cubicBezTo>
                  <a:cubicBezTo>
                    <a:pt x="6940" y="1171"/>
                    <a:pt x="6805" y="1189"/>
                    <a:pt x="6669" y="1227"/>
                  </a:cubicBezTo>
                  <a:cubicBezTo>
                    <a:pt x="6540" y="513"/>
                    <a:pt x="5921" y="1"/>
                    <a:pt x="52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120"/>
          <p:cNvGrpSpPr/>
          <p:nvPr/>
        </p:nvGrpSpPr>
        <p:grpSpPr>
          <a:xfrm>
            <a:off x="5531028" y="2221579"/>
            <a:ext cx="508521" cy="496197"/>
            <a:chOff x="5972519" y="1980335"/>
            <a:chExt cx="508521" cy="496197"/>
          </a:xfrm>
        </p:grpSpPr>
        <p:sp>
          <p:nvSpPr>
            <p:cNvPr id="2194" name="Google Shape;2194;p120"/>
            <p:cNvSpPr/>
            <p:nvPr/>
          </p:nvSpPr>
          <p:spPr>
            <a:xfrm>
              <a:off x="5972519" y="1980335"/>
              <a:ext cx="508521" cy="496197"/>
            </a:xfrm>
            <a:custGeom>
              <a:avLst/>
              <a:gdLst/>
              <a:ahLst/>
              <a:cxnLst/>
              <a:rect l="l" t="t" r="r" b="b"/>
              <a:pathLst>
                <a:path w="33958" h="33135" extrusionOk="0">
                  <a:moveTo>
                    <a:pt x="19059" y="1226"/>
                  </a:moveTo>
                  <a:lnTo>
                    <a:pt x="16974" y="3407"/>
                  </a:lnTo>
                  <a:lnTo>
                    <a:pt x="14888" y="1226"/>
                  </a:lnTo>
                  <a:close/>
                  <a:moveTo>
                    <a:pt x="13636" y="1682"/>
                  </a:moveTo>
                  <a:lnTo>
                    <a:pt x="15891" y="4049"/>
                  </a:lnTo>
                  <a:cubicBezTo>
                    <a:pt x="15180" y="4346"/>
                    <a:pt x="14151" y="4839"/>
                    <a:pt x="13233" y="5518"/>
                  </a:cubicBezTo>
                  <a:cubicBezTo>
                    <a:pt x="13047" y="4436"/>
                    <a:pt x="12920" y="3656"/>
                    <a:pt x="12867" y="3322"/>
                  </a:cubicBezTo>
                  <a:lnTo>
                    <a:pt x="13636" y="1682"/>
                  </a:lnTo>
                  <a:close/>
                  <a:moveTo>
                    <a:pt x="20322" y="1682"/>
                  </a:moveTo>
                  <a:lnTo>
                    <a:pt x="21086" y="3322"/>
                  </a:lnTo>
                  <a:cubicBezTo>
                    <a:pt x="21033" y="3656"/>
                    <a:pt x="20910" y="4436"/>
                    <a:pt x="20719" y="5518"/>
                  </a:cubicBezTo>
                  <a:cubicBezTo>
                    <a:pt x="19802" y="4839"/>
                    <a:pt x="18778" y="4346"/>
                    <a:pt x="18061" y="4049"/>
                  </a:cubicBezTo>
                  <a:lnTo>
                    <a:pt x="20322" y="1682"/>
                  </a:lnTo>
                  <a:close/>
                  <a:moveTo>
                    <a:pt x="16974" y="4945"/>
                  </a:moveTo>
                  <a:cubicBezTo>
                    <a:pt x="17207" y="5025"/>
                    <a:pt x="17632" y="5189"/>
                    <a:pt x="18141" y="5428"/>
                  </a:cubicBezTo>
                  <a:lnTo>
                    <a:pt x="17260" y="7248"/>
                  </a:lnTo>
                  <a:lnTo>
                    <a:pt x="16687" y="7248"/>
                  </a:lnTo>
                  <a:lnTo>
                    <a:pt x="15806" y="5428"/>
                  </a:lnTo>
                  <a:cubicBezTo>
                    <a:pt x="16316" y="5189"/>
                    <a:pt x="16745" y="5030"/>
                    <a:pt x="16974" y="4945"/>
                  </a:cubicBezTo>
                  <a:close/>
                  <a:moveTo>
                    <a:pt x="14720" y="6004"/>
                  </a:moveTo>
                  <a:lnTo>
                    <a:pt x="15674" y="7975"/>
                  </a:lnTo>
                  <a:lnTo>
                    <a:pt x="14639" y="12861"/>
                  </a:lnTo>
                  <a:cubicBezTo>
                    <a:pt x="14167" y="10654"/>
                    <a:pt x="13774" y="8569"/>
                    <a:pt x="13472" y="6898"/>
                  </a:cubicBezTo>
                  <a:cubicBezTo>
                    <a:pt x="13858" y="6559"/>
                    <a:pt x="14276" y="6263"/>
                    <a:pt x="14720" y="6004"/>
                  </a:cubicBezTo>
                  <a:close/>
                  <a:moveTo>
                    <a:pt x="19229" y="6001"/>
                  </a:moveTo>
                  <a:cubicBezTo>
                    <a:pt x="19674" y="6261"/>
                    <a:pt x="20088" y="6558"/>
                    <a:pt x="20475" y="6898"/>
                  </a:cubicBezTo>
                  <a:cubicBezTo>
                    <a:pt x="20178" y="8569"/>
                    <a:pt x="19780" y="10654"/>
                    <a:pt x="19313" y="12861"/>
                  </a:cubicBezTo>
                  <a:lnTo>
                    <a:pt x="19308" y="12861"/>
                  </a:lnTo>
                  <a:lnTo>
                    <a:pt x="18274" y="7975"/>
                  </a:lnTo>
                  <a:lnTo>
                    <a:pt x="19229" y="6001"/>
                  </a:lnTo>
                  <a:close/>
                  <a:moveTo>
                    <a:pt x="24419" y="12829"/>
                  </a:moveTo>
                  <a:cubicBezTo>
                    <a:pt x="24741" y="12829"/>
                    <a:pt x="25069" y="12949"/>
                    <a:pt x="25335" y="13217"/>
                  </a:cubicBezTo>
                  <a:cubicBezTo>
                    <a:pt x="26163" y="14039"/>
                    <a:pt x="25580" y="15451"/>
                    <a:pt x="24412" y="15451"/>
                  </a:cubicBezTo>
                  <a:cubicBezTo>
                    <a:pt x="23691" y="15451"/>
                    <a:pt x="23102" y="14862"/>
                    <a:pt x="23102" y="14140"/>
                  </a:cubicBezTo>
                  <a:cubicBezTo>
                    <a:pt x="23102" y="13351"/>
                    <a:pt x="23747" y="12829"/>
                    <a:pt x="24419" y="12829"/>
                  </a:cubicBezTo>
                  <a:close/>
                  <a:moveTo>
                    <a:pt x="22205" y="4070"/>
                  </a:moveTo>
                  <a:lnTo>
                    <a:pt x="25320" y="5242"/>
                  </a:lnTo>
                  <a:lnTo>
                    <a:pt x="25320" y="6091"/>
                  </a:lnTo>
                  <a:lnTo>
                    <a:pt x="22932" y="6818"/>
                  </a:lnTo>
                  <a:cubicBezTo>
                    <a:pt x="22513" y="6946"/>
                    <a:pt x="22359" y="7460"/>
                    <a:pt x="22640" y="7800"/>
                  </a:cubicBezTo>
                  <a:lnTo>
                    <a:pt x="22640" y="7794"/>
                  </a:lnTo>
                  <a:lnTo>
                    <a:pt x="24418" y="9938"/>
                  </a:lnTo>
                  <a:cubicBezTo>
                    <a:pt x="24237" y="10506"/>
                    <a:pt x="24025" y="11089"/>
                    <a:pt x="23792" y="11678"/>
                  </a:cubicBezTo>
                  <a:cubicBezTo>
                    <a:pt x="22232" y="12071"/>
                    <a:pt x="21425" y="13795"/>
                    <a:pt x="22126" y="15244"/>
                  </a:cubicBezTo>
                  <a:cubicBezTo>
                    <a:pt x="21080" y="17164"/>
                    <a:pt x="19913" y="19016"/>
                    <a:pt x="18634" y="20788"/>
                  </a:cubicBezTo>
                  <a:cubicBezTo>
                    <a:pt x="19987" y="16093"/>
                    <a:pt x="21096" y="10410"/>
                    <a:pt x="21733" y="6829"/>
                  </a:cubicBezTo>
                  <a:cubicBezTo>
                    <a:pt x="21743" y="6797"/>
                    <a:pt x="21749" y="6770"/>
                    <a:pt x="21749" y="6739"/>
                  </a:cubicBezTo>
                  <a:cubicBezTo>
                    <a:pt x="21956" y="5593"/>
                    <a:pt x="22110" y="4664"/>
                    <a:pt x="22205" y="4070"/>
                  </a:cubicBezTo>
                  <a:close/>
                  <a:moveTo>
                    <a:pt x="11747" y="4070"/>
                  </a:moveTo>
                  <a:cubicBezTo>
                    <a:pt x="11843" y="4669"/>
                    <a:pt x="11997" y="5593"/>
                    <a:pt x="12204" y="6739"/>
                  </a:cubicBezTo>
                  <a:cubicBezTo>
                    <a:pt x="12204" y="6770"/>
                    <a:pt x="12209" y="6797"/>
                    <a:pt x="12220" y="6829"/>
                  </a:cubicBezTo>
                  <a:cubicBezTo>
                    <a:pt x="12856" y="10410"/>
                    <a:pt x="13971" y="16103"/>
                    <a:pt x="15324" y="20804"/>
                  </a:cubicBezTo>
                  <a:cubicBezTo>
                    <a:pt x="13472" y="18236"/>
                    <a:pt x="10872" y="14167"/>
                    <a:pt x="9535" y="9938"/>
                  </a:cubicBezTo>
                  <a:lnTo>
                    <a:pt x="11312" y="7794"/>
                  </a:lnTo>
                  <a:cubicBezTo>
                    <a:pt x="11445" y="7635"/>
                    <a:pt x="11488" y="7423"/>
                    <a:pt x="11429" y="7227"/>
                  </a:cubicBezTo>
                  <a:cubicBezTo>
                    <a:pt x="11371" y="7030"/>
                    <a:pt x="11217" y="6877"/>
                    <a:pt x="11021" y="6818"/>
                  </a:cubicBezTo>
                  <a:lnTo>
                    <a:pt x="8633" y="6086"/>
                  </a:lnTo>
                  <a:lnTo>
                    <a:pt x="8633" y="5242"/>
                  </a:lnTo>
                  <a:lnTo>
                    <a:pt x="11747" y="4070"/>
                  </a:lnTo>
                  <a:close/>
                  <a:moveTo>
                    <a:pt x="17170" y="8691"/>
                  </a:moveTo>
                  <a:lnTo>
                    <a:pt x="18666" y="15748"/>
                  </a:lnTo>
                  <a:cubicBezTo>
                    <a:pt x="18157" y="17934"/>
                    <a:pt x="17584" y="20114"/>
                    <a:pt x="16974" y="22030"/>
                  </a:cubicBezTo>
                  <a:cubicBezTo>
                    <a:pt x="16363" y="20114"/>
                    <a:pt x="15790" y="17934"/>
                    <a:pt x="15281" y="15748"/>
                  </a:cubicBezTo>
                  <a:lnTo>
                    <a:pt x="16777" y="8691"/>
                  </a:lnTo>
                  <a:lnTo>
                    <a:pt x="16783" y="8691"/>
                  </a:lnTo>
                  <a:cubicBezTo>
                    <a:pt x="16846" y="8710"/>
                    <a:pt x="16911" y="8719"/>
                    <a:pt x="16976" y="8719"/>
                  </a:cubicBezTo>
                  <a:cubicBezTo>
                    <a:pt x="17040" y="8719"/>
                    <a:pt x="17104" y="8710"/>
                    <a:pt x="17165" y="8691"/>
                  </a:cubicBezTo>
                  <a:close/>
                  <a:moveTo>
                    <a:pt x="2473" y="10124"/>
                  </a:moveTo>
                  <a:cubicBezTo>
                    <a:pt x="4319" y="15334"/>
                    <a:pt x="6028" y="23420"/>
                    <a:pt x="6214" y="24306"/>
                  </a:cubicBezTo>
                  <a:lnTo>
                    <a:pt x="5763" y="31909"/>
                  </a:lnTo>
                  <a:lnTo>
                    <a:pt x="1226" y="31909"/>
                  </a:lnTo>
                  <a:cubicBezTo>
                    <a:pt x="1253" y="24630"/>
                    <a:pt x="1672" y="17355"/>
                    <a:pt x="2473" y="10124"/>
                  </a:cubicBezTo>
                  <a:close/>
                  <a:moveTo>
                    <a:pt x="9901" y="29930"/>
                  </a:moveTo>
                  <a:cubicBezTo>
                    <a:pt x="9450" y="31124"/>
                    <a:pt x="8309" y="31909"/>
                    <a:pt x="7036" y="31909"/>
                  </a:cubicBezTo>
                  <a:lnTo>
                    <a:pt x="6988" y="31909"/>
                  </a:lnTo>
                  <a:lnTo>
                    <a:pt x="7110" y="29930"/>
                  </a:lnTo>
                  <a:close/>
                  <a:moveTo>
                    <a:pt x="7402" y="5704"/>
                  </a:moveTo>
                  <a:lnTo>
                    <a:pt x="7402" y="6542"/>
                  </a:lnTo>
                  <a:cubicBezTo>
                    <a:pt x="7402" y="6813"/>
                    <a:pt x="7582" y="7052"/>
                    <a:pt x="7837" y="7131"/>
                  </a:cubicBezTo>
                  <a:lnTo>
                    <a:pt x="9779" y="7720"/>
                  </a:lnTo>
                  <a:lnTo>
                    <a:pt x="8378" y="9413"/>
                  </a:lnTo>
                  <a:cubicBezTo>
                    <a:pt x="8246" y="9572"/>
                    <a:pt x="8203" y="9784"/>
                    <a:pt x="8262" y="9980"/>
                  </a:cubicBezTo>
                  <a:cubicBezTo>
                    <a:pt x="10272" y="16666"/>
                    <a:pt x="15424" y="23027"/>
                    <a:pt x="16363" y="24157"/>
                  </a:cubicBezTo>
                  <a:lnTo>
                    <a:pt x="16363" y="31909"/>
                  </a:lnTo>
                  <a:lnTo>
                    <a:pt x="10039" y="31909"/>
                  </a:lnTo>
                  <a:cubicBezTo>
                    <a:pt x="10517" y="31442"/>
                    <a:pt x="10877" y="30869"/>
                    <a:pt x="11095" y="30238"/>
                  </a:cubicBezTo>
                  <a:lnTo>
                    <a:pt x="11344" y="29516"/>
                  </a:lnTo>
                  <a:cubicBezTo>
                    <a:pt x="11482" y="29118"/>
                    <a:pt x="11185" y="28704"/>
                    <a:pt x="10766" y="28704"/>
                  </a:cubicBezTo>
                  <a:lnTo>
                    <a:pt x="7185" y="28704"/>
                  </a:lnTo>
                  <a:lnTo>
                    <a:pt x="7445" y="24295"/>
                  </a:lnTo>
                  <a:cubicBezTo>
                    <a:pt x="7445" y="24242"/>
                    <a:pt x="7445" y="24189"/>
                    <a:pt x="7434" y="24136"/>
                  </a:cubicBezTo>
                  <a:cubicBezTo>
                    <a:pt x="7423" y="24104"/>
                    <a:pt x="6829" y="21191"/>
                    <a:pt x="5948" y="17695"/>
                  </a:cubicBezTo>
                  <a:lnTo>
                    <a:pt x="5954" y="17695"/>
                  </a:lnTo>
                  <a:cubicBezTo>
                    <a:pt x="4802" y="13105"/>
                    <a:pt x="3736" y="9699"/>
                    <a:pt x="2791" y="7566"/>
                  </a:cubicBezTo>
                  <a:cubicBezTo>
                    <a:pt x="2797" y="7524"/>
                    <a:pt x="2802" y="7481"/>
                    <a:pt x="2807" y="7439"/>
                  </a:cubicBezTo>
                  <a:lnTo>
                    <a:pt x="7402" y="5704"/>
                  </a:lnTo>
                  <a:close/>
                  <a:moveTo>
                    <a:pt x="26550" y="5704"/>
                  </a:moveTo>
                  <a:lnTo>
                    <a:pt x="31151" y="7439"/>
                  </a:lnTo>
                  <a:cubicBezTo>
                    <a:pt x="31151" y="7481"/>
                    <a:pt x="31156" y="7524"/>
                    <a:pt x="31166" y="7566"/>
                  </a:cubicBezTo>
                  <a:cubicBezTo>
                    <a:pt x="28890" y="12676"/>
                    <a:pt x="26619" y="23664"/>
                    <a:pt x="26524" y="24136"/>
                  </a:cubicBezTo>
                  <a:cubicBezTo>
                    <a:pt x="26513" y="24189"/>
                    <a:pt x="26508" y="24242"/>
                    <a:pt x="26513" y="24295"/>
                  </a:cubicBezTo>
                  <a:lnTo>
                    <a:pt x="26773" y="28704"/>
                  </a:lnTo>
                  <a:lnTo>
                    <a:pt x="23102" y="28704"/>
                  </a:lnTo>
                  <a:cubicBezTo>
                    <a:pt x="22677" y="28704"/>
                    <a:pt x="22385" y="29118"/>
                    <a:pt x="22523" y="29516"/>
                  </a:cubicBezTo>
                  <a:lnTo>
                    <a:pt x="22773" y="30238"/>
                  </a:lnTo>
                  <a:cubicBezTo>
                    <a:pt x="22985" y="30869"/>
                    <a:pt x="23351" y="31442"/>
                    <a:pt x="23829" y="31909"/>
                  </a:cubicBezTo>
                  <a:lnTo>
                    <a:pt x="17594" y="31909"/>
                  </a:lnTo>
                  <a:lnTo>
                    <a:pt x="17594" y="24157"/>
                  </a:lnTo>
                  <a:cubicBezTo>
                    <a:pt x="18231" y="23388"/>
                    <a:pt x="20778" y="20236"/>
                    <a:pt x="22985" y="16236"/>
                  </a:cubicBezTo>
                  <a:cubicBezTo>
                    <a:pt x="23425" y="16536"/>
                    <a:pt x="23921" y="16678"/>
                    <a:pt x="24411" y="16678"/>
                  </a:cubicBezTo>
                  <a:cubicBezTo>
                    <a:pt x="25355" y="16678"/>
                    <a:pt x="26273" y="16150"/>
                    <a:pt x="26710" y="15217"/>
                  </a:cubicBezTo>
                  <a:cubicBezTo>
                    <a:pt x="27373" y="13801"/>
                    <a:pt x="26609" y="12129"/>
                    <a:pt x="25107" y="11699"/>
                  </a:cubicBezTo>
                  <a:cubicBezTo>
                    <a:pt x="25330" y="11116"/>
                    <a:pt x="25526" y="10538"/>
                    <a:pt x="25691" y="9975"/>
                  </a:cubicBezTo>
                  <a:cubicBezTo>
                    <a:pt x="25755" y="9779"/>
                    <a:pt x="25707" y="9567"/>
                    <a:pt x="25580" y="9407"/>
                  </a:cubicBezTo>
                  <a:lnTo>
                    <a:pt x="24179" y="7720"/>
                  </a:lnTo>
                  <a:lnTo>
                    <a:pt x="26115" y="7126"/>
                  </a:lnTo>
                  <a:cubicBezTo>
                    <a:pt x="26375" y="7052"/>
                    <a:pt x="26550" y="6813"/>
                    <a:pt x="26550" y="6542"/>
                  </a:cubicBezTo>
                  <a:lnTo>
                    <a:pt x="26550" y="5704"/>
                  </a:lnTo>
                  <a:close/>
                  <a:moveTo>
                    <a:pt x="26848" y="29930"/>
                  </a:moveTo>
                  <a:lnTo>
                    <a:pt x="26964" y="31909"/>
                  </a:lnTo>
                  <a:lnTo>
                    <a:pt x="26832" y="31909"/>
                  </a:lnTo>
                  <a:cubicBezTo>
                    <a:pt x="25558" y="31909"/>
                    <a:pt x="24412" y="31124"/>
                    <a:pt x="23961" y="29930"/>
                  </a:cubicBezTo>
                  <a:close/>
                  <a:moveTo>
                    <a:pt x="31480" y="10124"/>
                  </a:moveTo>
                  <a:cubicBezTo>
                    <a:pt x="32281" y="17355"/>
                    <a:pt x="32700" y="24630"/>
                    <a:pt x="32726" y="31909"/>
                  </a:cubicBezTo>
                  <a:lnTo>
                    <a:pt x="28190" y="31909"/>
                  </a:lnTo>
                  <a:lnTo>
                    <a:pt x="27739" y="24306"/>
                  </a:lnTo>
                  <a:cubicBezTo>
                    <a:pt x="27925" y="23420"/>
                    <a:pt x="29633" y="15334"/>
                    <a:pt x="31480" y="10124"/>
                  </a:cubicBezTo>
                  <a:close/>
                  <a:moveTo>
                    <a:pt x="13461" y="0"/>
                  </a:moveTo>
                  <a:cubicBezTo>
                    <a:pt x="13222" y="0"/>
                    <a:pt x="13005" y="133"/>
                    <a:pt x="12904" y="351"/>
                  </a:cubicBezTo>
                  <a:lnTo>
                    <a:pt x="11779" y="2743"/>
                  </a:lnTo>
                  <a:lnTo>
                    <a:pt x="2033" y="6420"/>
                  </a:lnTo>
                  <a:cubicBezTo>
                    <a:pt x="1826" y="6500"/>
                    <a:pt x="1672" y="6686"/>
                    <a:pt x="1640" y="6908"/>
                  </a:cubicBezTo>
                  <a:cubicBezTo>
                    <a:pt x="1640" y="6908"/>
                    <a:pt x="1608" y="7137"/>
                    <a:pt x="1550" y="7572"/>
                  </a:cubicBezTo>
                  <a:lnTo>
                    <a:pt x="1550" y="7588"/>
                  </a:lnTo>
                  <a:cubicBezTo>
                    <a:pt x="1184" y="10347"/>
                    <a:pt x="1" y="20247"/>
                    <a:pt x="1" y="32524"/>
                  </a:cubicBezTo>
                  <a:cubicBezTo>
                    <a:pt x="1" y="32864"/>
                    <a:pt x="277" y="33135"/>
                    <a:pt x="616" y="33135"/>
                  </a:cubicBezTo>
                  <a:lnTo>
                    <a:pt x="33347" y="33135"/>
                  </a:lnTo>
                  <a:cubicBezTo>
                    <a:pt x="33681" y="33135"/>
                    <a:pt x="33957" y="32864"/>
                    <a:pt x="33957" y="32524"/>
                  </a:cubicBezTo>
                  <a:cubicBezTo>
                    <a:pt x="33952" y="20247"/>
                    <a:pt x="32769" y="10352"/>
                    <a:pt x="32408" y="7593"/>
                  </a:cubicBezTo>
                  <a:lnTo>
                    <a:pt x="32408" y="7572"/>
                  </a:lnTo>
                  <a:cubicBezTo>
                    <a:pt x="32350" y="7137"/>
                    <a:pt x="32313" y="6908"/>
                    <a:pt x="32313" y="6908"/>
                  </a:cubicBezTo>
                  <a:cubicBezTo>
                    <a:pt x="32281" y="6686"/>
                    <a:pt x="32132" y="6500"/>
                    <a:pt x="31925" y="6420"/>
                  </a:cubicBezTo>
                  <a:lnTo>
                    <a:pt x="22173" y="2743"/>
                  </a:lnTo>
                  <a:lnTo>
                    <a:pt x="21054" y="351"/>
                  </a:lnTo>
                  <a:cubicBezTo>
                    <a:pt x="20969" y="170"/>
                    <a:pt x="20794" y="37"/>
                    <a:pt x="20597" y="6"/>
                  </a:cubicBezTo>
                  <a:cubicBezTo>
                    <a:pt x="20566" y="0"/>
                    <a:pt x="20528" y="0"/>
                    <a:pt x="20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20"/>
            <p:cNvSpPr/>
            <p:nvPr/>
          </p:nvSpPr>
          <p:spPr>
            <a:xfrm>
              <a:off x="6246951" y="2356462"/>
              <a:ext cx="18374" cy="18374"/>
            </a:xfrm>
            <a:custGeom>
              <a:avLst/>
              <a:gdLst/>
              <a:ahLst/>
              <a:cxnLst/>
              <a:rect l="l" t="t" r="r" b="b"/>
              <a:pathLst>
                <a:path w="1227" h="1227" extrusionOk="0">
                  <a:moveTo>
                    <a:pt x="611" y="1"/>
                  </a:moveTo>
                  <a:cubicBezTo>
                    <a:pt x="276" y="1"/>
                    <a:pt x="1" y="277"/>
                    <a:pt x="1" y="616"/>
                  </a:cubicBezTo>
                  <a:cubicBezTo>
                    <a:pt x="1" y="956"/>
                    <a:pt x="276" y="1226"/>
                    <a:pt x="611" y="1226"/>
                  </a:cubicBezTo>
                  <a:cubicBezTo>
                    <a:pt x="950" y="1226"/>
                    <a:pt x="1226" y="956"/>
                    <a:pt x="1226" y="616"/>
                  </a:cubicBezTo>
                  <a:cubicBezTo>
                    <a:pt x="1226" y="277"/>
                    <a:pt x="950"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20"/>
            <p:cNvSpPr/>
            <p:nvPr/>
          </p:nvSpPr>
          <p:spPr>
            <a:xfrm>
              <a:off x="6246951" y="2411600"/>
              <a:ext cx="18374" cy="18374"/>
            </a:xfrm>
            <a:custGeom>
              <a:avLst/>
              <a:gdLst/>
              <a:ahLst/>
              <a:cxnLst/>
              <a:rect l="l" t="t" r="r" b="b"/>
              <a:pathLst>
                <a:path w="1227" h="1227" extrusionOk="0">
                  <a:moveTo>
                    <a:pt x="611" y="1"/>
                  </a:moveTo>
                  <a:cubicBezTo>
                    <a:pt x="276" y="1"/>
                    <a:pt x="1" y="277"/>
                    <a:pt x="1" y="616"/>
                  </a:cubicBezTo>
                  <a:cubicBezTo>
                    <a:pt x="1" y="951"/>
                    <a:pt x="276" y="1226"/>
                    <a:pt x="611" y="1226"/>
                  </a:cubicBezTo>
                  <a:cubicBezTo>
                    <a:pt x="950" y="1226"/>
                    <a:pt x="1226" y="951"/>
                    <a:pt x="1226" y="616"/>
                  </a:cubicBezTo>
                  <a:cubicBezTo>
                    <a:pt x="1226" y="277"/>
                    <a:pt x="950" y="1"/>
                    <a:pt x="6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120"/>
          <p:cNvGrpSpPr/>
          <p:nvPr/>
        </p:nvGrpSpPr>
        <p:grpSpPr>
          <a:xfrm>
            <a:off x="5531073" y="2902552"/>
            <a:ext cx="508431" cy="421441"/>
            <a:chOff x="5955043" y="2657594"/>
            <a:chExt cx="508431" cy="421441"/>
          </a:xfrm>
        </p:grpSpPr>
        <p:sp>
          <p:nvSpPr>
            <p:cNvPr id="2198" name="Google Shape;2198;p120"/>
            <p:cNvSpPr/>
            <p:nvPr/>
          </p:nvSpPr>
          <p:spPr>
            <a:xfrm>
              <a:off x="5955043" y="2657594"/>
              <a:ext cx="508431" cy="421441"/>
            </a:xfrm>
            <a:custGeom>
              <a:avLst/>
              <a:gdLst/>
              <a:ahLst/>
              <a:cxnLst/>
              <a:rect l="l" t="t" r="r" b="b"/>
              <a:pathLst>
                <a:path w="33952" h="28143" extrusionOk="0">
                  <a:moveTo>
                    <a:pt x="31729" y="1194"/>
                  </a:moveTo>
                  <a:cubicBezTo>
                    <a:pt x="32296" y="1194"/>
                    <a:pt x="32758" y="1656"/>
                    <a:pt x="32758" y="2224"/>
                  </a:cubicBezTo>
                  <a:lnTo>
                    <a:pt x="32758" y="22656"/>
                  </a:lnTo>
                  <a:cubicBezTo>
                    <a:pt x="32758" y="23224"/>
                    <a:pt x="32296" y="23685"/>
                    <a:pt x="31729" y="23685"/>
                  </a:cubicBezTo>
                  <a:lnTo>
                    <a:pt x="2223" y="23685"/>
                  </a:lnTo>
                  <a:cubicBezTo>
                    <a:pt x="1656" y="23685"/>
                    <a:pt x="1194" y="23224"/>
                    <a:pt x="1194" y="22656"/>
                  </a:cubicBezTo>
                  <a:lnTo>
                    <a:pt x="1194" y="2224"/>
                  </a:lnTo>
                  <a:cubicBezTo>
                    <a:pt x="1194" y="1656"/>
                    <a:pt x="1656" y="1194"/>
                    <a:pt x="2223" y="1194"/>
                  </a:cubicBezTo>
                  <a:close/>
                  <a:moveTo>
                    <a:pt x="20969" y="24879"/>
                  </a:moveTo>
                  <a:lnTo>
                    <a:pt x="21489" y="26948"/>
                  </a:lnTo>
                  <a:lnTo>
                    <a:pt x="14846" y="26948"/>
                  </a:lnTo>
                  <a:lnTo>
                    <a:pt x="15371" y="24879"/>
                  </a:lnTo>
                  <a:close/>
                  <a:moveTo>
                    <a:pt x="2223" y="0"/>
                  </a:moveTo>
                  <a:cubicBezTo>
                    <a:pt x="998" y="0"/>
                    <a:pt x="0" y="993"/>
                    <a:pt x="0" y="2224"/>
                  </a:cubicBezTo>
                  <a:lnTo>
                    <a:pt x="0" y="22656"/>
                  </a:lnTo>
                  <a:cubicBezTo>
                    <a:pt x="0" y="23882"/>
                    <a:pt x="998" y="24879"/>
                    <a:pt x="2223" y="24879"/>
                  </a:cubicBezTo>
                  <a:lnTo>
                    <a:pt x="14140" y="24879"/>
                  </a:lnTo>
                  <a:lnTo>
                    <a:pt x="13615" y="26948"/>
                  </a:lnTo>
                  <a:lnTo>
                    <a:pt x="11535" y="26948"/>
                  </a:lnTo>
                  <a:cubicBezTo>
                    <a:pt x="11206" y="26948"/>
                    <a:pt x="10941" y="27214"/>
                    <a:pt x="10941" y="27542"/>
                  </a:cubicBezTo>
                  <a:cubicBezTo>
                    <a:pt x="10941" y="27871"/>
                    <a:pt x="11206" y="28142"/>
                    <a:pt x="11535" y="28142"/>
                  </a:cubicBezTo>
                  <a:lnTo>
                    <a:pt x="24805" y="28142"/>
                  </a:lnTo>
                  <a:cubicBezTo>
                    <a:pt x="25139" y="28142"/>
                    <a:pt x="25404" y="27871"/>
                    <a:pt x="25404" y="27542"/>
                  </a:cubicBezTo>
                  <a:cubicBezTo>
                    <a:pt x="25404" y="27214"/>
                    <a:pt x="25139" y="26948"/>
                    <a:pt x="24805" y="26948"/>
                  </a:cubicBezTo>
                  <a:lnTo>
                    <a:pt x="22725" y="26948"/>
                  </a:lnTo>
                  <a:lnTo>
                    <a:pt x="22200" y="24879"/>
                  </a:lnTo>
                  <a:lnTo>
                    <a:pt x="31729" y="24879"/>
                  </a:lnTo>
                  <a:cubicBezTo>
                    <a:pt x="32960" y="24879"/>
                    <a:pt x="33952" y="23882"/>
                    <a:pt x="33952" y="22656"/>
                  </a:cubicBezTo>
                  <a:lnTo>
                    <a:pt x="33952" y="2224"/>
                  </a:lnTo>
                  <a:cubicBezTo>
                    <a:pt x="33952" y="993"/>
                    <a:pt x="32960" y="0"/>
                    <a:pt x="31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20"/>
            <p:cNvSpPr/>
            <p:nvPr/>
          </p:nvSpPr>
          <p:spPr>
            <a:xfrm>
              <a:off x="5984828" y="2740616"/>
              <a:ext cx="448861" cy="259681"/>
            </a:xfrm>
            <a:custGeom>
              <a:avLst/>
              <a:gdLst/>
              <a:ahLst/>
              <a:cxnLst/>
              <a:rect l="l" t="t" r="r" b="b"/>
              <a:pathLst>
                <a:path w="29974" h="17341" extrusionOk="0">
                  <a:moveTo>
                    <a:pt x="17733" y="1736"/>
                  </a:moveTo>
                  <a:lnTo>
                    <a:pt x="17733" y="1736"/>
                  </a:lnTo>
                  <a:cubicBezTo>
                    <a:pt x="17658" y="2261"/>
                    <a:pt x="17658" y="2797"/>
                    <a:pt x="17727" y="3322"/>
                  </a:cubicBezTo>
                  <a:cubicBezTo>
                    <a:pt x="17080" y="3800"/>
                    <a:pt x="16380" y="4203"/>
                    <a:pt x="15648" y="4527"/>
                  </a:cubicBezTo>
                  <a:cubicBezTo>
                    <a:pt x="15913" y="3344"/>
                    <a:pt x="16672" y="2325"/>
                    <a:pt x="17733" y="1736"/>
                  </a:cubicBezTo>
                  <a:close/>
                  <a:moveTo>
                    <a:pt x="19805" y="1199"/>
                  </a:moveTo>
                  <a:cubicBezTo>
                    <a:pt x="21778" y="1199"/>
                    <a:pt x="23543" y="2582"/>
                    <a:pt x="23962" y="4585"/>
                  </a:cubicBezTo>
                  <a:cubicBezTo>
                    <a:pt x="22014" y="4463"/>
                    <a:pt x="20200" y="3779"/>
                    <a:pt x="18911" y="3158"/>
                  </a:cubicBezTo>
                  <a:cubicBezTo>
                    <a:pt x="18863" y="2829"/>
                    <a:pt x="18820" y="2150"/>
                    <a:pt x="19038" y="1269"/>
                  </a:cubicBezTo>
                  <a:cubicBezTo>
                    <a:pt x="19295" y="1222"/>
                    <a:pt x="19552" y="1199"/>
                    <a:pt x="19805" y="1199"/>
                  </a:cubicBezTo>
                  <a:close/>
                  <a:moveTo>
                    <a:pt x="18460" y="4267"/>
                  </a:moveTo>
                  <a:cubicBezTo>
                    <a:pt x="20380" y="5190"/>
                    <a:pt x="22253" y="5694"/>
                    <a:pt x="24036" y="5779"/>
                  </a:cubicBezTo>
                  <a:cubicBezTo>
                    <a:pt x="23866" y="7981"/>
                    <a:pt x="22036" y="9689"/>
                    <a:pt x="19829" y="9705"/>
                  </a:cubicBezTo>
                  <a:cubicBezTo>
                    <a:pt x="19818" y="9705"/>
                    <a:pt x="19808" y="9705"/>
                    <a:pt x="19797" y="9705"/>
                  </a:cubicBezTo>
                  <a:cubicBezTo>
                    <a:pt x="17604" y="9705"/>
                    <a:pt x="15763" y="8034"/>
                    <a:pt x="15563" y="5848"/>
                  </a:cubicBezTo>
                  <a:cubicBezTo>
                    <a:pt x="16597" y="5455"/>
                    <a:pt x="17568" y="4925"/>
                    <a:pt x="18460" y="4267"/>
                  </a:cubicBezTo>
                  <a:close/>
                  <a:moveTo>
                    <a:pt x="22396" y="10246"/>
                  </a:moveTo>
                  <a:lnTo>
                    <a:pt x="22481" y="10310"/>
                  </a:lnTo>
                  <a:lnTo>
                    <a:pt x="21288" y="12522"/>
                  </a:lnTo>
                  <a:lnTo>
                    <a:pt x="20184" y="11605"/>
                  </a:lnTo>
                  <a:cubicBezTo>
                    <a:pt x="20072" y="11509"/>
                    <a:pt x="19933" y="11460"/>
                    <a:pt x="19793" y="11460"/>
                  </a:cubicBezTo>
                  <a:cubicBezTo>
                    <a:pt x="19708" y="11460"/>
                    <a:pt x="19622" y="11478"/>
                    <a:pt x="19542" y="11514"/>
                  </a:cubicBezTo>
                  <a:cubicBezTo>
                    <a:pt x="19494" y="11536"/>
                    <a:pt x="19452" y="11567"/>
                    <a:pt x="19415" y="11599"/>
                  </a:cubicBezTo>
                  <a:lnTo>
                    <a:pt x="18311" y="12517"/>
                  </a:lnTo>
                  <a:lnTo>
                    <a:pt x="17117" y="10310"/>
                  </a:lnTo>
                  <a:cubicBezTo>
                    <a:pt x="17144" y="10283"/>
                    <a:pt x="17170" y="10268"/>
                    <a:pt x="17197" y="10246"/>
                  </a:cubicBezTo>
                  <a:cubicBezTo>
                    <a:pt x="18009" y="10687"/>
                    <a:pt x="18904" y="10907"/>
                    <a:pt x="19799" y="10907"/>
                  </a:cubicBezTo>
                  <a:cubicBezTo>
                    <a:pt x="20693" y="10907"/>
                    <a:pt x="21587" y="10687"/>
                    <a:pt x="22396" y="10246"/>
                  </a:cubicBezTo>
                  <a:close/>
                  <a:moveTo>
                    <a:pt x="16263" y="11238"/>
                  </a:moveTo>
                  <a:lnTo>
                    <a:pt x="17605" y="13727"/>
                  </a:lnTo>
                  <a:cubicBezTo>
                    <a:pt x="17716" y="13931"/>
                    <a:pt x="17923" y="14042"/>
                    <a:pt x="18133" y="14042"/>
                  </a:cubicBezTo>
                  <a:cubicBezTo>
                    <a:pt x="18266" y="14042"/>
                    <a:pt x="18401" y="13997"/>
                    <a:pt x="18513" y="13902"/>
                  </a:cubicBezTo>
                  <a:lnTo>
                    <a:pt x="19197" y="13334"/>
                  </a:lnTo>
                  <a:lnTo>
                    <a:pt x="19197" y="16146"/>
                  </a:lnTo>
                  <a:lnTo>
                    <a:pt x="15541" y="16146"/>
                  </a:lnTo>
                  <a:lnTo>
                    <a:pt x="15541" y="13610"/>
                  </a:lnTo>
                  <a:cubicBezTo>
                    <a:pt x="15541" y="12767"/>
                    <a:pt x="15791" y="11939"/>
                    <a:pt x="16263" y="11238"/>
                  </a:cubicBezTo>
                  <a:close/>
                  <a:moveTo>
                    <a:pt x="23330" y="11238"/>
                  </a:moveTo>
                  <a:cubicBezTo>
                    <a:pt x="23803" y="11939"/>
                    <a:pt x="24052" y="12767"/>
                    <a:pt x="24052" y="13610"/>
                  </a:cubicBezTo>
                  <a:lnTo>
                    <a:pt x="24052" y="16146"/>
                  </a:lnTo>
                  <a:lnTo>
                    <a:pt x="20396" y="16146"/>
                  </a:lnTo>
                  <a:lnTo>
                    <a:pt x="20396" y="13334"/>
                  </a:lnTo>
                  <a:lnTo>
                    <a:pt x="21081" y="13902"/>
                  </a:lnTo>
                  <a:cubicBezTo>
                    <a:pt x="21192" y="13997"/>
                    <a:pt x="21327" y="14042"/>
                    <a:pt x="21461" y="14042"/>
                  </a:cubicBezTo>
                  <a:cubicBezTo>
                    <a:pt x="21671" y="14042"/>
                    <a:pt x="21878" y="13931"/>
                    <a:pt x="21988" y="13727"/>
                  </a:cubicBezTo>
                  <a:lnTo>
                    <a:pt x="23330" y="11238"/>
                  </a:lnTo>
                  <a:close/>
                  <a:moveTo>
                    <a:pt x="19797" y="1"/>
                  </a:moveTo>
                  <a:cubicBezTo>
                    <a:pt x="17531" y="1"/>
                    <a:pt x="15504" y="1402"/>
                    <a:pt x="14703" y="3519"/>
                  </a:cubicBezTo>
                  <a:cubicBezTo>
                    <a:pt x="13897" y="5636"/>
                    <a:pt x="14486" y="8028"/>
                    <a:pt x="16183" y="9530"/>
                  </a:cubicBezTo>
                  <a:cubicBezTo>
                    <a:pt x="16099" y="9604"/>
                    <a:pt x="16019" y="9679"/>
                    <a:pt x="15939" y="9753"/>
                  </a:cubicBezTo>
                  <a:cubicBezTo>
                    <a:pt x="14915" y="10772"/>
                    <a:pt x="14342" y="12162"/>
                    <a:pt x="14342" y="13610"/>
                  </a:cubicBezTo>
                  <a:lnTo>
                    <a:pt x="14342" y="16146"/>
                  </a:lnTo>
                  <a:lnTo>
                    <a:pt x="13478" y="16146"/>
                  </a:lnTo>
                  <a:lnTo>
                    <a:pt x="13478" y="10644"/>
                  </a:lnTo>
                  <a:lnTo>
                    <a:pt x="14353" y="9875"/>
                  </a:lnTo>
                  <a:cubicBezTo>
                    <a:pt x="14597" y="9657"/>
                    <a:pt x="14624" y="9281"/>
                    <a:pt x="14406" y="9031"/>
                  </a:cubicBezTo>
                  <a:cubicBezTo>
                    <a:pt x="14288" y="8899"/>
                    <a:pt x="14123" y="8830"/>
                    <a:pt x="13957" y="8830"/>
                  </a:cubicBezTo>
                  <a:cubicBezTo>
                    <a:pt x="13817" y="8830"/>
                    <a:pt x="13676" y="8879"/>
                    <a:pt x="13562" y="8978"/>
                  </a:cubicBezTo>
                  <a:lnTo>
                    <a:pt x="11737" y="10575"/>
                  </a:lnTo>
                  <a:cubicBezTo>
                    <a:pt x="11304" y="10951"/>
                    <a:pt x="11604" y="11627"/>
                    <a:pt x="12119" y="11627"/>
                  </a:cubicBezTo>
                  <a:cubicBezTo>
                    <a:pt x="12172" y="11627"/>
                    <a:pt x="12227" y="11620"/>
                    <a:pt x="12284" y="11605"/>
                  </a:cubicBezTo>
                  <a:lnTo>
                    <a:pt x="12284" y="16146"/>
                  </a:lnTo>
                  <a:lnTo>
                    <a:pt x="601" y="16146"/>
                  </a:lnTo>
                  <a:cubicBezTo>
                    <a:pt x="266" y="16146"/>
                    <a:pt x="1" y="16417"/>
                    <a:pt x="1" y="16746"/>
                  </a:cubicBezTo>
                  <a:cubicBezTo>
                    <a:pt x="1" y="17075"/>
                    <a:pt x="266" y="17340"/>
                    <a:pt x="601" y="17340"/>
                  </a:cubicBezTo>
                  <a:lnTo>
                    <a:pt x="29374" y="17340"/>
                  </a:lnTo>
                  <a:cubicBezTo>
                    <a:pt x="29702" y="17340"/>
                    <a:pt x="29973" y="17075"/>
                    <a:pt x="29973" y="16746"/>
                  </a:cubicBezTo>
                  <a:cubicBezTo>
                    <a:pt x="29973" y="16417"/>
                    <a:pt x="29702" y="16146"/>
                    <a:pt x="29374" y="16146"/>
                  </a:cubicBezTo>
                  <a:lnTo>
                    <a:pt x="25246" y="16146"/>
                  </a:lnTo>
                  <a:lnTo>
                    <a:pt x="25246" y="13610"/>
                  </a:lnTo>
                  <a:cubicBezTo>
                    <a:pt x="25251" y="12050"/>
                    <a:pt x="24582" y="10559"/>
                    <a:pt x="23410" y="9530"/>
                  </a:cubicBezTo>
                  <a:cubicBezTo>
                    <a:pt x="25102" y="8028"/>
                    <a:pt x="25691" y="5636"/>
                    <a:pt x="24890" y="3519"/>
                  </a:cubicBezTo>
                  <a:cubicBezTo>
                    <a:pt x="24089" y="1402"/>
                    <a:pt x="22057" y="1"/>
                    <a:pt x="19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20"/>
            <p:cNvSpPr/>
            <p:nvPr/>
          </p:nvSpPr>
          <p:spPr>
            <a:xfrm>
              <a:off x="5984828" y="2687394"/>
              <a:ext cx="448861" cy="17880"/>
            </a:xfrm>
            <a:custGeom>
              <a:avLst/>
              <a:gdLst/>
              <a:ahLst/>
              <a:cxnLst/>
              <a:rect l="l" t="t" r="r" b="b"/>
              <a:pathLst>
                <a:path w="29974" h="1194" extrusionOk="0">
                  <a:moveTo>
                    <a:pt x="601" y="0"/>
                  </a:moveTo>
                  <a:cubicBezTo>
                    <a:pt x="266" y="0"/>
                    <a:pt x="1" y="265"/>
                    <a:pt x="1" y="600"/>
                  </a:cubicBezTo>
                  <a:cubicBezTo>
                    <a:pt x="1" y="929"/>
                    <a:pt x="266" y="1194"/>
                    <a:pt x="601" y="1194"/>
                  </a:cubicBezTo>
                  <a:lnTo>
                    <a:pt x="29374" y="1194"/>
                  </a:lnTo>
                  <a:cubicBezTo>
                    <a:pt x="29702" y="1194"/>
                    <a:pt x="29973" y="929"/>
                    <a:pt x="29973" y="600"/>
                  </a:cubicBezTo>
                  <a:cubicBezTo>
                    <a:pt x="29973" y="265"/>
                    <a:pt x="29702" y="0"/>
                    <a:pt x="29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20"/>
            <p:cNvSpPr/>
            <p:nvPr/>
          </p:nvSpPr>
          <p:spPr>
            <a:xfrm>
              <a:off x="6016770" y="2728141"/>
              <a:ext cx="154003" cy="111025"/>
            </a:xfrm>
            <a:custGeom>
              <a:avLst/>
              <a:gdLst/>
              <a:ahLst/>
              <a:cxnLst/>
              <a:rect l="l" t="t" r="r" b="b"/>
              <a:pathLst>
                <a:path w="10284" h="7414" extrusionOk="0">
                  <a:moveTo>
                    <a:pt x="9090" y="1195"/>
                  </a:moveTo>
                  <a:lnTo>
                    <a:pt x="9090" y="6214"/>
                  </a:lnTo>
                  <a:lnTo>
                    <a:pt x="1195" y="6214"/>
                  </a:lnTo>
                  <a:lnTo>
                    <a:pt x="1195" y="1195"/>
                  </a:lnTo>
                  <a:close/>
                  <a:moveTo>
                    <a:pt x="600" y="1"/>
                  </a:moveTo>
                  <a:cubicBezTo>
                    <a:pt x="266" y="1"/>
                    <a:pt x="1" y="266"/>
                    <a:pt x="1" y="600"/>
                  </a:cubicBezTo>
                  <a:lnTo>
                    <a:pt x="1" y="6813"/>
                  </a:lnTo>
                  <a:cubicBezTo>
                    <a:pt x="1" y="7142"/>
                    <a:pt x="266" y="7413"/>
                    <a:pt x="600" y="7413"/>
                  </a:cubicBezTo>
                  <a:lnTo>
                    <a:pt x="9684" y="7413"/>
                  </a:lnTo>
                  <a:cubicBezTo>
                    <a:pt x="10013" y="7413"/>
                    <a:pt x="10283" y="7142"/>
                    <a:pt x="10283" y="6813"/>
                  </a:cubicBezTo>
                  <a:lnTo>
                    <a:pt x="10283" y="600"/>
                  </a:lnTo>
                  <a:cubicBezTo>
                    <a:pt x="10283" y="266"/>
                    <a:pt x="10013"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20"/>
            <p:cNvSpPr/>
            <p:nvPr/>
          </p:nvSpPr>
          <p:spPr>
            <a:xfrm>
              <a:off x="6320373" y="2941236"/>
              <a:ext cx="17880" cy="17895"/>
            </a:xfrm>
            <a:custGeom>
              <a:avLst/>
              <a:gdLst/>
              <a:ahLst/>
              <a:cxnLst/>
              <a:rect l="l" t="t" r="r" b="b"/>
              <a:pathLst>
                <a:path w="1194" h="1195" extrusionOk="0">
                  <a:moveTo>
                    <a:pt x="594" y="1"/>
                  </a:moveTo>
                  <a:cubicBezTo>
                    <a:pt x="265" y="1"/>
                    <a:pt x="0" y="266"/>
                    <a:pt x="0" y="600"/>
                  </a:cubicBezTo>
                  <a:cubicBezTo>
                    <a:pt x="0" y="929"/>
                    <a:pt x="265" y="1195"/>
                    <a:pt x="594" y="1195"/>
                  </a:cubicBezTo>
                  <a:cubicBezTo>
                    <a:pt x="923" y="1195"/>
                    <a:pt x="1194" y="929"/>
                    <a:pt x="1194" y="600"/>
                  </a:cubicBezTo>
                  <a:cubicBezTo>
                    <a:pt x="1194" y="266"/>
                    <a:pt x="923"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 name="Google Shape;2203;p120"/>
          <p:cNvGrpSpPr/>
          <p:nvPr/>
        </p:nvGrpSpPr>
        <p:grpSpPr>
          <a:xfrm>
            <a:off x="5554269" y="3490381"/>
            <a:ext cx="462039" cy="508521"/>
            <a:chOff x="5964492" y="3311253"/>
            <a:chExt cx="462039" cy="508521"/>
          </a:xfrm>
        </p:grpSpPr>
        <p:sp>
          <p:nvSpPr>
            <p:cNvPr id="2204" name="Google Shape;2204;p120"/>
            <p:cNvSpPr/>
            <p:nvPr/>
          </p:nvSpPr>
          <p:spPr>
            <a:xfrm>
              <a:off x="5964492" y="3311253"/>
              <a:ext cx="462039" cy="508521"/>
            </a:xfrm>
            <a:custGeom>
              <a:avLst/>
              <a:gdLst/>
              <a:ahLst/>
              <a:cxnLst/>
              <a:rect l="l" t="t" r="r" b="b"/>
              <a:pathLst>
                <a:path w="30854" h="33958" extrusionOk="0">
                  <a:moveTo>
                    <a:pt x="14374" y="2707"/>
                  </a:moveTo>
                  <a:lnTo>
                    <a:pt x="14528" y="3280"/>
                  </a:lnTo>
                  <a:lnTo>
                    <a:pt x="12512" y="3826"/>
                  </a:lnTo>
                  <a:lnTo>
                    <a:pt x="12358" y="3253"/>
                  </a:lnTo>
                  <a:lnTo>
                    <a:pt x="14374" y="2707"/>
                  </a:lnTo>
                  <a:close/>
                  <a:moveTo>
                    <a:pt x="26291" y="1290"/>
                  </a:moveTo>
                  <a:lnTo>
                    <a:pt x="29501" y="13127"/>
                  </a:lnTo>
                  <a:lnTo>
                    <a:pt x="4564" y="19892"/>
                  </a:lnTo>
                  <a:lnTo>
                    <a:pt x="1354" y="8055"/>
                  </a:lnTo>
                  <a:lnTo>
                    <a:pt x="26291" y="1290"/>
                  </a:lnTo>
                  <a:close/>
                  <a:moveTo>
                    <a:pt x="18343" y="17350"/>
                  </a:moveTo>
                  <a:lnTo>
                    <a:pt x="22354" y="32116"/>
                  </a:lnTo>
                  <a:lnTo>
                    <a:pt x="20338" y="32663"/>
                  </a:lnTo>
                  <a:lnTo>
                    <a:pt x="16326" y="17897"/>
                  </a:lnTo>
                  <a:lnTo>
                    <a:pt x="18343" y="17350"/>
                  </a:lnTo>
                  <a:close/>
                  <a:moveTo>
                    <a:pt x="26705" y="1"/>
                  </a:moveTo>
                  <a:cubicBezTo>
                    <a:pt x="26654" y="1"/>
                    <a:pt x="26602" y="8"/>
                    <a:pt x="26551" y="22"/>
                  </a:cubicBezTo>
                  <a:lnTo>
                    <a:pt x="15647" y="2977"/>
                  </a:lnTo>
                  <a:lnTo>
                    <a:pt x="15340" y="1842"/>
                  </a:lnTo>
                  <a:cubicBezTo>
                    <a:pt x="15268" y="1583"/>
                    <a:pt x="15032" y="1414"/>
                    <a:pt x="14776" y="1414"/>
                  </a:cubicBezTo>
                  <a:cubicBezTo>
                    <a:pt x="14727" y="1414"/>
                    <a:pt x="14678" y="1421"/>
                    <a:pt x="14629" y="1433"/>
                  </a:cubicBezTo>
                  <a:lnTo>
                    <a:pt x="11498" y="2287"/>
                  </a:lnTo>
                  <a:cubicBezTo>
                    <a:pt x="11185" y="2367"/>
                    <a:pt x="11005" y="2685"/>
                    <a:pt x="11090" y="2993"/>
                  </a:cubicBezTo>
                  <a:lnTo>
                    <a:pt x="11397" y="4129"/>
                  </a:lnTo>
                  <a:lnTo>
                    <a:pt x="494" y="7089"/>
                  </a:lnTo>
                  <a:cubicBezTo>
                    <a:pt x="186" y="7174"/>
                    <a:pt x="1" y="7492"/>
                    <a:pt x="86" y="7800"/>
                  </a:cubicBezTo>
                  <a:lnTo>
                    <a:pt x="3603" y="20751"/>
                  </a:lnTo>
                  <a:cubicBezTo>
                    <a:pt x="3672" y="21006"/>
                    <a:pt x="3900" y="21181"/>
                    <a:pt x="4160" y="21181"/>
                  </a:cubicBezTo>
                  <a:cubicBezTo>
                    <a:pt x="4213" y="21181"/>
                    <a:pt x="4261" y="21176"/>
                    <a:pt x="4314" y="21160"/>
                  </a:cubicBezTo>
                  <a:lnTo>
                    <a:pt x="15218" y="18199"/>
                  </a:lnTo>
                  <a:lnTo>
                    <a:pt x="19377" y="33528"/>
                  </a:lnTo>
                  <a:cubicBezTo>
                    <a:pt x="19446" y="33782"/>
                    <a:pt x="19674" y="33957"/>
                    <a:pt x="19934" y="33957"/>
                  </a:cubicBezTo>
                  <a:cubicBezTo>
                    <a:pt x="19987" y="33957"/>
                    <a:pt x="20035" y="33947"/>
                    <a:pt x="20088" y="33936"/>
                  </a:cubicBezTo>
                  <a:lnTo>
                    <a:pt x="23213" y="33082"/>
                  </a:lnTo>
                  <a:cubicBezTo>
                    <a:pt x="23521" y="32997"/>
                    <a:pt x="23701" y="32684"/>
                    <a:pt x="23622" y="32371"/>
                  </a:cubicBezTo>
                  <a:lnTo>
                    <a:pt x="19462" y="17048"/>
                  </a:lnTo>
                  <a:lnTo>
                    <a:pt x="30365" y="14087"/>
                  </a:lnTo>
                  <a:cubicBezTo>
                    <a:pt x="30673" y="14003"/>
                    <a:pt x="30854" y="13689"/>
                    <a:pt x="30774" y="13382"/>
                  </a:cubicBezTo>
                  <a:lnTo>
                    <a:pt x="27262" y="425"/>
                  </a:lnTo>
                  <a:cubicBezTo>
                    <a:pt x="27191" y="169"/>
                    <a:pt x="26958" y="1"/>
                    <a:pt x="26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20"/>
            <p:cNvSpPr/>
            <p:nvPr/>
          </p:nvSpPr>
          <p:spPr>
            <a:xfrm>
              <a:off x="6123796" y="3420166"/>
              <a:ext cx="88532" cy="112702"/>
            </a:xfrm>
            <a:custGeom>
              <a:avLst/>
              <a:gdLst/>
              <a:ahLst/>
              <a:cxnLst/>
              <a:rect l="l" t="t" r="r" b="b"/>
              <a:pathLst>
                <a:path w="5912" h="7526" extrusionOk="0">
                  <a:moveTo>
                    <a:pt x="2567" y="1159"/>
                  </a:moveTo>
                  <a:cubicBezTo>
                    <a:pt x="3069" y="1159"/>
                    <a:pt x="3531" y="1495"/>
                    <a:pt x="3672" y="2007"/>
                  </a:cubicBezTo>
                  <a:lnTo>
                    <a:pt x="4458" y="4915"/>
                  </a:lnTo>
                  <a:cubicBezTo>
                    <a:pt x="4542" y="5207"/>
                    <a:pt x="4500" y="5520"/>
                    <a:pt x="4346" y="5785"/>
                  </a:cubicBezTo>
                  <a:cubicBezTo>
                    <a:pt x="4121" y="6179"/>
                    <a:pt x="3735" y="6366"/>
                    <a:pt x="3352" y="6366"/>
                  </a:cubicBezTo>
                  <a:cubicBezTo>
                    <a:pt x="2868" y="6366"/>
                    <a:pt x="2388" y="6068"/>
                    <a:pt x="2240" y="5515"/>
                  </a:cubicBezTo>
                  <a:lnTo>
                    <a:pt x="1449" y="2612"/>
                  </a:lnTo>
                  <a:cubicBezTo>
                    <a:pt x="1285" y="1997"/>
                    <a:pt x="1645" y="1365"/>
                    <a:pt x="2261" y="1201"/>
                  </a:cubicBezTo>
                  <a:cubicBezTo>
                    <a:pt x="2363" y="1173"/>
                    <a:pt x="2466" y="1159"/>
                    <a:pt x="2567" y="1159"/>
                  </a:cubicBezTo>
                  <a:close/>
                  <a:moveTo>
                    <a:pt x="2563" y="0"/>
                  </a:moveTo>
                  <a:cubicBezTo>
                    <a:pt x="2363" y="0"/>
                    <a:pt x="2160" y="26"/>
                    <a:pt x="1959" y="81"/>
                  </a:cubicBezTo>
                  <a:cubicBezTo>
                    <a:pt x="728" y="416"/>
                    <a:pt x="1" y="1684"/>
                    <a:pt x="335" y="2915"/>
                  </a:cubicBezTo>
                  <a:lnTo>
                    <a:pt x="1120" y="5817"/>
                  </a:lnTo>
                  <a:cubicBezTo>
                    <a:pt x="1396" y="6820"/>
                    <a:pt x="2303" y="7520"/>
                    <a:pt x="3343" y="7525"/>
                  </a:cubicBezTo>
                  <a:cubicBezTo>
                    <a:pt x="3550" y="7520"/>
                    <a:pt x="3757" y="7494"/>
                    <a:pt x="3953" y="7441"/>
                  </a:cubicBezTo>
                  <a:cubicBezTo>
                    <a:pt x="5184" y="7106"/>
                    <a:pt x="5911" y="5838"/>
                    <a:pt x="5577" y="4607"/>
                  </a:cubicBezTo>
                  <a:lnTo>
                    <a:pt x="4786" y="1705"/>
                  </a:lnTo>
                  <a:cubicBezTo>
                    <a:pt x="4507" y="677"/>
                    <a:pt x="3576"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20"/>
            <p:cNvSpPr/>
            <p:nvPr/>
          </p:nvSpPr>
          <p:spPr>
            <a:xfrm>
              <a:off x="6259979" y="3378640"/>
              <a:ext cx="86780" cy="122286"/>
            </a:xfrm>
            <a:custGeom>
              <a:avLst/>
              <a:gdLst/>
              <a:ahLst/>
              <a:cxnLst/>
              <a:rect l="l" t="t" r="r" b="b"/>
              <a:pathLst>
                <a:path w="5795" h="8166" extrusionOk="0">
                  <a:moveTo>
                    <a:pt x="3455" y="0"/>
                  </a:moveTo>
                  <a:cubicBezTo>
                    <a:pt x="3404" y="0"/>
                    <a:pt x="3352" y="7"/>
                    <a:pt x="3301" y="21"/>
                  </a:cubicBezTo>
                  <a:lnTo>
                    <a:pt x="489" y="785"/>
                  </a:lnTo>
                  <a:cubicBezTo>
                    <a:pt x="181" y="870"/>
                    <a:pt x="1" y="1188"/>
                    <a:pt x="80" y="1496"/>
                  </a:cubicBezTo>
                  <a:lnTo>
                    <a:pt x="929" y="4616"/>
                  </a:lnTo>
                  <a:lnTo>
                    <a:pt x="1778" y="7736"/>
                  </a:lnTo>
                  <a:cubicBezTo>
                    <a:pt x="1847" y="7990"/>
                    <a:pt x="2075" y="8165"/>
                    <a:pt x="2335" y="8165"/>
                  </a:cubicBezTo>
                  <a:cubicBezTo>
                    <a:pt x="2388" y="8165"/>
                    <a:pt x="2436" y="8155"/>
                    <a:pt x="2489" y="8144"/>
                  </a:cubicBezTo>
                  <a:lnTo>
                    <a:pt x="5301" y="7380"/>
                  </a:lnTo>
                  <a:cubicBezTo>
                    <a:pt x="5609" y="7301"/>
                    <a:pt x="5795" y="6977"/>
                    <a:pt x="5710" y="6669"/>
                  </a:cubicBezTo>
                  <a:cubicBezTo>
                    <a:pt x="5639" y="6414"/>
                    <a:pt x="5409" y="6243"/>
                    <a:pt x="5154" y="6243"/>
                  </a:cubicBezTo>
                  <a:cubicBezTo>
                    <a:pt x="5101" y="6243"/>
                    <a:pt x="5047" y="6251"/>
                    <a:pt x="4993" y="6266"/>
                  </a:cubicBezTo>
                  <a:lnTo>
                    <a:pt x="4999" y="6266"/>
                  </a:lnTo>
                  <a:lnTo>
                    <a:pt x="2744" y="6876"/>
                  </a:lnTo>
                  <a:lnTo>
                    <a:pt x="2197" y="4871"/>
                  </a:lnTo>
                  <a:lnTo>
                    <a:pt x="3306" y="4568"/>
                  </a:lnTo>
                  <a:cubicBezTo>
                    <a:pt x="3614" y="4483"/>
                    <a:pt x="3800" y="4170"/>
                    <a:pt x="3715" y="3857"/>
                  </a:cubicBezTo>
                  <a:cubicBezTo>
                    <a:pt x="3644" y="3601"/>
                    <a:pt x="3411" y="3433"/>
                    <a:pt x="3158" y="3433"/>
                  </a:cubicBezTo>
                  <a:cubicBezTo>
                    <a:pt x="3107" y="3433"/>
                    <a:pt x="3055" y="3440"/>
                    <a:pt x="3004" y="3454"/>
                  </a:cubicBezTo>
                  <a:lnTo>
                    <a:pt x="1895" y="3756"/>
                  </a:lnTo>
                  <a:lnTo>
                    <a:pt x="1348" y="1751"/>
                  </a:lnTo>
                  <a:lnTo>
                    <a:pt x="3603" y="1135"/>
                  </a:lnTo>
                  <a:cubicBezTo>
                    <a:pt x="3911" y="1056"/>
                    <a:pt x="4097" y="737"/>
                    <a:pt x="4012" y="430"/>
                  </a:cubicBezTo>
                  <a:cubicBezTo>
                    <a:pt x="3941" y="169"/>
                    <a:pt x="3708" y="0"/>
                    <a:pt x="3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20"/>
            <p:cNvSpPr/>
            <p:nvPr/>
          </p:nvSpPr>
          <p:spPr>
            <a:xfrm>
              <a:off x="6044114" y="3433539"/>
              <a:ext cx="74216" cy="118317"/>
            </a:xfrm>
            <a:custGeom>
              <a:avLst/>
              <a:gdLst/>
              <a:ahLst/>
              <a:cxnLst/>
              <a:rect l="l" t="t" r="r" b="b"/>
              <a:pathLst>
                <a:path w="4956" h="7901" extrusionOk="0">
                  <a:moveTo>
                    <a:pt x="4367" y="0"/>
                  </a:moveTo>
                  <a:cubicBezTo>
                    <a:pt x="4054" y="0"/>
                    <a:pt x="3794" y="250"/>
                    <a:pt x="3788" y="563"/>
                  </a:cubicBezTo>
                  <a:lnTo>
                    <a:pt x="3677" y="5364"/>
                  </a:lnTo>
                  <a:lnTo>
                    <a:pt x="1151" y="1279"/>
                  </a:lnTo>
                  <a:cubicBezTo>
                    <a:pt x="1041" y="1103"/>
                    <a:pt x="852" y="1006"/>
                    <a:pt x="659" y="1006"/>
                  </a:cubicBezTo>
                  <a:cubicBezTo>
                    <a:pt x="555" y="1006"/>
                    <a:pt x="450" y="1034"/>
                    <a:pt x="356" y="1093"/>
                  </a:cubicBezTo>
                  <a:cubicBezTo>
                    <a:pt x="80" y="1258"/>
                    <a:pt x="0" y="1618"/>
                    <a:pt x="165" y="1889"/>
                  </a:cubicBezTo>
                  <a:lnTo>
                    <a:pt x="3714" y="7630"/>
                  </a:lnTo>
                  <a:cubicBezTo>
                    <a:pt x="3820" y="7800"/>
                    <a:pt x="4006" y="7900"/>
                    <a:pt x="4208" y="7900"/>
                  </a:cubicBezTo>
                  <a:cubicBezTo>
                    <a:pt x="4261" y="7900"/>
                    <a:pt x="4308" y="7895"/>
                    <a:pt x="4356" y="7885"/>
                  </a:cubicBezTo>
                  <a:cubicBezTo>
                    <a:pt x="4605" y="7816"/>
                    <a:pt x="4781" y="7593"/>
                    <a:pt x="4786" y="7338"/>
                  </a:cubicBezTo>
                  <a:lnTo>
                    <a:pt x="4945" y="594"/>
                  </a:lnTo>
                  <a:cubicBezTo>
                    <a:pt x="4956" y="271"/>
                    <a:pt x="4701" y="6"/>
                    <a:pt x="43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20"/>
            <p:cNvSpPr/>
            <p:nvPr/>
          </p:nvSpPr>
          <p:spPr>
            <a:xfrm>
              <a:off x="6184505" y="3396745"/>
              <a:ext cx="70173" cy="117763"/>
            </a:xfrm>
            <a:custGeom>
              <a:avLst/>
              <a:gdLst/>
              <a:ahLst/>
              <a:cxnLst/>
              <a:rect l="l" t="t" r="r" b="b"/>
              <a:pathLst>
                <a:path w="4686" h="7864" extrusionOk="0">
                  <a:moveTo>
                    <a:pt x="4045" y="1"/>
                  </a:moveTo>
                  <a:cubicBezTo>
                    <a:pt x="3994" y="1"/>
                    <a:pt x="3942" y="8"/>
                    <a:pt x="3889" y="22"/>
                  </a:cubicBezTo>
                  <a:lnTo>
                    <a:pt x="494" y="945"/>
                  </a:lnTo>
                  <a:cubicBezTo>
                    <a:pt x="186" y="1025"/>
                    <a:pt x="0" y="1343"/>
                    <a:pt x="85" y="1651"/>
                  </a:cubicBezTo>
                  <a:cubicBezTo>
                    <a:pt x="156" y="1908"/>
                    <a:pt x="390" y="2080"/>
                    <a:pt x="645" y="2080"/>
                  </a:cubicBezTo>
                  <a:cubicBezTo>
                    <a:pt x="695" y="2080"/>
                    <a:pt x="746" y="2073"/>
                    <a:pt x="796" y="2059"/>
                  </a:cubicBezTo>
                  <a:lnTo>
                    <a:pt x="1937" y="1752"/>
                  </a:lnTo>
                  <a:lnTo>
                    <a:pt x="3481" y="7434"/>
                  </a:lnTo>
                  <a:cubicBezTo>
                    <a:pt x="3550" y="7683"/>
                    <a:pt x="3778" y="7858"/>
                    <a:pt x="4038" y="7864"/>
                  </a:cubicBezTo>
                  <a:cubicBezTo>
                    <a:pt x="4091" y="7864"/>
                    <a:pt x="4139" y="7853"/>
                    <a:pt x="4192" y="7843"/>
                  </a:cubicBezTo>
                  <a:cubicBezTo>
                    <a:pt x="4500" y="7758"/>
                    <a:pt x="4680" y="7439"/>
                    <a:pt x="4595" y="7132"/>
                  </a:cubicBezTo>
                  <a:lnTo>
                    <a:pt x="3051" y="1449"/>
                  </a:lnTo>
                  <a:lnTo>
                    <a:pt x="4197" y="1136"/>
                  </a:lnTo>
                  <a:cubicBezTo>
                    <a:pt x="4505" y="1051"/>
                    <a:pt x="4685" y="733"/>
                    <a:pt x="4600" y="425"/>
                  </a:cubicBezTo>
                  <a:cubicBezTo>
                    <a:pt x="4530" y="169"/>
                    <a:pt x="4301" y="1"/>
                    <a:pt x="4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 name="Google Shape;2209;p120"/>
          <p:cNvGrpSpPr/>
          <p:nvPr/>
        </p:nvGrpSpPr>
        <p:grpSpPr>
          <a:xfrm>
            <a:off x="6415828" y="3502583"/>
            <a:ext cx="470859" cy="508731"/>
            <a:chOff x="6014943" y="3961153"/>
            <a:chExt cx="470859" cy="508731"/>
          </a:xfrm>
        </p:grpSpPr>
        <p:sp>
          <p:nvSpPr>
            <p:cNvPr id="2210" name="Google Shape;2210;p120"/>
            <p:cNvSpPr/>
            <p:nvPr/>
          </p:nvSpPr>
          <p:spPr>
            <a:xfrm>
              <a:off x="6014943" y="3961153"/>
              <a:ext cx="470859" cy="508731"/>
            </a:xfrm>
            <a:custGeom>
              <a:avLst/>
              <a:gdLst/>
              <a:ahLst/>
              <a:cxnLst/>
              <a:rect l="l" t="t" r="r" b="b"/>
              <a:pathLst>
                <a:path w="31443" h="33972" extrusionOk="0">
                  <a:moveTo>
                    <a:pt x="8147" y="4681"/>
                  </a:moveTo>
                  <a:cubicBezTo>
                    <a:pt x="9245" y="4681"/>
                    <a:pt x="10276" y="5296"/>
                    <a:pt x="10787" y="6306"/>
                  </a:cubicBezTo>
                  <a:cubicBezTo>
                    <a:pt x="10433" y="6352"/>
                    <a:pt x="10079" y="6372"/>
                    <a:pt x="9734" y="6372"/>
                  </a:cubicBezTo>
                  <a:cubicBezTo>
                    <a:pt x="8808" y="6372"/>
                    <a:pt x="7939" y="6229"/>
                    <a:pt x="7243" y="6067"/>
                  </a:cubicBezTo>
                  <a:cubicBezTo>
                    <a:pt x="7116" y="5685"/>
                    <a:pt x="7057" y="5282"/>
                    <a:pt x="7068" y="4884"/>
                  </a:cubicBezTo>
                  <a:cubicBezTo>
                    <a:pt x="7211" y="4826"/>
                    <a:pt x="7360" y="4783"/>
                    <a:pt x="7508" y="4751"/>
                  </a:cubicBezTo>
                  <a:cubicBezTo>
                    <a:pt x="7722" y="4704"/>
                    <a:pt x="7936" y="4681"/>
                    <a:pt x="8147" y="4681"/>
                  </a:cubicBezTo>
                  <a:close/>
                  <a:moveTo>
                    <a:pt x="6007" y="5584"/>
                  </a:moveTo>
                  <a:cubicBezTo>
                    <a:pt x="6039" y="5876"/>
                    <a:pt x="6108" y="6163"/>
                    <a:pt x="6203" y="6438"/>
                  </a:cubicBezTo>
                  <a:cubicBezTo>
                    <a:pt x="5890" y="6789"/>
                    <a:pt x="5545" y="7107"/>
                    <a:pt x="5174" y="7399"/>
                  </a:cubicBezTo>
                  <a:cubicBezTo>
                    <a:pt x="5216" y="6916"/>
                    <a:pt x="5376" y="6454"/>
                    <a:pt x="5636" y="6046"/>
                  </a:cubicBezTo>
                  <a:cubicBezTo>
                    <a:pt x="5742" y="5881"/>
                    <a:pt x="5864" y="5727"/>
                    <a:pt x="6002" y="5584"/>
                  </a:cubicBezTo>
                  <a:close/>
                  <a:moveTo>
                    <a:pt x="7047" y="7155"/>
                  </a:moveTo>
                  <a:cubicBezTo>
                    <a:pt x="7977" y="7372"/>
                    <a:pt x="8869" y="7481"/>
                    <a:pt x="9715" y="7481"/>
                  </a:cubicBezTo>
                  <a:cubicBezTo>
                    <a:pt x="10191" y="7481"/>
                    <a:pt x="10653" y="7446"/>
                    <a:pt x="11100" y="7378"/>
                  </a:cubicBezTo>
                  <a:lnTo>
                    <a:pt x="11100" y="7378"/>
                  </a:lnTo>
                  <a:cubicBezTo>
                    <a:pt x="11249" y="8879"/>
                    <a:pt x="10252" y="10253"/>
                    <a:pt x="8777" y="10572"/>
                  </a:cubicBezTo>
                  <a:cubicBezTo>
                    <a:pt x="8562" y="10619"/>
                    <a:pt x="8347" y="10642"/>
                    <a:pt x="8135" y="10642"/>
                  </a:cubicBezTo>
                  <a:cubicBezTo>
                    <a:pt x="6891" y="10642"/>
                    <a:pt x="5749" y="9860"/>
                    <a:pt x="5328" y="8646"/>
                  </a:cubicBezTo>
                  <a:cubicBezTo>
                    <a:pt x="5959" y="8221"/>
                    <a:pt x="6538" y="7722"/>
                    <a:pt x="7047" y="7155"/>
                  </a:cubicBezTo>
                  <a:close/>
                  <a:moveTo>
                    <a:pt x="10464" y="11017"/>
                  </a:moveTo>
                  <a:lnTo>
                    <a:pt x="9949" y="13421"/>
                  </a:lnTo>
                  <a:lnTo>
                    <a:pt x="9535" y="11495"/>
                  </a:lnTo>
                  <a:cubicBezTo>
                    <a:pt x="9864" y="11378"/>
                    <a:pt x="10177" y="11214"/>
                    <a:pt x="10464" y="11017"/>
                  </a:cubicBezTo>
                  <a:close/>
                  <a:moveTo>
                    <a:pt x="7068" y="11601"/>
                  </a:moveTo>
                  <a:cubicBezTo>
                    <a:pt x="7413" y="11696"/>
                    <a:pt x="7768" y="11744"/>
                    <a:pt x="8129" y="11744"/>
                  </a:cubicBezTo>
                  <a:cubicBezTo>
                    <a:pt x="8235" y="11744"/>
                    <a:pt x="8347" y="11739"/>
                    <a:pt x="8453" y="11728"/>
                  </a:cubicBezTo>
                  <a:lnTo>
                    <a:pt x="9217" y="15267"/>
                  </a:lnTo>
                  <a:lnTo>
                    <a:pt x="6851" y="15782"/>
                  </a:lnTo>
                  <a:lnTo>
                    <a:pt x="6479" y="14089"/>
                  </a:lnTo>
                  <a:cubicBezTo>
                    <a:pt x="6315" y="13315"/>
                    <a:pt x="6458" y="12508"/>
                    <a:pt x="6888" y="11850"/>
                  </a:cubicBezTo>
                  <a:cubicBezTo>
                    <a:pt x="6946" y="11760"/>
                    <a:pt x="7004" y="11681"/>
                    <a:pt x="7068" y="11601"/>
                  </a:cubicBezTo>
                  <a:close/>
                  <a:moveTo>
                    <a:pt x="12756" y="1207"/>
                  </a:moveTo>
                  <a:lnTo>
                    <a:pt x="14592" y="9696"/>
                  </a:lnTo>
                  <a:lnTo>
                    <a:pt x="11939" y="9134"/>
                  </a:lnTo>
                  <a:cubicBezTo>
                    <a:pt x="12506" y="7664"/>
                    <a:pt x="12183" y="5998"/>
                    <a:pt x="11095" y="4852"/>
                  </a:cubicBezTo>
                  <a:cubicBezTo>
                    <a:pt x="10312" y="4023"/>
                    <a:pt x="9235" y="3574"/>
                    <a:pt x="8132" y="3574"/>
                  </a:cubicBezTo>
                  <a:cubicBezTo>
                    <a:pt x="7711" y="3574"/>
                    <a:pt x="7286" y="3640"/>
                    <a:pt x="6872" y="3775"/>
                  </a:cubicBezTo>
                  <a:cubicBezTo>
                    <a:pt x="5370" y="4263"/>
                    <a:pt x="4288" y="5574"/>
                    <a:pt x="4086" y="7134"/>
                  </a:cubicBezTo>
                  <a:cubicBezTo>
                    <a:pt x="3885" y="8699"/>
                    <a:pt x="4601" y="10237"/>
                    <a:pt x="5927" y="11092"/>
                  </a:cubicBezTo>
                  <a:cubicBezTo>
                    <a:pt x="5959" y="11113"/>
                    <a:pt x="5991" y="11134"/>
                    <a:pt x="6023" y="11150"/>
                  </a:cubicBezTo>
                  <a:cubicBezTo>
                    <a:pt x="6002" y="11182"/>
                    <a:pt x="5980" y="11214"/>
                    <a:pt x="5959" y="11245"/>
                  </a:cubicBezTo>
                  <a:cubicBezTo>
                    <a:pt x="5370" y="12153"/>
                    <a:pt x="5169" y="13262"/>
                    <a:pt x="5402" y="14323"/>
                  </a:cubicBezTo>
                  <a:lnTo>
                    <a:pt x="5885" y="16551"/>
                  </a:lnTo>
                  <a:cubicBezTo>
                    <a:pt x="5938" y="16806"/>
                    <a:pt x="6161" y="16986"/>
                    <a:pt x="6426" y="16986"/>
                  </a:cubicBezTo>
                  <a:cubicBezTo>
                    <a:pt x="6463" y="16986"/>
                    <a:pt x="6500" y="16981"/>
                    <a:pt x="6543" y="16976"/>
                  </a:cubicBezTo>
                  <a:lnTo>
                    <a:pt x="9318" y="16371"/>
                  </a:lnTo>
                  <a:lnTo>
                    <a:pt x="9031" y="17703"/>
                  </a:lnTo>
                  <a:lnTo>
                    <a:pt x="4511" y="18689"/>
                  </a:lnTo>
                  <a:lnTo>
                    <a:pt x="1258" y="3701"/>
                  </a:lnTo>
                  <a:lnTo>
                    <a:pt x="12756" y="1207"/>
                  </a:lnTo>
                  <a:close/>
                  <a:moveTo>
                    <a:pt x="11764" y="10227"/>
                  </a:moveTo>
                  <a:lnTo>
                    <a:pt x="30180" y="14158"/>
                  </a:lnTo>
                  <a:lnTo>
                    <a:pt x="28243" y="23231"/>
                  </a:lnTo>
                  <a:lnTo>
                    <a:pt x="9827" y="19300"/>
                  </a:lnTo>
                  <a:lnTo>
                    <a:pt x="11764" y="10227"/>
                  </a:lnTo>
                  <a:close/>
                  <a:moveTo>
                    <a:pt x="13179" y="1"/>
                  </a:moveTo>
                  <a:cubicBezTo>
                    <a:pt x="13141" y="1"/>
                    <a:pt x="13102" y="5"/>
                    <a:pt x="13064" y="13"/>
                  </a:cubicBezTo>
                  <a:lnTo>
                    <a:pt x="489" y="2740"/>
                  </a:lnTo>
                  <a:cubicBezTo>
                    <a:pt x="192" y="2804"/>
                    <a:pt x="1" y="3096"/>
                    <a:pt x="65" y="3398"/>
                  </a:cubicBezTo>
                  <a:lnTo>
                    <a:pt x="3545" y="19464"/>
                  </a:lnTo>
                  <a:cubicBezTo>
                    <a:pt x="3605" y="19722"/>
                    <a:pt x="3832" y="19896"/>
                    <a:pt x="4086" y="19896"/>
                  </a:cubicBezTo>
                  <a:cubicBezTo>
                    <a:pt x="4124" y="19896"/>
                    <a:pt x="4164" y="19892"/>
                    <a:pt x="4203" y="19883"/>
                  </a:cubicBezTo>
                  <a:lnTo>
                    <a:pt x="8782" y="18891"/>
                  </a:lnTo>
                  <a:lnTo>
                    <a:pt x="8782" y="18891"/>
                  </a:lnTo>
                  <a:lnTo>
                    <a:pt x="8628" y="19607"/>
                  </a:lnTo>
                  <a:cubicBezTo>
                    <a:pt x="8564" y="19904"/>
                    <a:pt x="8755" y="20196"/>
                    <a:pt x="9052" y="20260"/>
                  </a:cubicBezTo>
                  <a:lnTo>
                    <a:pt x="10363" y="20541"/>
                  </a:lnTo>
                  <a:lnTo>
                    <a:pt x="13175" y="33524"/>
                  </a:lnTo>
                  <a:cubicBezTo>
                    <a:pt x="13226" y="33788"/>
                    <a:pt x="13459" y="33971"/>
                    <a:pt x="13718" y="33971"/>
                  </a:cubicBezTo>
                  <a:cubicBezTo>
                    <a:pt x="13756" y="33971"/>
                    <a:pt x="13794" y="33967"/>
                    <a:pt x="13833" y="33959"/>
                  </a:cubicBezTo>
                  <a:cubicBezTo>
                    <a:pt x="14135" y="33890"/>
                    <a:pt x="14326" y="33593"/>
                    <a:pt x="14252" y="33291"/>
                  </a:cubicBezTo>
                  <a:lnTo>
                    <a:pt x="11546" y="20796"/>
                  </a:lnTo>
                  <a:lnTo>
                    <a:pt x="18263" y="22228"/>
                  </a:lnTo>
                  <a:lnTo>
                    <a:pt x="16077" y="32463"/>
                  </a:lnTo>
                  <a:cubicBezTo>
                    <a:pt x="16014" y="32760"/>
                    <a:pt x="16205" y="33052"/>
                    <a:pt x="16502" y="33116"/>
                  </a:cubicBezTo>
                  <a:cubicBezTo>
                    <a:pt x="16539" y="33126"/>
                    <a:pt x="16576" y="33132"/>
                    <a:pt x="16618" y="33132"/>
                  </a:cubicBezTo>
                  <a:cubicBezTo>
                    <a:pt x="16878" y="33132"/>
                    <a:pt x="17101" y="32946"/>
                    <a:pt x="17160" y="32691"/>
                  </a:cubicBezTo>
                  <a:lnTo>
                    <a:pt x="19340" y="22462"/>
                  </a:lnTo>
                  <a:lnTo>
                    <a:pt x="28551" y="24430"/>
                  </a:lnTo>
                  <a:cubicBezTo>
                    <a:pt x="28588" y="24436"/>
                    <a:pt x="28631" y="24441"/>
                    <a:pt x="28668" y="24441"/>
                  </a:cubicBezTo>
                  <a:cubicBezTo>
                    <a:pt x="28928" y="24441"/>
                    <a:pt x="29156" y="24260"/>
                    <a:pt x="29209" y="24006"/>
                  </a:cubicBezTo>
                  <a:lnTo>
                    <a:pt x="31379" y="13856"/>
                  </a:lnTo>
                  <a:cubicBezTo>
                    <a:pt x="31443" y="13553"/>
                    <a:pt x="31252" y="13256"/>
                    <a:pt x="30954" y="13193"/>
                  </a:cubicBezTo>
                  <a:lnTo>
                    <a:pt x="21744" y="11230"/>
                  </a:lnTo>
                  <a:lnTo>
                    <a:pt x="21993" y="10068"/>
                  </a:lnTo>
                  <a:cubicBezTo>
                    <a:pt x="22046" y="9770"/>
                    <a:pt x="21855" y="9484"/>
                    <a:pt x="21563" y="9420"/>
                  </a:cubicBezTo>
                  <a:cubicBezTo>
                    <a:pt x="21526" y="9413"/>
                    <a:pt x="21490" y="9409"/>
                    <a:pt x="21453" y="9409"/>
                  </a:cubicBezTo>
                  <a:cubicBezTo>
                    <a:pt x="21201" y="9409"/>
                    <a:pt x="20971" y="9579"/>
                    <a:pt x="20911" y="9834"/>
                  </a:cubicBezTo>
                  <a:lnTo>
                    <a:pt x="20661" y="10996"/>
                  </a:lnTo>
                  <a:lnTo>
                    <a:pt x="15780" y="9956"/>
                  </a:lnTo>
                  <a:lnTo>
                    <a:pt x="13721" y="438"/>
                  </a:lnTo>
                  <a:cubicBezTo>
                    <a:pt x="13661" y="179"/>
                    <a:pt x="13433" y="1"/>
                    <a:pt x="131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20"/>
            <p:cNvSpPr/>
            <p:nvPr/>
          </p:nvSpPr>
          <p:spPr>
            <a:xfrm>
              <a:off x="6257598" y="4162881"/>
              <a:ext cx="66684" cy="87319"/>
            </a:xfrm>
            <a:custGeom>
              <a:avLst/>
              <a:gdLst/>
              <a:ahLst/>
              <a:cxnLst/>
              <a:rect l="l" t="t" r="r" b="b"/>
              <a:pathLst>
                <a:path w="4453" h="5831" extrusionOk="0">
                  <a:moveTo>
                    <a:pt x="2448" y="1106"/>
                  </a:moveTo>
                  <a:cubicBezTo>
                    <a:pt x="2498" y="1106"/>
                    <a:pt x="2549" y="1111"/>
                    <a:pt x="2600" y="1122"/>
                  </a:cubicBezTo>
                  <a:cubicBezTo>
                    <a:pt x="2993" y="1207"/>
                    <a:pt x="3248" y="1589"/>
                    <a:pt x="3163" y="1982"/>
                  </a:cubicBezTo>
                  <a:lnTo>
                    <a:pt x="2706" y="4163"/>
                  </a:lnTo>
                  <a:cubicBezTo>
                    <a:pt x="2610" y="4481"/>
                    <a:pt x="2321" y="4686"/>
                    <a:pt x="2000" y="4686"/>
                  </a:cubicBezTo>
                  <a:cubicBezTo>
                    <a:pt x="1951" y="4686"/>
                    <a:pt x="1902" y="4682"/>
                    <a:pt x="1852" y="4672"/>
                  </a:cubicBezTo>
                  <a:cubicBezTo>
                    <a:pt x="1481" y="4592"/>
                    <a:pt x="1231" y="4242"/>
                    <a:pt x="1279" y="3865"/>
                  </a:cubicBezTo>
                  <a:lnTo>
                    <a:pt x="1741" y="1685"/>
                  </a:lnTo>
                  <a:cubicBezTo>
                    <a:pt x="1815" y="1343"/>
                    <a:pt x="2113" y="1106"/>
                    <a:pt x="2448" y="1106"/>
                  </a:cubicBezTo>
                  <a:close/>
                  <a:moveTo>
                    <a:pt x="2452" y="1"/>
                  </a:moveTo>
                  <a:cubicBezTo>
                    <a:pt x="1601" y="1"/>
                    <a:pt x="839" y="595"/>
                    <a:pt x="658" y="1457"/>
                  </a:cubicBezTo>
                  <a:lnTo>
                    <a:pt x="202" y="3637"/>
                  </a:lnTo>
                  <a:cubicBezTo>
                    <a:pt x="1" y="4624"/>
                    <a:pt x="632" y="5585"/>
                    <a:pt x="1619" y="5791"/>
                  </a:cubicBezTo>
                  <a:cubicBezTo>
                    <a:pt x="1746" y="5818"/>
                    <a:pt x="1873" y="5831"/>
                    <a:pt x="1998" y="5831"/>
                  </a:cubicBezTo>
                  <a:cubicBezTo>
                    <a:pt x="2842" y="5831"/>
                    <a:pt x="3599" y="5246"/>
                    <a:pt x="3784" y="4391"/>
                  </a:cubicBezTo>
                  <a:lnTo>
                    <a:pt x="4245" y="2210"/>
                  </a:lnTo>
                  <a:cubicBezTo>
                    <a:pt x="4452" y="1218"/>
                    <a:pt x="3815" y="247"/>
                    <a:pt x="2829" y="40"/>
                  </a:cubicBezTo>
                  <a:cubicBezTo>
                    <a:pt x="2702" y="14"/>
                    <a:pt x="2576" y="1"/>
                    <a:pt x="24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20"/>
            <p:cNvSpPr/>
            <p:nvPr/>
          </p:nvSpPr>
          <p:spPr>
            <a:xfrm>
              <a:off x="6207701" y="4146274"/>
              <a:ext cx="59600" cy="90868"/>
            </a:xfrm>
            <a:custGeom>
              <a:avLst/>
              <a:gdLst/>
              <a:ahLst/>
              <a:cxnLst/>
              <a:rect l="l" t="t" r="r" b="b"/>
              <a:pathLst>
                <a:path w="3980" h="6068" extrusionOk="0">
                  <a:moveTo>
                    <a:pt x="575" y="1"/>
                  </a:moveTo>
                  <a:cubicBezTo>
                    <a:pt x="559" y="1"/>
                    <a:pt x="542" y="2"/>
                    <a:pt x="526" y="3"/>
                  </a:cubicBezTo>
                  <a:cubicBezTo>
                    <a:pt x="223" y="24"/>
                    <a:pt x="1" y="284"/>
                    <a:pt x="16" y="587"/>
                  </a:cubicBezTo>
                  <a:lnTo>
                    <a:pt x="425" y="5558"/>
                  </a:lnTo>
                  <a:cubicBezTo>
                    <a:pt x="446" y="5802"/>
                    <a:pt x="621" y="6004"/>
                    <a:pt x="860" y="6052"/>
                  </a:cubicBezTo>
                  <a:cubicBezTo>
                    <a:pt x="897" y="6062"/>
                    <a:pt x="940" y="6067"/>
                    <a:pt x="977" y="6067"/>
                  </a:cubicBezTo>
                  <a:cubicBezTo>
                    <a:pt x="1178" y="6067"/>
                    <a:pt x="1364" y="5956"/>
                    <a:pt x="1460" y="5776"/>
                  </a:cubicBezTo>
                  <a:lnTo>
                    <a:pt x="3837" y="1382"/>
                  </a:lnTo>
                  <a:cubicBezTo>
                    <a:pt x="3980" y="1117"/>
                    <a:pt x="3879" y="783"/>
                    <a:pt x="3614" y="640"/>
                  </a:cubicBezTo>
                  <a:cubicBezTo>
                    <a:pt x="3529" y="593"/>
                    <a:pt x="3438" y="571"/>
                    <a:pt x="3348" y="571"/>
                  </a:cubicBezTo>
                  <a:cubicBezTo>
                    <a:pt x="3152" y="571"/>
                    <a:pt x="2964" y="677"/>
                    <a:pt x="2866" y="863"/>
                  </a:cubicBezTo>
                  <a:lnTo>
                    <a:pt x="1375" y="3616"/>
                  </a:lnTo>
                  <a:lnTo>
                    <a:pt x="1120" y="496"/>
                  </a:lnTo>
                  <a:cubicBezTo>
                    <a:pt x="1090" y="211"/>
                    <a:pt x="852" y="1"/>
                    <a:pt x="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20"/>
            <p:cNvSpPr/>
            <p:nvPr/>
          </p:nvSpPr>
          <p:spPr>
            <a:xfrm>
              <a:off x="6372097" y="4183981"/>
              <a:ext cx="64677" cy="93369"/>
            </a:xfrm>
            <a:custGeom>
              <a:avLst/>
              <a:gdLst/>
              <a:ahLst/>
              <a:cxnLst/>
              <a:rect l="l" t="t" r="r" b="b"/>
              <a:pathLst>
                <a:path w="4319" h="6235" extrusionOk="0">
                  <a:moveTo>
                    <a:pt x="1596" y="0"/>
                  </a:moveTo>
                  <a:cubicBezTo>
                    <a:pt x="1338" y="0"/>
                    <a:pt x="1102" y="179"/>
                    <a:pt x="1051" y="440"/>
                  </a:cubicBezTo>
                  <a:lnTo>
                    <a:pt x="64" y="5125"/>
                  </a:lnTo>
                  <a:cubicBezTo>
                    <a:pt x="0" y="5422"/>
                    <a:pt x="191" y="5714"/>
                    <a:pt x="488" y="5778"/>
                  </a:cubicBezTo>
                  <a:lnTo>
                    <a:pt x="2600" y="6224"/>
                  </a:lnTo>
                  <a:cubicBezTo>
                    <a:pt x="2637" y="6229"/>
                    <a:pt x="2674" y="6234"/>
                    <a:pt x="2717" y="6234"/>
                  </a:cubicBezTo>
                  <a:cubicBezTo>
                    <a:pt x="2998" y="6234"/>
                    <a:pt x="3231" y="6017"/>
                    <a:pt x="3263" y="5735"/>
                  </a:cubicBezTo>
                  <a:cubicBezTo>
                    <a:pt x="3290" y="5454"/>
                    <a:pt x="3104" y="5200"/>
                    <a:pt x="2828" y="5141"/>
                  </a:cubicBezTo>
                  <a:lnTo>
                    <a:pt x="1258" y="4807"/>
                  </a:lnTo>
                  <a:lnTo>
                    <a:pt x="1523" y="3539"/>
                  </a:lnTo>
                  <a:lnTo>
                    <a:pt x="2234" y="3687"/>
                  </a:lnTo>
                  <a:cubicBezTo>
                    <a:pt x="2271" y="3698"/>
                    <a:pt x="2308" y="3698"/>
                    <a:pt x="2351" y="3698"/>
                  </a:cubicBezTo>
                  <a:cubicBezTo>
                    <a:pt x="2632" y="3698"/>
                    <a:pt x="2871" y="3486"/>
                    <a:pt x="2897" y="3205"/>
                  </a:cubicBezTo>
                  <a:cubicBezTo>
                    <a:pt x="2929" y="2923"/>
                    <a:pt x="2738" y="2663"/>
                    <a:pt x="2462" y="2605"/>
                  </a:cubicBezTo>
                  <a:lnTo>
                    <a:pt x="1751" y="2456"/>
                  </a:lnTo>
                  <a:lnTo>
                    <a:pt x="2016" y="1204"/>
                  </a:lnTo>
                  <a:lnTo>
                    <a:pt x="3587" y="1539"/>
                  </a:lnTo>
                  <a:cubicBezTo>
                    <a:pt x="3629" y="1548"/>
                    <a:pt x="3670" y="1553"/>
                    <a:pt x="3711" y="1553"/>
                  </a:cubicBezTo>
                  <a:cubicBezTo>
                    <a:pt x="3968" y="1553"/>
                    <a:pt x="4200" y="1375"/>
                    <a:pt x="4255" y="1114"/>
                  </a:cubicBezTo>
                  <a:cubicBezTo>
                    <a:pt x="4319" y="812"/>
                    <a:pt x="4117" y="515"/>
                    <a:pt x="3810" y="456"/>
                  </a:cubicBezTo>
                  <a:lnTo>
                    <a:pt x="1703" y="11"/>
                  </a:lnTo>
                  <a:cubicBezTo>
                    <a:pt x="1667" y="3"/>
                    <a:pt x="1631" y="0"/>
                    <a:pt x="15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20"/>
            <p:cNvSpPr/>
            <p:nvPr/>
          </p:nvSpPr>
          <p:spPr>
            <a:xfrm>
              <a:off x="6324731" y="4170833"/>
              <a:ext cx="55797" cy="90704"/>
            </a:xfrm>
            <a:custGeom>
              <a:avLst/>
              <a:gdLst/>
              <a:ahLst/>
              <a:cxnLst/>
              <a:rect l="l" t="t" r="r" b="b"/>
              <a:pathLst>
                <a:path w="3726" h="6057" extrusionOk="0">
                  <a:moveTo>
                    <a:pt x="602" y="1"/>
                  </a:moveTo>
                  <a:cubicBezTo>
                    <a:pt x="348" y="1"/>
                    <a:pt x="120" y="179"/>
                    <a:pt x="65" y="438"/>
                  </a:cubicBezTo>
                  <a:cubicBezTo>
                    <a:pt x="1" y="735"/>
                    <a:pt x="192" y="1026"/>
                    <a:pt x="494" y="1090"/>
                  </a:cubicBezTo>
                  <a:lnTo>
                    <a:pt x="1227" y="1244"/>
                  </a:lnTo>
                  <a:lnTo>
                    <a:pt x="356" y="5388"/>
                  </a:lnTo>
                  <a:cubicBezTo>
                    <a:pt x="293" y="5685"/>
                    <a:pt x="484" y="5977"/>
                    <a:pt x="786" y="6040"/>
                  </a:cubicBezTo>
                  <a:cubicBezTo>
                    <a:pt x="823" y="6051"/>
                    <a:pt x="860" y="6051"/>
                    <a:pt x="898" y="6056"/>
                  </a:cubicBezTo>
                  <a:cubicBezTo>
                    <a:pt x="1158" y="6051"/>
                    <a:pt x="1386" y="5871"/>
                    <a:pt x="1439" y="5616"/>
                  </a:cubicBezTo>
                  <a:lnTo>
                    <a:pt x="2309" y="1472"/>
                  </a:lnTo>
                  <a:lnTo>
                    <a:pt x="3041" y="1626"/>
                  </a:lnTo>
                  <a:cubicBezTo>
                    <a:pt x="3084" y="1631"/>
                    <a:pt x="3121" y="1637"/>
                    <a:pt x="3158" y="1637"/>
                  </a:cubicBezTo>
                  <a:cubicBezTo>
                    <a:pt x="3439" y="1631"/>
                    <a:pt x="3672" y="1419"/>
                    <a:pt x="3699" y="1143"/>
                  </a:cubicBezTo>
                  <a:cubicBezTo>
                    <a:pt x="3726" y="862"/>
                    <a:pt x="3545" y="607"/>
                    <a:pt x="3269" y="549"/>
                  </a:cubicBezTo>
                  <a:lnTo>
                    <a:pt x="717" y="13"/>
                  </a:lnTo>
                  <a:cubicBezTo>
                    <a:pt x="679" y="5"/>
                    <a:pt x="640" y="1"/>
                    <a:pt x="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 name="Google Shape;2215;p120"/>
          <p:cNvGrpSpPr/>
          <p:nvPr/>
        </p:nvGrpSpPr>
        <p:grpSpPr>
          <a:xfrm>
            <a:off x="4739517" y="1569815"/>
            <a:ext cx="342688" cy="508416"/>
            <a:chOff x="5175849" y="1331618"/>
            <a:chExt cx="342688" cy="508416"/>
          </a:xfrm>
        </p:grpSpPr>
        <p:sp>
          <p:nvSpPr>
            <p:cNvPr id="2216" name="Google Shape;2216;p120"/>
            <p:cNvSpPr/>
            <p:nvPr/>
          </p:nvSpPr>
          <p:spPr>
            <a:xfrm>
              <a:off x="5175849" y="1331618"/>
              <a:ext cx="342688" cy="508416"/>
            </a:xfrm>
            <a:custGeom>
              <a:avLst/>
              <a:gdLst/>
              <a:ahLst/>
              <a:cxnLst/>
              <a:rect l="l" t="t" r="r" b="b"/>
              <a:pathLst>
                <a:path w="22884" h="33951" extrusionOk="0">
                  <a:moveTo>
                    <a:pt x="15090" y="1283"/>
                  </a:moveTo>
                  <a:lnTo>
                    <a:pt x="17795" y="7533"/>
                  </a:lnTo>
                  <a:lnTo>
                    <a:pt x="12145" y="9979"/>
                  </a:lnTo>
                  <a:lnTo>
                    <a:pt x="6982" y="9979"/>
                  </a:lnTo>
                  <a:lnTo>
                    <a:pt x="5094" y="5607"/>
                  </a:lnTo>
                  <a:lnTo>
                    <a:pt x="15090" y="1283"/>
                  </a:lnTo>
                  <a:close/>
                  <a:moveTo>
                    <a:pt x="21775" y="11088"/>
                  </a:moveTo>
                  <a:lnTo>
                    <a:pt x="21775" y="13163"/>
                  </a:lnTo>
                  <a:lnTo>
                    <a:pt x="1109" y="13163"/>
                  </a:lnTo>
                  <a:lnTo>
                    <a:pt x="1109" y="11088"/>
                  </a:lnTo>
                  <a:close/>
                  <a:moveTo>
                    <a:pt x="20188" y="14277"/>
                  </a:moveTo>
                  <a:lnTo>
                    <a:pt x="20188" y="32847"/>
                  </a:lnTo>
                  <a:lnTo>
                    <a:pt x="2695" y="32847"/>
                  </a:lnTo>
                  <a:lnTo>
                    <a:pt x="2695" y="14277"/>
                  </a:lnTo>
                  <a:close/>
                  <a:moveTo>
                    <a:pt x="15381" y="0"/>
                  </a:moveTo>
                  <a:cubicBezTo>
                    <a:pt x="15306" y="0"/>
                    <a:pt x="15231" y="15"/>
                    <a:pt x="15159" y="47"/>
                  </a:cubicBezTo>
                  <a:lnTo>
                    <a:pt x="4139" y="4811"/>
                  </a:lnTo>
                  <a:cubicBezTo>
                    <a:pt x="3857" y="4928"/>
                    <a:pt x="3730" y="5257"/>
                    <a:pt x="3852" y="5538"/>
                  </a:cubicBezTo>
                  <a:lnTo>
                    <a:pt x="5767" y="9974"/>
                  </a:lnTo>
                  <a:lnTo>
                    <a:pt x="557" y="9974"/>
                  </a:lnTo>
                  <a:cubicBezTo>
                    <a:pt x="249" y="9974"/>
                    <a:pt x="0" y="10223"/>
                    <a:pt x="0" y="10531"/>
                  </a:cubicBezTo>
                  <a:lnTo>
                    <a:pt x="0" y="13714"/>
                  </a:lnTo>
                  <a:cubicBezTo>
                    <a:pt x="0" y="14022"/>
                    <a:pt x="249" y="14271"/>
                    <a:pt x="557" y="14271"/>
                  </a:cubicBezTo>
                  <a:lnTo>
                    <a:pt x="1586" y="14271"/>
                  </a:lnTo>
                  <a:lnTo>
                    <a:pt x="1586" y="32842"/>
                  </a:lnTo>
                  <a:lnTo>
                    <a:pt x="769" y="32842"/>
                  </a:lnTo>
                  <a:cubicBezTo>
                    <a:pt x="467" y="32842"/>
                    <a:pt x="218" y="33091"/>
                    <a:pt x="218" y="33399"/>
                  </a:cubicBezTo>
                  <a:cubicBezTo>
                    <a:pt x="218" y="33701"/>
                    <a:pt x="467" y="33950"/>
                    <a:pt x="769" y="33950"/>
                  </a:cubicBezTo>
                  <a:lnTo>
                    <a:pt x="22114" y="33950"/>
                  </a:lnTo>
                  <a:cubicBezTo>
                    <a:pt x="22422" y="33950"/>
                    <a:pt x="22666" y="33701"/>
                    <a:pt x="22666" y="33399"/>
                  </a:cubicBezTo>
                  <a:cubicBezTo>
                    <a:pt x="22666" y="33091"/>
                    <a:pt x="22422" y="32842"/>
                    <a:pt x="22114" y="32842"/>
                  </a:cubicBezTo>
                  <a:lnTo>
                    <a:pt x="21297" y="32842"/>
                  </a:lnTo>
                  <a:lnTo>
                    <a:pt x="21297" y="14271"/>
                  </a:lnTo>
                  <a:lnTo>
                    <a:pt x="22327" y="14271"/>
                  </a:lnTo>
                  <a:cubicBezTo>
                    <a:pt x="22634" y="14271"/>
                    <a:pt x="22884" y="14022"/>
                    <a:pt x="22884" y="13714"/>
                  </a:cubicBezTo>
                  <a:lnTo>
                    <a:pt x="22884" y="10531"/>
                  </a:lnTo>
                  <a:cubicBezTo>
                    <a:pt x="22884" y="10226"/>
                    <a:pt x="22639" y="9979"/>
                    <a:pt x="22336" y="9979"/>
                  </a:cubicBezTo>
                  <a:cubicBezTo>
                    <a:pt x="22333" y="9979"/>
                    <a:pt x="22330" y="9979"/>
                    <a:pt x="22327" y="9979"/>
                  </a:cubicBezTo>
                  <a:lnTo>
                    <a:pt x="14946" y="9979"/>
                  </a:lnTo>
                  <a:lnTo>
                    <a:pt x="18745" y="8334"/>
                  </a:lnTo>
                  <a:cubicBezTo>
                    <a:pt x="19026" y="8212"/>
                    <a:pt x="19154" y="7889"/>
                    <a:pt x="19032" y="7607"/>
                  </a:cubicBezTo>
                  <a:lnTo>
                    <a:pt x="15891" y="333"/>
                  </a:lnTo>
                  <a:cubicBezTo>
                    <a:pt x="15800" y="124"/>
                    <a:pt x="15595" y="0"/>
                    <a:pt x="15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20"/>
            <p:cNvSpPr/>
            <p:nvPr/>
          </p:nvSpPr>
          <p:spPr>
            <a:xfrm>
              <a:off x="5271898" y="1609090"/>
              <a:ext cx="156459" cy="150619"/>
            </a:xfrm>
            <a:custGeom>
              <a:avLst/>
              <a:gdLst/>
              <a:ahLst/>
              <a:cxnLst/>
              <a:rect l="l" t="t" r="r" b="b"/>
              <a:pathLst>
                <a:path w="10448" h="10058" extrusionOk="0">
                  <a:moveTo>
                    <a:pt x="5031" y="1112"/>
                  </a:moveTo>
                  <a:cubicBezTo>
                    <a:pt x="6612" y="1112"/>
                    <a:pt x="8039" y="2067"/>
                    <a:pt x="8644" y="3531"/>
                  </a:cubicBezTo>
                  <a:cubicBezTo>
                    <a:pt x="9249" y="4990"/>
                    <a:pt x="8914" y="6672"/>
                    <a:pt x="7795" y="7792"/>
                  </a:cubicBezTo>
                  <a:cubicBezTo>
                    <a:pt x="7046" y="8541"/>
                    <a:pt x="6045" y="8938"/>
                    <a:pt x="5026" y="8938"/>
                  </a:cubicBezTo>
                  <a:cubicBezTo>
                    <a:pt x="4522" y="8938"/>
                    <a:pt x="4014" y="8841"/>
                    <a:pt x="3529" y="8641"/>
                  </a:cubicBezTo>
                  <a:cubicBezTo>
                    <a:pt x="2070" y="8036"/>
                    <a:pt x="1115" y="6609"/>
                    <a:pt x="1115" y="5027"/>
                  </a:cubicBezTo>
                  <a:cubicBezTo>
                    <a:pt x="1120" y="2868"/>
                    <a:pt x="2871" y="1117"/>
                    <a:pt x="5031" y="1117"/>
                  </a:cubicBezTo>
                  <a:lnTo>
                    <a:pt x="5031" y="1112"/>
                  </a:lnTo>
                  <a:close/>
                  <a:moveTo>
                    <a:pt x="5029" y="1"/>
                  </a:moveTo>
                  <a:cubicBezTo>
                    <a:pt x="4381" y="1"/>
                    <a:pt x="3727" y="126"/>
                    <a:pt x="3105" y="385"/>
                  </a:cubicBezTo>
                  <a:cubicBezTo>
                    <a:pt x="1226" y="1165"/>
                    <a:pt x="1" y="2995"/>
                    <a:pt x="1" y="5027"/>
                  </a:cubicBezTo>
                  <a:cubicBezTo>
                    <a:pt x="6" y="7802"/>
                    <a:pt x="2256" y="10052"/>
                    <a:pt x="5031" y="10057"/>
                  </a:cubicBezTo>
                  <a:cubicBezTo>
                    <a:pt x="7063" y="10052"/>
                    <a:pt x="8893" y="8832"/>
                    <a:pt x="9673" y="6953"/>
                  </a:cubicBezTo>
                  <a:cubicBezTo>
                    <a:pt x="10448" y="5075"/>
                    <a:pt x="10018" y="2910"/>
                    <a:pt x="8580" y="1473"/>
                  </a:cubicBezTo>
                  <a:cubicBezTo>
                    <a:pt x="7619" y="511"/>
                    <a:pt x="6335" y="1"/>
                    <a:pt x="50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20"/>
            <p:cNvSpPr/>
            <p:nvPr/>
          </p:nvSpPr>
          <p:spPr>
            <a:xfrm>
              <a:off x="5321481" y="1644715"/>
              <a:ext cx="51499" cy="16712"/>
            </a:xfrm>
            <a:custGeom>
              <a:avLst/>
              <a:gdLst/>
              <a:ahLst/>
              <a:cxnLst/>
              <a:rect l="l" t="t" r="r" b="b"/>
              <a:pathLst>
                <a:path w="3439" h="1116" extrusionOk="0">
                  <a:moveTo>
                    <a:pt x="552" y="1"/>
                  </a:moveTo>
                  <a:cubicBezTo>
                    <a:pt x="245" y="1"/>
                    <a:pt x="0" y="250"/>
                    <a:pt x="0" y="558"/>
                  </a:cubicBezTo>
                  <a:cubicBezTo>
                    <a:pt x="0" y="866"/>
                    <a:pt x="245" y="1115"/>
                    <a:pt x="552" y="1115"/>
                  </a:cubicBezTo>
                  <a:lnTo>
                    <a:pt x="2881" y="1115"/>
                  </a:lnTo>
                  <a:cubicBezTo>
                    <a:pt x="3189" y="1115"/>
                    <a:pt x="3439" y="866"/>
                    <a:pt x="3439" y="558"/>
                  </a:cubicBezTo>
                  <a:cubicBezTo>
                    <a:pt x="3439" y="250"/>
                    <a:pt x="3189" y="1"/>
                    <a:pt x="28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20"/>
            <p:cNvSpPr/>
            <p:nvPr/>
          </p:nvSpPr>
          <p:spPr>
            <a:xfrm>
              <a:off x="5303840" y="1676103"/>
              <a:ext cx="86705" cy="16622"/>
            </a:xfrm>
            <a:custGeom>
              <a:avLst/>
              <a:gdLst/>
              <a:ahLst/>
              <a:cxnLst/>
              <a:rect l="l" t="t" r="r" b="b"/>
              <a:pathLst>
                <a:path w="5790" h="1110" extrusionOk="0">
                  <a:moveTo>
                    <a:pt x="552" y="1"/>
                  </a:moveTo>
                  <a:cubicBezTo>
                    <a:pt x="245" y="1"/>
                    <a:pt x="1" y="250"/>
                    <a:pt x="1" y="552"/>
                  </a:cubicBezTo>
                  <a:cubicBezTo>
                    <a:pt x="1" y="860"/>
                    <a:pt x="245" y="1110"/>
                    <a:pt x="552" y="1110"/>
                  </a:cubicBezTo>
                  <a:lnTo>
                    <a:pt x="5237" y="1110"/>
                  </a:lnTo>
                  <a:cubicBezTo>
                    <a:pt x="5545" y="1110"/>
                    <a:pt x="5789" y="860"/>
                    <a:pt x="5789" y="552"/>
                  </a:cubicBezTo>
                  <a:cubicBezTo>
                    <a:pt x="5789" y="250"/>
                    <a:pt x="5545" y="1"/>
                    <a:pt x="5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20"/>
            <p:cNvSpPr/>
            <p:nvPr/>
          </p:nvSpPr>
          <p:spPr>
            <a:xfrm>
              <a:off x="5314727" y="1380316"/>
              <a:ext cx="84639" cy="45060"/>
            </a:xfrm>
            <a:custGeom>
              <a:avLst/>
              <a:gdLst/>
              <a:ahLst/>
              <a:cxnLst/>
              <a:rect l="l" t="t" r="r" b="b"/>
              <a:pathLst>
                <a:path w="5652" h="3009" extrusionOk="0">
                  <a:moveTo>
                    <a:pt x="5024" y="1"/>
                  </a:moveTo>
                  <a:cubicBezTo>
                    <a:pt x="4950" y="1"/>
                    <a:pt x="4875" y="16"/>
                    <a:pt x="4802" y="47"/>
                  </a:cubicBezTo>
                  <a:lnTo>
                    <a:pt x="414" y="1941"/>
                  </a:lnTo>
                  <a:cubicBezTo>
                    <a:pt x="133" y="2063"/>
                    <a:pt x="0" y="2392"/>
                    <a:pt x="123" y="2674"/>
                  </a:cubicBezTo>
                  <a:cubicBezTo>
                    <a:pt x="214" y="2884"/>
                    <a:pt x="422" y="3009"/>
                    <a:pt x="638" y="3009"/>
                  </a:cubicBezTo>
                  <a:cubicBezTo>
                    <a:pt x="711" y="3009"/>
                    <a:pt x="784" y="2995"/>
                    <a:pt x="855" y="2965"/>
                  </a:cubicBezTo>
                  <a:lnTo>
                    <a:pt x="5243" y="1066"/>
                  </a:lnTo>
                  <a:cubicBezTo>
                    <a:pt x="5524" y="944"/>
                    <a:pt x="5651" y="615"/>
                    <a:pt x="5529" y="334"/>
                  </a:cubicBezTo>
                  <a:cubicBezTo>
                    <a:pt x="5438" y="125"/>
                    <a:pt x="5237" y="1"/>
                    <a:pt x="50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20"/>
            <p:cNvSpPr/>
            <p:nvPr/>
          </p:nvSpPr>
          <p:spPr>
            <a:xfrm>
              <a:off x="5328549" y="1417185"/>
              <a:ext cx="86780" cy="45045"/>
            </a:xfrm>
            <a:custGeom>
              <a:avLst/>
              <a:gdLst/>
              <a:ahLst/>
              <a:cxnLst/>
              <a:rect l="l" t="t" r="r" b="b"/>
              <a:pathLst>
                <a:path w="5795" h="3008" extrusionOk="0">
                  <a:moveTo>
                    <a:pt x="5163" y="1"/>
                  </a:moveTo>
                  <a:cubicBezTo>
                    <a:pt x="5088" y="1"/>
                    <a:pt x="5013" y="16"/>
                    <a:pt x="4940" y="47"/>
                  </a:cubicBezTo>
                  <a:lnTo>
                    <a:pt x="552" y="1941"/>
                  </a:lnTo>
                  <a:cubicBezTo>
                    <a:pt x="1" y="2185"/>
                    <a:pt x="170" y="3008"/>
                    <a:pt x="775" y="3008"/>
                  </a:cubicBezTo>
                  <a:cubicBezTo>
                    <a:pt x="850" y="3008"/>
                    <a:pt x="924" y="2992"/>
                    <a:pt x="993" y="2965"/>
                  </a:cubicBezTo>
                  <a:lnTo>
                    <a:pt x="5386" y="1066"/>
                  </a:lnTo>
                  <a:cubicBezTo>
                    <a:pt x="5667" y="944"/>
                    <a:pt x="5795" y="615"/>
                    <a:pt x="5673" y="334"/>
                  </a:cubicBezTo>
                  <a:cubicBezTo>
                    <a:pt x="5582" y="125"/>
                    <a:pt x="5377" y="1"/>
                    <a:pt x="5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20"/>
            <p:cNvSpPr/>
            <p:nvPr/>
          </p:nvSpPr>
          <p:spPr>
            <a:xfrm>
              <a:off x="5280719" y="1423924"/>
              <a:ext cx="16697" cy="16622"/>
            </a:xfrm>
            <a:custGeom>
              <a:avLst/>
              <a:gdLst/>
              <a:ahLst/>
              <a:cxnLst/>
              <a:rect l="l" t="t" r="r" b="b"/>
              <a:pathLst>
                <a:path w="1115" h="1110" extrusionOk="0">
                  <a:moveTo>
                    <a:pt x="558" y="0"/>
                  </a:moveTo>
                  <a:cubicBezTo>
                    <a:pt x="250" y="0"/>
                    <a:pt x="1" y="250"/>
                    <a:pt x="1" y="557"/>
                  </a:cubicBezTo>
                  <a:cubicBezTo>
                    <a:pt x="1" y="860"/>
                    <a:pt x="250" y="1109"/>
                    <a:pt x="558" y="1109"/>
                  </a:cubicBezTo>
                  <a:cubicBezTo>
                    <a:pt x="865" y="1109"/>
                    <a:pt x="1115" y="860"/>
                    <a:pt x="1115" y="557"/>
                  </a:cubicBezTo>
                  <a:cubicBezTo>
                    <a:pt x="1115" y="250"/>
                    <a:pt x="865" y="0"/>
                    <a:pt x="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20"/>
            <p:cNvSpPr/>
            <p:nvPr/>
          </p:nvSpPr>
          <p:spPr>
            <a:xfrm>
              <a:off x="5296697" y="1460792"/>
              <a:ext cx="16607" cy="16697"/>
            </a:xfrm>
            <a:custGeom>
              <a:avLst/>
              <a:gdLst/>
              <a:ahLst/>
              <a:cxnLst/>
              <a:rect l="l" t="t" r="r" b="b"/>
              <a:pathLst>
                <a:path w="1109" h="1115" extrusionOk="0">
                  <a:moveTo>
                    <a:pt x="557" y="0"/>
                  </a:moveTo>
                  <a:cubicBezTo>
                    <a:pt x="249" y="0"/>
                    <a:pt x="0" y="249"/>
                    <a:pt x="0" y="557"/>
                  </a:cubicBezTo>
                  <a:cubicBezTo>
                    <a:pt x="0" y="865"/>
                    <a:pt x="249" y="1114"/>
                    <a:pt x="557" y="1114"/>
                  </a:cubicBezTo>
                  <a:cubicBezTo>
                    <a:pt x="860" y="1114"/>
                    <a:pt x="1109" y="865"/>
                    <a:pt x="1109" y="557"/>
                  </a:cubicBezTo>
                  <a:cubicBezTo>
                    <a:pt x="1109" y="249"/>
                    <a:pt x="860" y="0"/>
                    <a:pt x="5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2227"/>
        <p:cNvGrpSpPr/>
        <p:nvPr/>
      </p:nvGrpSpPr>
      <p:grpSpPr>
        <a:xfrm>
          <a:off x="0" y="0"/>
          <a:ext cx="0" cy="0"/>
          <a:chOff x="0" y="0"/>
          <a:chExt cx="0" cy="0"/>
        </a:xfrm>
      </p:grpSpPr>
      <p:sp>
        <p:nvSpPr>
          <p:cNvPr id="2228" name="Google Shape;2228;p121"/>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infographic elements</a:t>
            </a:r>
            <a:endParaRPr/>
          </a:p>
        </p:txBody>
      </p:sp>
      <p:grpSp>
        <p:nvGrpSpPr>
          <p:cNvPr id="2229" name="Google Shape;2229;p121"/>
          <p:cNvGrpSpPr/>
          <p:nvPr/>
        </p:nvGrpSpPr>
        <p:grpSpPr>
          <a:xfrm>
            <a:off x="3443830" y="1363850"/>
            <a:ext cx="1804197" cy="1790744"/>
            <a:chOff x="3280626" y="2277830"/>
            <a:chExt cx="1818014" cy="1804458"/>
          </a:xfrm>
        </p:grpSpPr>
        <p:sp>
          <p:nvSpPr>
            <p:cNvPr id="2230" name="Google Shape;2230;p121"/>
            <p:cNvSpPr/>
            <p:nvPr/>
          </p:nvSpPr>
          <p:spPr>
            <a:xfrm>
              <a:off x="4325965" y="2277830"/>
              <a:ext cx="772675" cy="1534326"/>
            </a:xfrm>
            <a:custGeom>
              <a:avLst/>
              <a:gdLst/>
              <a:ahLst/>
              <a:cxnLst/>
              <a:rect l="l" t="t" r="r" b="b"/>
              <a:pathLst>
                <a:path w="30741" h="62194" extrusionOk="0">
                  <a:moveTo>
                    <a:pt x="1" y="0"/>
                  </a:moveTo>
                  <a:lnTo>
                    <a:pt x="1" y="62194"/>
                  </a:lnTo>
                  <a:cubicBezTo>
                    <a:pt x="17030" y="61977"/>
                    <a:pt x="30741" y="48111"/>
                    <a:pt x="30741" y="31082"/>
                  </a:cubicBezTo>
                  <a:cubicBezTo>
                    <a:pt x="30741" y="14052"/>
                    <a:pt x="17030" y="18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21"/>
            <p:cNvSpPr/>
            <p:nvPr/>
          </p:nvSpPr>
          <p:spPr>
            <a:xfrm>
              <a:off x="3675294" y="2397540"/>
              <a:ext cx="1270676" cy="655240"/>
            </a:xfrm>
            <a:custGeom>
              <a:avLst/>
              <a:gdLst/>
              <a:ahLst/>
              <a:cxnLst/>
              <a:rect l="l" t="t" r="r" b="b"/>
              <a:pathLst>
                <a:path w="49694" h="25002" extrusionOk="0">
                  <a:moveTo>
                    <a:pt x="24847" y="0"/>
                  </a:moveTo>
                  <a:cubicBezTo>
                    <a:pt x="11106" y="0"/>
                    <a:pt x="1" y="11229"/>
                    <a:pt x="187" y="25002"/>
                  </a:cubicBezTo>
                  <a:lnTo>
                    <a:pt x="10889" y="25002"/>
                  </a:lnTo>
                  <a:cubicBezTo>
                    <a:pt x="10889" y="17278"/>
                    <a:pt x="17123" y="11012"/>
                    <a:pt x="24847" y="11012"/>
                  </a:cubicBezTo>
                  <a:cubicBezTo>
                    <a:pt x="32571" y="11012"/>
                    <a:pt x="38806" y="17278"/>
                    <a:pt x="38806" y="25002"/>
                  </a:cubicBezTo>
                  <a:lnTo>
                    <a:pt x="49539" y="25002"/>
                  </a:lnTo>
                  <a:cubicBezTo>
                    <a:pt x="49694" y="11229"/>
                    <a:pt x="38589" y="0"/>
                    <a:pt x="248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21"/>
            <p:cNvSpPr/>
            <p:nvPr/>
          </p:nvSpPr>
          <p:spPr>
            <a:xfrm>
              <a:off x="3280626" y="3051477"/>
              <a:ext cx="1045342" cy="1030811"/>
            </a:xfrm>
            <a:custGeom>
              <a:avLst/>
              <a:gdLst/>
              <a:ahLst/>
              <a:cxnLst/>
              <a:rect l="l" t="t" r="r" b="b"/>
              <a:pathLst>
                <a:path w="42373" h="41784" extrusionOk="0">
                  <a:moveTo>
                    <a:pt x="0" y="1"/>
                  </a:moveTo>
                  <a:cubicBezTo>
                    <a:pt x="186" y="23141"/>
                    <a:pt x="19015" y="41784"/>
                    <a:pt x="42155" y="41784"/>
                  </a:cubicBezTo>
                  <a:lnTo>
                    <a:pt x="42373" y="41784"/>
                  </a:lnTo>
                  <a:lnTo>
                    <a:pt x="4237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21"/>
            <p:cNvSpPr/>
            <p:nvPr/>
          </p:nvSpPr>
          <p:spPr>
            <a:xfrm>
              <a:off x="3938066" y="2667466"/>
              <a:ext cx="741343" cy="741343"/>
            </a:xfrm>
            <a:custGeom>
              <a:avLst/>
              <a:gdLst/>
              <a:ahLst/>
              <a:cxnLst/>
              <a:rect l="l" t="t" r="r" b="b"/>
              <a:pathLst>
                <a:path w="28818" h="28818" extrusionOk="0">
                  <a:moveTo>
                    <a:pt x="14424" y="1"/>
                  </a:moveTo>
                  <a:cubicBezTo>
                    <a:pt x="6452" y="1"/>
                    <a:pt x="0" y="6453"/>
                    <a:pt x="0" y="14424"/>
                  </a:cubicBezTo>
                  <a:cubicBezTo>
                    <a:pt x="0" y="22365"/>
                    <a:pt x="6452" y="28817"/>
                    <a:pt x="14424" y="28817"/>
                  </a:cubicBezTo>
                  <a:cubicBezTo>
                    <a:pt x="22365" y="28817"/>
                    <a:pt x="28817" y="22365"/>
                    <a:pt x="28817" y="14424"/>
                  </a:cubicBezTo>
                  <a:cubicBezTo>
                    <a:pt x="28817" y="6453"/>
                    <a:pt x="22365" y="1"/>
                    <a:pt x="14424"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4" name="Google Shape;2234;p121"/>
          <p:cNvGrpSpPr/>
          <p:nvPr/>
        </p:nvGrpSpPr>
        <p:grpSpPr>
          <a:xfrm>
            <a:off x="3744427" y="3542762"/>
            <a:ext cx="1415213" cy="584660"/>
            <a:chOff x="3896953" y="3542762"/>
            <a:chExt cx="1415213" cy="584660"/>
          </a:xfrm>
        </p:grpSpPr>
        <p:sp>
          <p:nvSpPr>
            <p:cNvPr id="2235" name="Google Shape;2235;p121"/>
            <p:cNvSpPr/>
            <p:nvPr/>
          </p:nvSpPr>
          <p:spPr>
            <a:xfrm>
              <a:off x="4669884" y="3542762"/>
              <a:ext cx="642282" cy="584660"/>
            </a:xfrm>
            <a:custGeom>
              <a:avLst/>
              <a:gdLst/>
              <a:ahLst/>
              <a:cxnLst/>
              <a:rect l="l" t="t" r="r" b="b"/>
              <a:pathLst>
                <a:path w="20398" h="18568" extrusionOk="0">
                  <a:moveTo>
                    <a:pt x="10199" y="1"/>
                  </a:moveTo>
                  <a:cubicBezTo>
                    <a:pt x="7825" y="1"/>
                    <a:pt x="5452" y="906"/>
                    <a:pt x="3641" y="2717"/>
                  </a:cubicBezTo>
                  <a:cubicBezTo>
                    <a:pt x="0" y="6338"/>
                    <a:pt x="0" y="12230"/>
                    <a:pt x="3641" y="15851"/>
                  </a:cubicBezTo>
                  <a:cubicBezTo>
                    <a:pt x="5452" y="17662"/>
                    <a:pt x="7825" y="18567"/>
                    <a:pt x="10199" y="18567"/>
                  </a:cubicBezTo>
                  <a:cubicBezTo>
                    <a:pt x="12572" y="18567"/>
                    <a:pt x="14946" y="17662"/>
                    <a:pt x="16756" y="15851"/>
                  </a:cubicBezTo>
                  <a:cubicBezTo>
                    <a:pt x="20397" y="12230"/>
                    <a:pt x="20397" y="6338"/>
                    <a:pt x="16756" y="2717"/>
                  </a:cubicBezTo>
                  <a:cubicBezTo>
                    <a:pt x="14946" y="906"/>
                    <a:pt x="12572" y="1"/>
                    <a:pt x="101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21"/>
            <p:cNvSpPr/>
            <p:nvPr/>
          </p:nvSpPr>
          <p:spPr>
            <a:xfrm>
              <a:off x="4761104" y="3642485"/>
              <a:ext cx="363051" cy="385753"/>
            </a:xfrm>
            <a:custGeom>
              <a:avLst/>
              <a:gdLst/>
              <a:ahLst/>
              <a:cxnLst/>
              <a:rect l="l" t="t" r="r" b="b"/>
              <a:pathLst>
                <a:path w="11530" h="12251" extrusionOk="0">
                  <a:moveTo>
                    <a:pt x="7302" y="0"/>
                  </a:moveTo>
                  <a:cubicBezTo>
                    <a:pt x="2976" y="0"/>
                    <a:pt x="0" y="4385"/>
                    <a:pt x="1606" y="8398"/>
                  </a:cubicBezTo>
                  <a:cubicBezTo>
                    <a:pt x="2603" y="10874"/>
                    <a:pt x="4937" y="12250"/>
                    <a:pt x="7315" y="12250"/>
                  </a:cubicBezTo>
                  <a:cubicBezTo>
                    <a:pt x="8809" y="12250"/>
                    <a:pt x="10321" y="11707"/>
                    <a:pt x="11530" y="10551"/>
                  </a:cubicBezTo>
                  <a:lnTo>
                    <a:pt x="7302" y="6127"/>
                  </a:lnTo>
                  <a:lnTo>
                    <a:pt x="730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21"/>
            <p:cNvSpPr/>
            <p:nvPr/>
          </p:nvSpPr>
          <p:spPr>
            <a:xfrm>
              <a:off x="3896953" y="3542762"/>
              <a:ext cx="641684" cy="584660"/>
            </a:xfrm>
            <a:custGeom>
              <a:avLst/>
              <a:gdLst/>
              <a:ahLst/>
              <a:cxnLst/>
              <a:rect l="l" t="t" r="r" b="b"/>
              <a:pathLst>
                <a:path w="20379" h="18568" extrusionOk="0">
                  <a:moveTo>
                    <a:pt x="10182" y="1"/>
                  </a:moveTo>
                  <a:cubicBezTo>
                    <a:pt x="7806" y="1"/>
                    <a:pt x="5433" y="906"/>
                    <a:pt x="3622" y="2717"/>
                  </a:cubicBezTo>
                  <a:cubicBezTo>
                    <a:pt x="1" y="6338"/>
                    <a:pt x="1" y="12230"/>
                    <a:pt x="3622" y="15851"/>
                  </a:cubicBezTo>
                  <a:cubicBezTo>
                    <a:pt x="5433" y="17662"/>
                    <a:pt x="7806" y="18567"/>
                    <a:pt x="10182" y="18567"/>
                  </a:cubicBezTo>
                  <a:cubicBezTo>
                    <a:pt x="12558" y="18567"/>
                    <a:pt x="14936" y="17662"/>
                    <a:pt x="16757" y="15851"/>
                  </a:cubicBezTo>
                  <a:cubicBezTo>
                    <a:pt x="20378" y="12230"/>
                    <a:pt x="20378" y="6338"/>
                    <a:pt x="16757" y="2717"/>
                  </a:cubicBezTo>
                  <a:cubicBezTo>
                    <a:pt x="14936" y="906"/>
                    <a:pt x="12558" y="1"/>
                    <a:pt x="101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21"/>
            <p:cNvSpPr/>
            <p:nvPr/>
          </p:nvSpPr>
          <p:spPr>
            <a:xfrm>
              <a:off x="4008514" y="3642485"/>
              <a:ext cx="419791" cy="385438"/>
            </a:xfrm>
            <a:custGeom>
              <a:avLst/>
              <a:gdLst/>
              <a:ahLst/>
              <a:cxnLst/>
              <a:rect l="l" t="t" r="r" b="b"/>
              <a:pathLst>
                <a:path w="13332" h="12241" extrusionOk="0">
                  <a:moveTo>
                    <a:pt x="6637" y="0"/>
                  </a:moveTo>
                  <a:cubicBezTo>
                    <a:pt x="3935" y="0"/>
                    <a:pt x="1547" y="1781"/>
                    <a:pt x="784" y="4365"/>
                  </a:cubicBezTo>
                  <a:cubicBezTo>
                    <a:pt x="1" y="6969"/>
                    <a:pt x="1019" y="9748"/>
                    <a:pt x="3289" y="11236"/>
                  </a:cubicBezTo>
                  <a:cubicBezTo>
                    <a:pt x="4307" y="11908"/>
                    <a:pt x="5472" y="12241"/>
                    <a:pt x="6635" y="12241"/>
                  </a:cubicBezTo>
                  <a:cubicBezTo>
                    <a:pt x="8046" y="12241"/>
                    <a:pt x="9453" y="11751"/>
                    <a:pt x="10591" y="10786"/>
                  </a:cubicBezTo>
                  <a:cubicBezTo>
                    <a:pt x="12646" y="9044"/>
                    <a:pt x="13331" y="6146"/>
                    <a:pt x="12235" y="3680"/>
                  </a:cubicBezTo>
                  <a:lnTo>
                    <a:pt x="12235" y="3680"/>
                  </a:lnTo>
                  <a:lnTo>
                    <a:pt x="6637" y="6127"/>
                  </a:lnTo>
                  <a:lnTo>
                    <a:pt x="663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121"/>
          <p:cNvGrpSpPr/>
          <p:nvPr/>
        </p:nvGrpSpPr>
        <p:grpSpPr>
          <a:xfrm>
            <a:off x="1512424" y="1188352"/>
            <a:ext cx="1699666" cy="1614309"/>
            <a:chOff x="1512550" y="1188352"/>
            <a:chExt cx="1699666" cy="1614309"/>
          </a:xfrm>
        </p:grpSpPr>
        <p:sp>
          <p:nvSpPr>
            <p:cNvPr id="2240" name="Google Shape;2240;p121"/>
            <p:cNvSpPr/>
            <p:nvPr/>
          </p:nvSpPr>
          <p:spPr>
            <a:xfrm>
              <a:off x="2519099" y="1794911"/>
              <a:ext cx="693116" cy="982712"/>
            </a:xfrm>
            <a:custGeom>
              <a:avLst/>
              <a:gdLst/>
              <a:ahLst/>
              <a:cxnLst/>
              <a:rect l="l" t="t" r="r" b="b"/>
              <a:pathLst>
                <a:path w="11047" h="15662" extrusionOk="0">
                  <a:moveTo>
                    <a:pt x="1" y="1"/>
                  </a:moveTo>
                  <a:lnTo>
                    <a:pt x="1" y="15661"/>
                  </a:lnTo>
                  <a:cubicBezTo>
                    <a:pt x="6882" y="13886"/>
                    <a:pt x="11046" y="6896"/>
                    <a:pt x="9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21"/>
            <p:cNvSpPr/>
            <p:nvPr/>
          </p:nvSpPr>
          <p:spPr>
            <a:xfrm>
              <a:off x="1537397" y="2194975"/>
              <a:ext cx="981732" cy="607685"/>
            </a:xfrm>
            <a:custGeom>
              <a:avLst/>
              <a:gdLst/>
              <a:ahLst/>
              <a:cxnLst/>
              <a:rect l="l" t="t" r="r" b="b"/>
              <a:pathLst>
                <a:path w="15647" h="9685" extrusionOk="0">
                  <a:moveTo>
                    <a:pt x="0" y="1"/>
                  </a:moveTo>
                  <a:cubicBezTo>
                    <a:pt x="1489" y="5819"/>
                    <a:pt x="6726" y="9684"/>
                    <a:pt x="12467" y="9684"/>
                  </a:cubicBezTo>
                  <a:cubicBezTo>
                    <a:pt x="13517" y="9684"/>
                    <a:pt x="14583" y="9555"/>
                    <a:pt x="15647" y="9285"/>
                  </a:cubicBezTo>
                  <a:lnTo>
                    <a:pt x="1564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21"/>
            <p:cNvSpPr/>
            <p:nvPr/>
          </p:nvSpPr>
          <p:spPr>
            <a:xfrm>
              <a:off x="1512550" y="1213262"/>
              <a:ext cx="607410" cy="981771"/>
            </a:xfrm>
            <a:custGeom>
              <a:avLst/>
              <a:gdLst/>
              <a:ahLst/>
              <a:cxnLst/>
              <a:rect l="l" t="t" r="r" b="b"/>
              <a:pathLst>
                <a:path w="9681" h="15647" extrusionOk="0">
                  <a:moveTo>
                    <a:pt x="9680" y="0"/>
                  </a:moveTo>
                  <a:cubicBezTo>
                    <a:pt x="3987" y="1448"/>
                    <a:pt x="0" y="6581"/>
                    <a:pt x="0" y="12466"/>
                  </a:cubicBezTo>
                  <a:cubicBezTo>
                    <a:pt x="0" y="13531"/>
                    <a:pt x="137" y="14609"/>
                    <a:pt x="396" y="15647"/>
                  </a:cubicBezTo>
                  <a:lnTo>
                    <a:pt x="9680" y="15647"/>
                  </a:lnTo>
                  <a:lnTo>
                    <a:pt x="968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21"/>
            <p:cNvSpPr/>
            <p:nvPr/>
          </p:nvSpPr>
          <p:spPr>
            <a:xfrm>
              <a:off x="2119918" y="1188352"/>
              <a:ext cx="982610" cy="606619"/>
            </a:xfrm>
            <a:custGeom>
              <a:avLst/>
              <a:gdLst/>
              <a:ahLst/>
              <a:cxnLst/>
              <a:rect l="l" t="t" r="r" b="b"/>
              <a:pathLst>
                <a:path w="15661" h="9668" extrusionOk="0">
                  <a:moveTo>
                    <a:pt x="3036" y="1"/>
                  </a:moveTo>
                  <a:cubicBezTo>
                    <a:pt x="2018" y="1"/>
                    <a:pt x="991" y="137"/>
                    <a:pt x="0" y="397"/>
                  </a:cubicBezTo>
                  <a:lnTo>
                    <a:pt x="0" y="9668"/>
                  </a:lnTo>
                  <a:lnTo>
                    <a:pt x="15661" y="9668"/>
                  </a:lnTo>
                  <a:cubicBezTo>
                    <a:pt x="14202" y="3984"/>
                    <a:pt x="9084" y="2"/>
                    <a:pt x="3212" y="2"/>
                  </a:cubicBezTo>
                  <a:cubicBezTo>
                    <a:pt x="3202" y="2"/>
                    <a:pt x="3192" y="2"/>
                    <a:pt x="3182" y="2"/>
                  </a:cubicBezTo>
                  <a:cubicBezTo>
                    <a:pt x="3133" y="1"/>
                    <a:pt x="3085" y="1"/>
                    <a:pt x="30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21"/>
            <p:cNvSpPr/>
            <p:nvPr/>
          </p:nvSpPr>
          <p:spPr>
            <a:xfrm>
              <a:off x="1546809" y="1222799"/>
              <a:ext cx="663063" cy="533646"/>
            </a:xfrm>
            <a:custGeom>
              <a:avLst/>
              <a:gdLst/>
              <a:ahLst/>
              <a:cxnLst/>
              <a:rect l="l" t="t" r="r" b="b"/>
              <a:pathLst>
                <a:path w="10568" h="8505" extrusionOk="0">
                  <a:moveTo>
                    <a:pt x="1470" y="0"/>
                  </a:moveTo>
                  <a:cubicBezTo>
                    <a:pt x="718" y="0"/>
                    <a:pt x="0" y="587"/>
                    <a:pt x="0" y="1473"/>
                  </a:cubicBezTo>
                  <a:lnTo>
                    <a:pt x="0" y="8505"/>
                  </a:lnTo>
                  <a:lnTo>
                    <a:pt x="10568" y="8505"/>
                  </a:lnTo>
                  <a:lnTo>
                    <a:pt x="2499" y="436"/>
                  </a:lnTo>
                  <a:cubicBezTo>
                    <a:pt x="2198" y="135"/>
                    <a:pt x="1830" y="0"/>
                    <a:pt x="14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21"/>
            <p:cNvSpPr/>
            <p:nvPr/>
          </p:nvSpPr>
          <p:spPr>
            <a:xfrm>
              <a:off x="1515938" y="2101610"/>
              <a:ext cx="564620" cy="663968"/>
            </a:xfrm>
            <a:custGeom>
              <a:avLst/>
              <a:gdLst/>
              <a:ahLst/>
              <a:cxnLst/>
              <a:rect l="l" t="t" r="r" b="b"/>
              <a:pathLst>
                <a:path w="8999" h="10582" extrusionOk="0">
                  <a:moveTo>
                    <a:pt x="8998" y="1"/>
                  </a:moveTo>
                  <a:lnTo>
                    <a:pt x="916" y="8083"/>
                  </a:lnTo>
                  <a:cubicBezTo>
                    <a:pt x="1" y="8998"/>
                    <a:pt x="656" y="10582"/>
                    <a:pt x="1953" y="10582"/>
                  </a:cubicBezTo>
                  <a:lnTo>
                    <a:pt x="8998" y="10582"/>
                  </a:lnTo>
                  <a:lnTo>
                    <a:pt x="899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21"/>
            <p:cNvSpPr/>
            <p:nvPr/>
          </p:nvSpPr>
          <p:spPr>
            <a:xfrm>
              <a:off x="2425735" y="2231869"/>
              <a:ext cx="663125" cy="533646"/>
            </a:xfrm>
            <a:custGeom>
              <a:avLst/>
              <a:gdLst/>
              <a:ahLst/>
              <a:cxnLst/>
              <a:rect l="l" t="t" r="r" b="b"/>
              <a:pathLst>
                <a:path w="10569" h="8505" extrusionOk="0">
                  <a:moveTo>
                    <a:pt x="1" y="0"/>
                  </a:moveTo>
                  <a:lnTo>
                    <a:pt x="8070" y="8069"/>
                  </a:lnTo>
                  <a:cubicBezTo>
                    <a:pt x="8371" y="8370"/>
                    <a:pt x="8740" y="8505"/>
                    <a:pt x="9100" y="8505"/>
                  </a:cubicBezTo>
                  <a:cubicBezTo>
                    <a:pt x="9852" y="8505"/>
                    <a:pt x="10568" y="7921"/>
                    <a:pt x="10568" y="7045"/>
                  </a:cubicBezTo>
                  <a:lnTo>
                    <a:pt x="1056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21"/>
            <p:cNvSpPr/>
            <p:nvPr/>
          </p:nvSpPr>
          <p:spPr>
            <a:xfrm>
              <a:off x="2555115" y="1222674"/>
              <a:ext cx="564557" cy="663152"/>
            </a:xfrm>
            <a:custGeom>
              <a:avLst/>
              <a:gdLst/>
              <a:ahLst/>
              <a:cxnLst/>
              <a:rect l="l" t="t" r="r" b="b"/>
              <a:pathLst>
                <a:path w="8998" h="10569" extrusionOk="0">
                  <a:moveTo>
                    <a:pt x="0" y="1"/>
                  </a:moveTo>
                  <a:lnTo>
                    <a:pt x="0" y="10568"/>
                  </a:lnTo>
                  <a:lnTo>
                    <a:pt x="8069" y="2499"/>
                  </a:lnTo>
                  <a:cubicBezTo>
                    <a:pt x="8998" y="1571"/>
                    <a:pt x="8342" y="1"/>
                    <a:pt x="70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21"/>
            <p:cNvSpPr/>
            <p:nvPr/>
          </p:nvSpPr>
          <p:spPr>
            <a:xfrm>
              <a:off x="2519099" y="1794911"/>
              <a:ext cx="321304" cy="681160"/>
            </a:xfrm>
            <a:custGeom>
              <a:avLst/>
              <a:gdLst/>
              <a:ahLst/>
              <a:cxnLst/>
              <a:rect l="l" t="t" r="r" b="b"/>
              <a:pathLst>
                <a:path w="5121" h="10856" extrusionOk="0">
                  <a:moveTo>
                    <a:pt x="1" y="1"/>
                  </a:moveTo>
                  <a:lnTo>
                    <a:pt x="1" y="10855"/>
                  </a:lnTo>
                  <a:cubicBezTo>
                    <a:pt x="3100" y="9558"/>
                    <a:pt x="5121" y="6541"/>
                    <a:pt x="5121" y="3196"/>
                  </a:cubicBezTo>
                  <a:cubicBezTo>
                    <a:pt x="5121" y="2104"/>
                    <a:pt x="4902" y="1011"/>
                    <a:pt x="4479"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21"/>
            <p:cNvSpPr/>
            <p:nvPr/>
          </p:nvSpPr>
          <p:spPr>
            <a:xfrm>
              <a:off x="1838948" y="2194975"/>
              <a:ext cx="680191" cy="320690"/>
            </a:xfrm>
            <a:custGeom>
              <a:avLst/>
              <a:gdLst/>
              <a:ahLst/>
              <a:cxnLst/>
              <a:rect l="l" t="t" r="r" b="b"/>
              <a:pathLst>
                <a:path w="10841" h="5111" extrusionOk="0">
                  <a:moveTo>
                    <a:pt x="0" y="1"/>
                  </a:moveTo>
                  <a:cubicBezTo>
                    <a:pt x="1330" y="3186"/>
                    <a:pt x="4426" y="5110"/>
                    <a:pt x="7679" y="5110"/>
                  </a:cubicBezTo>
                  <a:cubicBezTo>
                    <a:pt x="8734" y="5110"/>
                    <a:pt x="9807" y="4907"/>
                    <a:pt x="10841" y="4479"/>
                  </a:cubicBezTo>
                  <a:lnTo>
                    <a:pt x="10841" y="1"/>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21"/>
            <p:cNvSpPr/>
            <p:nvPr/>
          </p:nvSpPr>
          <p:spPr>
            <a:xfrm>
              <a:off x="1729270" y="1514816"/>
              <a:ext cx="390698" cy="680219"/>
            </a:xfrm>
            <a:custGeom>
              <a:avLst/>
              <a:gdLst/>
              <a:ahLst/>
              <a:cxnLst/>
              <a:rect l="l" t="t" r="r" b="b"/>
              <a:pathLst>
                <a:path w="6227" h="10841" extrusionOk="0">
                  <a:moveTo>
                    <a:pt x="6226" y="0"/>
                  </a:moveTo>
                  <a:cubicBezTo>
                    <a:pt x="1994" y="1762"/>
                    <a:pt x="0" y="6609"/>
                    <a:pt x="1748" y="10841"/>
                  </a:cubicBezTo>
                  <a:lnTo>
                    <a:pt x="6226" y="10841"/>
                  </a:lnTo>
                  <a:lnTo>
                    <a:pt x="6226" y="0"/>
                  </a:ln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21"/>
            <p:cNvSpPr/>
            <p:nvPr/>
          </p:nvSpPr>
          <p:spPr>
            <a:xfrm>
              <a:off x="2119918" y="1474722"/>
              <a:ext cx="680254" cy="320250"/>
            </a:xfrm>
            <a:custGeom>
              <a:avLst/>
              <a:gdLst/>
              <a:ahLst/>
              <a:cxnLst/>
              <a:rect l="l" t="t" r="r" b="b"/>
              <a:pathLst>
                <a:path w="10842" h="5104" extrusionOk="0">
                  <a:moveTo>
                    <a:pt x="3183" y="1"/>
                  </a:moveTo>
                  <a:cubicBezTo>
                    <a:pt x="2122" y="1"/>
                    <a:pt x="1042" y="206"/>
                    <a:pt x="0" y="639"/>
                  </a:cubicBezTo>
                  <a:lnTo>
                    <a:pt x="0" y="5104"/>
                  </a:lnTo>
                  <a:lnTo>
                    <a:pt x="10841" y="5104"/>
                  </a:lnTo>
                  <a:cubicBezTo>
                    <a:pt x="9513" y="1924"/>
                    <a:pt x="6433" y="1"/>
                    <a:pt x="3183" y="1"/>
                  </a:cubicBezTo>
                  <a:close/>
                </a:path>
              </a:pathLst>
            </a:custGeom>
            <a:solidFill>
              <a:schemeClr val="lt1"/>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252" name="Google Shape;2252;p121"/>
          <p:cNvCxnSpPr>
            <a:stCxn id="2253" idx="1"/>
          </p:cNvCxnSpPr>
          <p:nvPr/>
        </p:nvCxnSpPr>
        <p:spPr>
          <a:xfrm rot="10800000">
            <a:off x="6232613" y="1555125"/>
            <a:ext cx="751800" cy="0"/>
          </a:xfrm>
          <a:prstGeom prst="straightConnector1">
            <a:avLst/>
          </a:prstGeom>
          <a:noFill/>
          <a:ln w="9525" cap="flat" cmpd="sng">
            <a:solidFill>
              <a:schemeClr val="dk2"/>
            </a:solidFill>
            <a:prstDash val="solid"/>
            <a:round/>
            <a:headEnd type="oval" w="med" len="med"/>
            <a:tailEnd type="none" w="med" len="med"/>
          </a:ln>
        </p:spPr>
      </p:cxnSp>
      <p:grpSp>
        <p:nvGrpSpPr>
          <p:cNvPr id="2254" name="Google Shape;2254;p121"/>
          <p:cNvGrpSpPr/>
          <p:nvPr/>
        </p:nvGrpSpPr>
        <p:grpSpPr>
          <a:xfrm>
            <a:off x="5465149" y="1316025"/>
            <a:ext cx="2971439" cy="2868244"/>
            <a:chOff x="5465149" y="1316025"/>
            <a:chExt cx="2971439" cy="2868244"/>
          </a:xfrm>
        </p:grpSpPr>
        <p:grpSp>
          <p:nvGrpSpPr>
            <p:cNvPr id="2255" name="Google Shape;2255;p121"/>
            <p:cNvGrpSpPr/>
            <p:nvPr/>
          </p:nvGrpSpPr>
          <p:grpSpPr>
            <a:xfrm>
              <a:off x="5465149" y="1323379"/>
              <a:ext cx="1415214" cy="2860891"/>
              <a:chOff x="5465149" y="1323379"/>
              <a:chExt cx="1415214" cy="2860891"/>
            </a:xfrm>
          </p:grpSpPr>
          <p:sp>
            <p:nvSpPr>
              <p:cNvPr id="2256" name="Google Shape;2256;p121"/>
              <p:cNvSpPr/>
              <p:nvPr/>
            </p:nvSpPr>
            <p:spPr>
              <a:xfrm>
                <a:off x="5465149" y="1323379"/>
                <a:ext cx="1415214" cy="2860891"/>
              </a:xfrm>
              <a:custGeom>
                <a:avLst/>
                <a:gdLst/>
                <a:ahLst/>
                <a:cxnLst/>
                <a:rect l="l" t="t" r="r" b="b"/>
                <a:pathLst>
                  <a:path w="14623" h="29560" extrusionOk="0">
                    <a:moveTo>
                      <a:pt x="0" y="0"/>
                    </a:moveTo>
                    <a:cubicBezTo>
                      <a:pt x="8097" y="82"/>
                      <a:pt x="14623" y="6677"/>
                      <a:pt x="14623" y="14773"/>
                    </a:cubicBezTo>
                    <a:cubicBezTo>
                      <a:pt x="14623" y="22883"/>
                      <a:pt x="8097" y="29464"/>
                      <a:pt x="0" y="2955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21"/>
              <p:cNvSpPr/>
              <p:nvPr/>
            </p:nvSpPr>
            <p:spPr>
              <a:xfrm>
                <a:off x="5539266" y="1676827"/>
                <a:ext cx="1076968" cy="2153991"/>
              </a:xfrm>
              <a:custGeom>
                <a:avLst/>
                <a:gdLst/>
                <a:ahLst/>
                <a:cxnLst/>
                <a:rect l="l" t="t" r="r" b="b"/>
                <a:pathLst>
                  <a:path w="11128" h="22256" extrusionOk="0">
                    <a:moveTo>
                      <a:pt x="0" y="1"/>
                    </a:moveTo>
                    <a:cubicBezTo>
                      <a:pt x="6144" y="1"/>
                      <a:pt x="11128" y="4984"/>
                      <a:pt x="11128" y="11128"/>
                    </a:cubicBezTo>
                    <a:cubicBezTo>
                      <a:pt x="11128" y="17272"/>
                      <a:pt x="6144" y="22255"/>
                      <a:pt x="0" y="222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3" name="Google Shape;2253;p121"/>
            <p:cNvSpPr/>
            <p:nvPr/>
          </p:nvSpPr>
          <p:spPr>
            <a:xfrm>
              <a:off x="6984413" y="1316025"/>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21"/>
            <p:cNvSpPr/>
            <p:nvPr/>
          </p:nvSpPr>
          <p:spPr>
            <a:xfrm>
              <a:off x="6984413" y="3595988"/>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21"/>
            <p:cNvSpPr/>
            <p:nvPr/>
          </p:nvSpPr>
          <p:spPr>
            <a:xfrm>
              <a:off x="7124988" y="2072420"/>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21"/>
            <p:cNvSpPr/>
            <p:nvPr/>
          </p:nvSpPr>
          <p:spPr>
            <a:xfrm>
              <a:off x="7124988" y="2852275"/>
              <a:ext cx="1311600" cy="478200"/>
            </a:xfrm>
            <a:prstGeom prst="roundRect">
              <a:avLst>
                <a:gd name="adj" fmla="val 16667"/>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261" name="Google Shape;2261;p121"/>
            <p:cNvCxnSpPr>
              <a:stCxn id="2259" idx="1"/>
            </p:cNvCxnSpPr>
            <p:nvPr/>
          </p:nvCxnSpPr>
          <p:spPr>
            <a:xfrm rot="10800000">
              <a:off x="6810888" y="2311520"/>
              <a:ext cx="314100" cy="0"/>
            </a:xfrm>
            <a:prstGeom prst="straightConnector1">
              <a:avLst/>
            </a:prstGeom>
            <a:noFill/>
            <a:ln w="9525" cap="flat" cmpd="sng">
              <a:solidFill>
                <a:schemeClr val="dk2"/>
              </a:solidFill>
              <a:prstDash val="solid"/>
              <a:round/>
              <a:headEnd type="oval" w="med" len="med"/>
              <a:tailEnd type="none" w="med" len="med"/>
            </a:ln>
          </p:spPr>
        </p:cxnSp>
        <p:cxnSp>
          <p:nvCxnSpPr>
            <p:cNvPr id="2262" name="Google Shape;2262;p121"/>
            <p:cNvCxnSpPr>
              <a:stCxn id="2260" idx="1"/>
            </p:cNvCxnSpPr>
            <p:nvPr/>
          </p:nvCxnSpPr>
          <p:spPr>
            <a:xfrm rot="10800000">
              <a:off x="6842388" y="3091375"/>
              <a:ext cx="282600" cy="0"/>
            </a:xfrm>
            <a:prstGeom prst="straightConnector1">
              <a:avLst/>
            </a:prstGeom>
            <a:noFill/>
            <a:ln w="9525" cap="flat" cmpd="sng">
              <a:solidFill>
                <a:schemeClr val="dk2"/>
              </a:solidFill>
              <a:prstDash val="solid"/>
              <a:round/>
              <a:headEnd type="oval" w="med" len="med"/>
              <a:tailEnd type="none" w="med" len="med"/>
            </a:ln>
          </p:spPr>
        </p:cxnSp>
      </p:grpSp>
      <p:cxnSp>
        <p:nvCxnSpPr>
          <p:cNvPr id="2263" name="Google Shape;2263;p121"/>
          <p:cNvCxnSpPr>
            <a:stCxn id="2258" idx="1"/>
          </p:cNvCxnSpPr>
          <p:nvPr/>
        </p:nvCxnSpPr>
        <p:spPr>
          <a:xfrm rot="10800000">
            <a:off x="6381713" y="3835088"/>
            <a:ext cx="602700" cy="0"/>
          </a:xfrm>
          <a:prstGeom prst="straightConnector1">
            <a:avLst/>
          </a:prstGeom>
          <a:noFill/>
          <a:ln w="9525" cap="flat" cmpd="sng">
            <a:solidFill>
              <a:schemeClr val="dk2"/>
            </a:solidFill>
            <a:prstDash val="solid"/>
            <a:round/>
            <a:headEnd type="oval" w="med" len="med"/>
            <a:tailEnd type="none" w="med" len="med"/>
          </a:ln>
        </p:spPr>
      </p:cxnSp>
      <p:sp>
        <p:nvSpPr>
          <p:cNvPr id="2264" name="Google Shape;2264;p121"/>
          <p:cNvSpPr/>
          <p:nvPr/>
        </p:nvSpPr>
        <p:spPr>
          <a:xfrm>
            <a:off x="2330548" y="2935848"/>
            <a:ext cx="4332" cy="1083"/>
          </a:xfrm>
          <a:custGeom>
            <a:avLst/>
            <a:gdLst/>
            <a:ahLst/>
            <a:cxnLst/>
            <a:rect l="l" t="t" r="r" b="b"/>
            <a:pathLst>
              <a:path w="56" h="14" extrusionOk="0">
                <a:moveTo>
                  <a:pt x="1" y="0"/>
                </a:moveTo>
                <a:lnTo>
                  <a:pt x="14" y="14"/>
                </a:lnTo>
                <a:lnTo>
                  <a:pt x="55" y="14"/>
                </a:lnTo>
                <a:lnTo>
                  <a:pt x="5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5" name="Google Shape;2265;p121"/>
          <p:cNvGrpSpPr/>
          <p:nvPr/>
        </p:nvGrpSpPr>
        <p:grpSpPr>
          <a:xfrm>
            <a:off x="1654650" y="2884100"/>
            <a:ext cx="1415233" cy="1445863"/>
            <a:chOff x="1654650" y="2884100"/>
            <a:chExt cx="1415233" cy="1445863"/>
          </a:xfrm>
        </p:grpSpPr>
        <p:sp>
          <p:nvSpPr>
            <p:cNvPr id="2266" name="Google Shape;2266;p121"/>
            <p:cNvSpPr/>
            <p:nvPr/>
          </p:nvSpPr>
          <p:spPr>
            <a:xfrm>
              <a:off x="2379125" y="2936854"/>
              <a:ext cx="690758" cy="1104748"/>
            </a:xfrm>
            <a:custGeom>
              <a:avLst/>
              <a:gdLst/>
              <a:ahLst/>
              <a:cxnLst/>
              <a:rect l="l" t="t" r="r" b="b"/>
              <a:pathLst>
                <a:path w="8930" h="14282" extrusionOk="0">
                  <a:moveTo>
                    <a:pt x="14" y="1"/>
                  </a:moveTo>
                  <a:lnTo>
                    <a:pt x="1584" y="1817"/>
                  </a:lnTo>
                  <a:lnTo>
                    <a:pt x="1" y="3660"/>
                  </a:lnTo>
                  <a:cubicBezTo>
                    <a:pt x="2294" y="3810"/>
                    <a:pt x="4220" y="5407"/>
                    <a:pt x="4820" y="7633"/>
                  </a:cubicBezTo>
                  <a:cubicBezTo>
                    <a:pt x="5175" y="8930"/>
                    <a:pt x="5025" y="10309"/>
                    <a:pt x="4397" y="11497"/>
                  </a:cubicBezTo>
                  <a:lnTo>
                    <a:pt x="3810" y="11155"/>
                  </a:lnTo>
                  <a:lnTo>
                    <a:pt x="4902" y="14282"/>
                  </a:lnTo>
                  <a:lnTo>
                    <a:pt x="8138" y="13667"/>
                  </a:lnTo>
                  <a:lnTo>
                    <a:pt x="7551" y="13326"/>
                  </a:lnTo>
                  <a:cubicBezTo>
                    <a:pt x="8657" y="11292"/>
                    <a:pt x="8930" y="8916"/>
                    <a:pt x="8329" y="6677"/>
                  </a:cubicBezTo>
                  <a:lnTo>
                    <a:pt x="8329" y="6677"/>
                  </a:lnTo>
                  <a:lnTo>
                    <a:pt x="8343" y="6691"/>
                  </a:lnTo>
                  <a:cubicBezTo>
                    <a:pt x="7319" y="2881"/>
                    <a:pt x="3946" y="178"/>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21"/>
            <p:cNvSpPr/>
            <p:nvPr/>
          </p:nvSpPr>
          <p:spPr>
            <a:xfrm>
              <a:off x="1754975" y="3997190"/>
              <a:ext cx="2166" cy="3249"/>
            </a:xfrm>
            <a:custGeom>
              <a:avLst/>
              <a:gdLst/>
              <a:ahLst/>
              <a:cxnLst/>
              <a:rect l="l" t="t" r="r" b="b"/>
              <a:pathLst>
                <a:path w="28" h="42" extrusionOk="0">
                  <a:moveTo>
                    <a:pt x="1" y="0"/>
                  </a:moveTo>
                  <a:lnTo>
                    <a:pt x="28" y="41"/>
                  </a:lnTo>
                  <a:lnTo>
                    <a:pt x="28" y="14"/>
                  </a:lnTo>
                  <a:cubicBezTo>
                    <a:pt x="28" y="14"/>
                    <a:pt x="28" y="0"/>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21"/>
            <p:cNvSpPr/>
            <p:nvPr/>
          </p:nvSpPr>
          <p:spPr>
            <a:xfrm>
              <a:off x="1654650" y="2884100"/>
              <a:ext cx="847087" cy="1073034"/>
            </a:xfrm>
            <a:custGeom>
              <a:avLst/>
              <a:gdLst/>
              <a:ahLst/>
              <a:cxnLst/>
              <a:rect l="l" t="t" r="r" b="b"/>
              <a:pathLst>
                <a:path w="10951" h="13872" extrusionOk="0">
                  <a:moveTo>
                    <a:pt x="8793" y="0"/>
                  </a:moveTo>
                  <a:lnTo>
                    <a:pt x="8793" y="683"/>
                  </a:lnTo>
                  <a:cubicBezTo>
                    <a:pt x="3905" y="806"/>
                    <a:pt x="0" y="4806"/>
                    <a:pt x="0" y="9707"/>
                  </a:cubicBezTo>
                  <a:cubicBezTo>
                    <a:pt x="0" y="11155"/>
                    <a:pt x="355" y="12575"/>
                    <a:pt x="1024" y="13872"/>
                  </a:cubicBezTo>
                  <a:lnTo>
                    <a:pt x="1816" y="11605"/>
                  </a:lnTo>
                  <a:lnTo>
                    <a:pt x="4206" y="12069"/>
                  </a:lnTo>
                  <a:cubicBezTo>
                    <a:pt x="2499" y="8588"/>
                    <a:pt x="4916" y="4506"/>
                    <a:pt x="8793" y="4328"/>
                  </a:cubicBezTo>
                  <a:lnTo>
                    <a:pt x="8793" y="5011"/>
                  </a:lnTo>
                  <a:lnTo>
                    <a:pt x="10950" y="2499"/>
                  </a:lnTo>
                  <a:lnTo>
                    <a:pt x="879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21"/>
            <p:cNvSpPr/>
            <p:nvPr/>
          </p:nvSpPr>
          <p:spPr>
            <a:xfrm>
              <a:off x="1710653" y="3781765"/>
              <a:ext cx="1229363" cy="548197"/>
            </a:xfrm>
            <a:custGeom>
              <a:avLst/>
              <a:gdLst/>
              <a:ahLst/>
              <a:cxnLst/>
              <a:rect l="l" t="t" r="r" b="b"/>
              <a:pathLst>
                <a:path w="15893" h="7087" extrusionOk="0">
                  <a:moveTo>
                    <a:pt x="1092" y="0"/>
                  </a:moveTo>
                  <a:lnTo>
                    <a:pt x="0" y="3127"/>
                  </a:lnTo>
                  <a:lnTo>
                    <a:pt x="587" y="2785"/>
                  </a:lnTo>
                  <a:cubicBezTo>
                    <a:pt x="2350" y="5649"/>
                    <a:pt x="5313" y="7086"/>
                    <a:pt x="8279" y="7086"/>
                  </a:cubicBezTo>
                  <a:cubicBezTo>
                    <a:pt x="11194" y="7086"/>
                    <a:pt x="14112" y="5697"/>
                    <a:pt x="15893" y="2908"/>
                  </a:cubicBezTo>
                  <a:lnTo>
                    <a:pt x="15893" y="2908"/>
                  </a:lnTo>
                  <a:lnTo>
                    <a:pt x="13544" y="3372"/>
                  </a:lnTo>
                  <a:lnTo>
                    <a:pt x="12739" y="1065"/>
                  </a:lnTo>
                  <a:cubicBezTo>
                    <a:pt x="11721" y="2581"/>
                    <a:pt x="10034" y="3444"/>
                    <a:pt x="8276" y="3444"/>
                  </a:cubicBezTo>
                  <a:cubicBezTo>
                    <a:pt x="7817" y="3444"/>
                    <a:pt x="7353" y="3385"/>
                    <a:pt x="6895" y="3263"/>
                  </a:cubicBezTo>
                  <a:cubicBezTo>
                    <a:pt x="5598" y="2908"/>
                    <a:pt x="4465" y="2089"/>
                    <a:pt x="3755" y="956"/>
                  </a:cubicBezTo>
                  <a:lnTo>
                    <a:pt x="4342" y="615"/>
                  </a:lnTo>
                  <a:lnTo>
                    <a:pt x="109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2273"/>
        <p:cNvGrpSpPr/>
        <p:nvPr/>
      </p:nvGrpSpPr>
      <p:grpSpPr>
        <a:xfrm>
          <a:off x="0" y="0"/>
          <a:ext cx="0" cy="0"/>
          <a:chOff x="0" y="0"/>
          <a:chExt cx="0" cy="0"/>
        </a:xfrm>
      </p:grpSpPr>
      <p:sp>
        <p:nvSpPr>
          <p:cNvPr id="2274" name="Google Shape;2274;p122"/>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2275" name="Google Shape;2275;p122"/>
          <p:cNvGrpSpPr/>
          <p:nvPr/>
        </p:nvGrpSpPr>
        <p:grpSpPr>
          <a:xfrm>
            <a:off x="1524593" y="1642944"/>
            <a:ext cx="1657806" cy="2188619"/>
            <a:chOff x="1517550" y="550375"/>
            <a:chExt cx="1964225" cy="2593150"/>
          </a:xfrm>
        </p:grpSpPr>
        <p:sp>
          <p:nvSpPr>
            <p:cNvPr id="2276" name="Google Shape;2276;p122"/>
            <p:cNvSpPr/>
            <p:nvPr/>
          </p:nvSpPr>
          <p:spPr>
            <a:xfrm>
              <a:off x="2639050" y="1955425"/>
              <a:ext cx="738100" cy="523625"/>
            </a:xfrm>
            <a:custGeom>
              <a:avLst/>
              <a:gdLst/>
              <a:ahLst/>
              <a:cxnLst/>
              <a:rect l="l" t="t" r="r" b="b"/>
              <a:pathLst>
                <a:path w="29524" h="20945" fill="none" extrusionOk="0">
                  <a:moveTo>
                    <a:pt x="7554" y="1088"/>
                  </a:moveTo>
                  <a:lnTo>
                    <a:pt x="0" y="6173"/>
                  </a:lnTo>
                  <a:lnTo>
                    <a:pt x="5859" y="11571"/>
                  </a:lnTo>
                  <a:lnTo>
                    <a:pt x="6529" y="20945"/>
                  </a:lnTo>
                  <a:lnTo>
                    <a:pt x="29524" y="5399"/>
                  </a:lnTo>
                  <a:lnTo>
                    <a:pt x="29524" y="4959"/>
                  </a:lnTo>
                  <a:cubicBezTo>
                    <a:pt x="22012" y="481"/>
                    <a:pt x="14752" y="0"/>
                    <a:pt x="7554" y="1088"/>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22"/>
            <p:cNvSpPr/>
            <p:nvPr/>
          </p:nvSpPr>
          <p:spPr>
            <a:xfrm>
              <a:off x="2680900" y="1996225"/>
              <a:ext cx="654925" cy="435750"/>
            </a:xfrm>
            <a:custGeom>
              <a:avLst/>
              <a:gdLst/>
              <a:ahLst/>
              <a:cxnLst/>
              <a:rect l="l" t="t" r="r" b="b"/>
              <a:pathLst>
                <a:path w="26197" h="17430" fill="none" extrusionOk="0">
                  <a:moveTo>
                    <a:pt x="5169" y="9458"/>
                  </a:moveTo>
                  <a:lnTo>
                    <a:pt x="0" y="4666"/>
                  </a:lnTo>
                  <a:lnTo>
                    <a:pt x="6277" y="440"/>
                  </a:lnTo>
                  <a:cubicBezTo>
                    <a:pt x="8307" y="126"/>
                    <a:pt x="10190" y="0"/>
                    <a:pt x="12031" y="0"/>
                  </a:cubicBezTo>
                  <a:cubicBezTo>
                    <a:pt x="17095" y="0"/>
                    <a:pt x="21761" y="1172"/>
                    <a:pt x="26197" y="3578"/>
                  </a:cubicBezTo>
                  <a:lnTo>
                    <a:pt x="5754" y="17430"/>
                  </a:lnTo>
                  <a:close/>
                </a:path>
              </a:pathLst>
            </a:custGeom>
            <a:noFill/>
            <a:ln w="115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22"/>
            <p:cNvSpPr/>
            <p:nvPr/>
          </p:nvSpPr>
          <p:spPr>
            <a:xfrm>
              <a:off x="1574050" y="1563625"/>
              <a:ext cx="1745575" cy="575425"/>
            </a:xfrm>
            <a:custGeom>
              <a:avLst/>
              <a:gdLst/>
              <a:ahLst/>
              <a:cxnLst/>
              <a:rect l="l" t="t" r="r" b="b"/>
              <a:pathLst>
                <a:path w="69823" h="23017" fill="none" extrusionOk="0">
                  <a:moveTo>
                    <a:pt x="13538" y="23016"/>
                  </a:moveTo>
                  <a:cubicBezTo>
                    <a:pt x="8683" y="23016"/>
                    <a:pt x="4227" y="21887"/>
                    <a:pt x="0" y="19606"/>
                  </a:cubicBezTo>
                  <a:lnTo>
                    <a:pt x="0" y="6110"/>
                  </a:lnTo>
                  <a:cubicBezTo>
                    <a:pt x="4248" y="8056"/>
                    <a:pt x="8725" y="8998"/>
                    <a:pt x="13538" y="8998"/>
                  </a:cubicBezTo>
                  <a:cubicBezTo>
                    <a:pt x="21091" y="8998"/>
                    <a:pt x="28477" y="6633"/>
                    <a:pt x="35591" y="4394"/>
                  </a:cubicBezTo>
                  <a:cubicBezTo>
                    <a:pt x="42705" y="2114"/>
                    <a:pt x="49422" y="0"/>
                    <a:pt x="56264" y="0"/>
                  </a:cubicBezTo>
                  <a:cubicBezTo>
                    <a:pt x="61139" y="0"/>
                    <a:pt x="65575" y="1130"/>
                    <a:pt x="69822" y="3390"/>
                  </a:cubicBezTo>
                  <a:lnTo>
                    <a:pt x="69822" y="16886"/>
                  </a:lnTo>
                  <a:cubicBezTo>
                    <a:pt x="65554" y="14961"/>
                    <a:pt x="61097" y="14019"/>
                    <a:pt x="56264" y="14019"/>
                  </a:cubicBezTo>
                  <a:cubicBezTo>
                    <a:pt x="48710" y="14019"/>
                    <a:pt x="41345" y="16363"/>
                    <a:pt x="34231" y="18622"/>
                  </a:cubicBezTo>
                  <a:cubicBezTo>
                    <a:pt x="27138" y="20903"/>
                    <a:pt x="20421" y="23016"/>
                    <a:pt x="13538" y="23016"/>
                  </a:cubicBezTo>
                  <a:cubicBezTo>
                    <a:pt x="13559" y="23016"/>
                    <a:pt x="13559" y="23016"/>
                    <a:pt x="13538" y="23016"/>
                  </a:cubicBezTo>
                  <a:close/>
                </a:path>
              </a:pathLst>
            </a:custGeom>
            <a:noFill/>
            <a:ln w="115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22"/>
            <p:cNvSpPr/>
            <p:nvPr/>
          </p:nvSpPr>
          <p:spPr>
            <a:xfrm>
              <a:off x="1517550" y="1222050"/>
              <a:ext cx="738100" cy="525725"/>
            </a:xfrm>
            <a:custGeom>
              <a:avLst/>
              <a:gdLst/>
              <a:ahLst/>
              <a:cxnLst/>
              <a:rect l="l" t="t" r="r" b="b"/>
              <a:pathLst>
                <a:path w="29524" h="21029" fill="none" extrusionOk="0">
                  <a:moveTo>
                    <a:pt x="21865" y="19941"/>
                  </a:moveTo>
                  <a:lnTo>
                    <a:pt x="29523" y="14793"/>
                  </a:lnTo>
                  <a:lnTo>
                    <a:pt x="23665" y="9374"/>
                  </a:lnTo>
                  <a:lnTo>
                    <a:pt x="22995" y="0"/>
                  </a:lnTo>
                  <a:lnTo>
                    <a:pt x="0" y="15567"/>
                  </a:lnTo>
                  <a:lnTo>
                    <a:pt x="0" y="16070"/>
                  </a:lnTo>
                  <a:cubicBezTo>
                    <a:pt x="7470" y="20485"/>
                    <a:pt x="14710" y="21029"/>
                    <a:pt x="21865" y="19941"/>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22"/>
            <p:cNvSpPr/>
            <p:nvPr/>
          </p:nvSpPr>
          <p:spPr>
            <a:xfrm>
              <a:off x="1557300" y="1269650"/>
              <a:ext cx="656500" cy="437325"/>
            </a:xfrm>
            <a:custGeom>
              <a:avLst/>
              <a:gdLst/>
              <a:ahLst/>
              <a:cxnLst/>
              <a:rect l="l" t="t" r="r" b="b"/>
              <a:pathLst>
                <a:path w="26260" h="17493" fill="none" extrusionOk="0">
                  <a:moveTo>
                    <a:pt x="14229" y="17493"/>
                  </a:moveTo>
                  <a:cubicBezTo>
                    <a:pt x="9144" y="17493"/>
                    <a:pt x="4457" y="16300"/>
                    <a:pt x="0" y="13873"/>
                  </a:cubicBezTo>
                  <a:lnTo>
                    <a:pt x="20506" y="0"/>
                  </a:lnTo>
                  <a:lnTo>
                    <a:pt x="21091" y="7972"/>
                  </a:lnTo>
                  <a:lnTo>
                    <a:pt x="26260" y="12743"/>
                  </a:lnTo>
                  <a:lnTo>
                    <a:pt x="19878" y="17032"/>
                  </a:lnTo>
                  <a:cubicBezTo>
                    <a:pt x="17869" y="17325"/>
                    <a:pt x="16049" y="17493"/>
                    <a:pt x="14229" y="17493"/>
                  </a:cubicBezTo>
                  <a:close/>
                </a:path>
              </a:pathLst>
            </a:custGeom>
            <a:noFill/>
            <a:ln w="115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22"/>
            <p:cNvSpPr/>
            <p:nvPr/>
          </p:nvSpPr>
          <p:spPr>
            <a:xfrm>
              <a:off x="1518075" y="1347575"/>
              <a:ext cx="1859075" cy="1008025"/>
            </a:xfrm>
            <a:custGeom>
              <a:avLst/>
              <a:gdLst/>
              <a:ahLst/>
              <a:cxnLst/>
              <a:rect l="l" t="t" r="r" b="b"/>
              <a:pathLst>
                <a:path w="74363" h="40321" fill="none" extrusionOk="0">
                  <a:moveTo>
                    <a:pt x="74321" y="10714"/>
                  </a:moveTo>
                  <a:cubicBezTo>
                    <a:pt x="56138" y="1"/>
                    <a:pt x="39274" y="12283"/>
                    <a:pt x="21844" y="14920"/>
                  </a:cubicBezTo>
                  <a:cubicBezTo>
                    <a:pt x="14709" y="16008"/>
                    <a:pt x="7449" y="15464"/>
                    <a:pt x="0" y="11070"/>
                  </a:cubicBezTo>
                  <a:lnTo>
                    <a:pt x="0" y="29587"/>
                  </a:lnTo>
                  <a:cubicBezTo>
                    <a:pt x="18162" y="40321"/>
                    <a:pt x="35026" y="28101"/>
                    <a:pt x="52414" y="25402"/>
                  </a:cubicBezTo>
                  <a:cubicBezTo>
                    <a:pt x="59612" y="24314"/>
                    <a:pt x="66893" y="24795"/>
                    <a:pt x="74363" y="29252"/>
                  </a:cubicBezTo>
                  <a:lnTo>
                    <a:pt x="74363" y="10735"/>
                  </a:lnTo>
                  <a:cubicBezTo>
                    <a:pt x="74342" y="10714"/>
                    <a:pt x="74321" y="10714"/>
                    <a:pt x="74321" y="10714"/>
                  </a:cubicBezTo>
                  <a:close/>
                </a:path>
              </a:pathLst>
            </a:custGeom>
            <a:noFill/>
            <a:ln w="115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22"/>
            <p:cNvSpPr/>
            <p:nvPr/>
          </p:nvSpPr>
          <p:spPr>
            <a:xfrm>
              <a:off x="1833500" y="2079525"/>
              <a:ext cx="746475" cy="855625"/>
            </a:xfrm>
            <a:custGeom>
              <a:avLst/>
              <a:gdLst/>
              <a:ahLst/>
              <a:cxnLst/>
              <a:rect l="l" t="t" r="r" b="b"/>
              <a:pathLst>
                <a:path w="29859" h="34225" extrusionOk="0">
                  <a:moveTo>
                    <a:pt x="29636" y="0"/>
                  </a:moveTo>
                  <a:cubicBezTo>
                    <a:pt x="29546" y="0"/>
                    <a:pt x="29465" y="43"/>
                    <a:pt x="29419" y="121"/>
                  </a:cubicBezTo>
                  <a:cubicBezTo>
                    <a:pt x="29419" y="121"/>
                    <a:pt x="29105" y="727"/>
                    <a:pt x="28498" y="1774"/>
                  </a:cubicBezTo>
                  <a:cubicBezTo>
                    <a:pt x="27912" y="2820"/>
                    <a:pt x="27033" y="4305"/>
                    <a:pt x="25924" y="6063"/>
                  </a:cubicBezTo>
                  <a:cubicBezTo>
                    <a:pt x="25360" y="6921"/>
                    <a:pt x="24732" y="7862"/>
                    <a:pt x="24083" y="8867"/>
                  </a:cubicBezTo>
                  <a:cubicBezTo>
                    <a:pt x="23414" y="9850"/>
                    <a:pt x="22702" y="10896"/>
                    <a:pt x="21949" y="11943"/>
                  </a:cubicBezTo>
                  <a:cubicBezTo>
                    <a:pt x="21175" y="12989"/>
                    <a:pt x="20401" y="14098"/>
                    <a:pt x="19564" y="15165"/>
                  </a:cubicBezTo>
                  <a:cubicBezTo>
                    <a:pt x="18727" y="16274"/>
                    <a:pt x="17869" y="17341"/>
                    <a:pt x="16990" y="18408"/>
                  </a:cubicBezTo>
                  <a:cubicBezTo>
                    <a:pt x="16551" y="18952"/>
                    <a:pt x="16111" y="19475"/>
                    <a:pt x="15672" y="19998"/>
                  </a:cubicBezTo>
                  <a:cubicBezTo>
                    <a:pt x="15212" y="20521"/>
                    <a:pt x="14772" y="21044"/>
                    <a:pt x="14312" y="21546"/>
                  </a:cubicBezTo>
                  <a:cubicBezTo>
                    <a:pt x="13852" y="22049"/>
                    <a:pt x="13412" y="22572"/>
                    <a:pt x="12952" y="23032"/>
                  </a:cubicBezTo>
                  <a:cubicBezTo>
                    <a:pt x="12492" y="23513"/>
                    <a:pt x="12052" y="24015"/>
                    <a:pt x="11592" y="24455"/>
                  </a:cubicBezTo>
                  <a:cubicBezTo>
                    <a:pt x="11111" y="24894"/>
                    <a:pt x="10671" y="25375"/>
                    <a:pt x="10232" y="25794"/>
                  </a:cubicBezTo>
                  <a:cubicBezTo>
                    <a:pt x="9771" y="26233"/>
                    <a:pt x="9332" y="26652"/>
                    <a:pt x="8893" y="27049"/>
                  </a:cubicBezTo>
                  <a:cubicBezTo>
                    <a:pt x="8453" y="27426"/>
                    <a:pt x="8035" y="27824"/>
                    <a:pt x="7616" y="28200"/>
                  </a:cubicBezTo>
                  <a:cubicBezTo>
                    <a:pt x="7198" y="28556"/>
                    <a:pt x="6800" y="28932"/>
                    <a:pt x="6382" y="29246"/>
                  </a:cubicBezTo>
                  <a:cubicBezTo>
                    <a:pt x="5984" y="29581"/>
                    <a:pt x="5587" y="29895"/>
                    <a:pt x="5231" y="30188"/>
                  </a:cubicBezTo>
                  <a:cubicBezTo>
                    <a:pt x="4833" y="30460"/>
                    <a:pt x="4499" y="30732"/>
                    <a:pt x="4164" y="30983"/>
                  </a:cubicBezTo>
                  <a:cubicBezTo>
                    <a:pt x="3850" y="31255"/>
                    <a:pt x="3494" y="31485"/>
                    <a:pt x="3222" y="31694"/>
                  </a:cubicBezTo>
                  <a:cubicBezTo>
                    <a:pt x="2929" y="31904"/>
                    <a:pt x="2637" y="32092"/>
                    <a:pt x="2406" y="32280"/>
                  </a:cubicBezTo>
                  <a:cubicBezTo>
                    <a:pt x="2134" y="32448"/>
                    <a:pt x="1925" y="32594"/>
                    <a:pt x="1716" y="32720"/>
                  </a:cubicBezTo>
                  <a:cubicBezTo>
                    <a:pt x="1507" y="32845"/>
                    <a:pt x="1339" y="32929"/>
                    <a:pt x="1172" y="32971"/>
                  </a:cubicBezTo>
                  <a:cubicBezTo>
                    <a:pt x="858" y="33075"/>
                    <a:pt x="649" y="33075"/>
                    <a:pt x="649" y="33075"/>
                  </a:cubicBezTo>
                  <a:cubicBezTo>
                    <a:pt x="440" y="33075"/>
                    <a:pt x="251" y="33180"/>
                    <a:pt x="147" y="33389"/>
                  </a:cubicBezTo>
                  <a:cubicBezTo>
                    <a:pt x="0" y="33682"/>
                    <a:pt x="126" y="34017"/>
                    <a:pt x="419" y="34163"/>
                  </a:cubicBezTo>
                  <a:cubicBezTo>
                    <a:pt x="502" y="34205"/>
                    <a:pt x="589" y="34225"/>
                    <a:pt x="673" y="34225"/>
                  </a:cubicBezTo>
                  <a:cubicBezTo>
                    <a:pt x="885" y="34225"/>
                    <a:pt x="1082" y="34101"/>
                    <a:pt x="1172" y="33891"/>
                  </a:cubicBezTo>
                  <a:cubicBezTo>
                    <a:pt x="1172" y="33891"/>
                    <a:pt x="1256" y="33682"/>
                    <a:pt x="1486" y="33452"/>
                  </a:cubicBezTo>
                  <a:cubicBezTo>
                    <a:pt x="1611" y="33326"/>
                    <a:pt x="1779" y="33180"/>
                    <a:pt x="1967" y="33054"/>
                  </a:cubicBezTo>
                  <a:cubicBezTo>
                    <a:pt x="2176" y="32929"/>
                    <a:pt x="2385" y="32803"/>
                    <a:pt x="2637" y="32615"/>
                  </a:cubicBezTo>
                  <a:cubicBezTo>
                    <a:pt x="2867" y="32427"/>
                    <a:pt x="3160" y="32217"/>
                    <a:pt x="3453" y="32008"/>
                  </a:cubicBezTo>
                  <a:cubicBezTo>
                    <a:pt x="3745" y="31799"/>
                    <a:pt x="4059" y="31569"/>
                    <a:pt x="4394" y="31297"/>
                  </a:cubicBezTo>
                  <a:cubicBezTo>
                    <a:pt x="4729" y="31046"/>
                    <a:pt x="5105" y="30753"/>
                    <a:pt x="5461" y="30460"/>
                  </a:cubicBezTo>
                  <a:cubicBezTo>
                    <a:pt x="5838" y="30188"/>
                    <a:pt x="6214" y="29874"/>
                    <a:pt x="6612" y="29518"/>
                  </a:cubicBezTo>
                  <a:cubicBezTo>
                    <a:pt x="7030" y="29184"/>
                    <a:pt x="7428" y="28807"/>
                    <a:pt x="7846" y="28451"/>
                  </a:cubicBezTo>
                  <a:cubicBezTo>
                    <a:pt x="8265" y="28096"/>
                    <a:pt x="8683" y="27698"/>
                    <a:pt x="9123" y="27280"/>
                  </a:cubicBezTo>
                  <a:cubicBezTo>
                    <a:pt x="9562" y="26861"/>
                    <a:pt x="10023" y="26443"/>
                    <a:pt x="10462" y="26003"/>
                  </a:cubicBezTo>
                  <a:cubicBezTo>
                    <a:pt x="10922" y="25543"/>
                    <a:pt x="11383" y="25103"/>
                    <a:pt x="11822" y="24643"/>
                  </a:cubicBezTo>
                  <a:cubicBezTo>
                    <a:pt x="12261" y="24162"/>
                    <a:pt x="12743" y="23702"/>
                    <a:pt x="13182" y="23199"/>
                  </a:cubicBezTo>
                  <a:cubicBezTo>
                    <a:pt x="13621" y="22697"/>
                    <a:pt x="14103" y="22174"/>
                    <a:pt x="14542" y="21672"/>
                  </a:cubicBezTo>
                  <a:cubicBezTo>
                    <a:pt x="15463" y="20668"/>
                    <a:pt x="16341" y="19621"/>
                    <a:pt x="17241" y="18533"/>
                  </a:cubicBezTo>
                  <a:cubicBezTo>
                    <a:pt x="18099" y="17466"/>
                    <a:pt x="18957" y="16399"/>
                    <a:pt x="19794" y="15290"/>
                  </a:cubicBezTo>
                  <a:cubicBezTo>
                    <a:pt x="20631" y="14223"/>
                    <a:pt x="21426" y="13135"/>
                    <a:pt x="22179" y="12089"/>
                  </a:cubicBezTo>
                  <a:lnTo>
                    <a:pt x="23267" y="10520"/>
                  </a:lnTo>
                  <a:cubicBezTo>
                    <a:pt x="23644" y="9997"/>
                    <a:pt x="23979" y="9494"/>
                    <a:pt x="24313" y="8992"/>
                  </a:cubicBezTo>
                  <a:cubicBezTo>
                    <a:pt x="25004" y="8009"/>
                    <a:pt x="25611" y="7067"/>
                    <a:pt x="26176" y="6189"/>
                  </a:cubicBezTo>
                  <a:cubicBezTo>
                    <a:pt x="27326" y="4473"/>
                    <a:pt x="28226" y="2987"/>
                    <a:pt x="28854" y="1941"/>
                  </a:cubicBezTo>
                  <a:cubicBezTo>
                    <a:pt x="29481" y="895"/>
                    <a:pt x="29816" y="288"/>
                    <a:pt x="29816" y="288"/>
                  </a:cubicBezTo>
                  <a:cubicBezTo>
                    <a:pt x="29858" y="163"/>
                    <a:pt x="29837" y="16"/>
                    <a:pt x="29733" y="16"/>
                  </a:cubicBezTo>
                  <a:cubicBezTo>
                    <a:pt x="29700" y="5"/>
                    <a:pt x="29668" y="0"/>
                    <a:pt x="29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22"/>
            <p:cNvSpPr/>
            <p:nvPr/>
          </p:nvSpPr>
          <p:spPr>
            <a:xfrm>
              <a:off x="2333575" y="2077025"/>
              <a:ext cx="307600" cy="1066500"/>
            </a:xfrm>
            <a:custGeom>
              <a:avLst/>
              <a:gdLst/>
              <a:ahLst/>
              <a:cxnLst/>
              <a:rect l="l" t="t" r="r" b="b"/>
              <a:pathLst>
                <a:path w="12304" h="42660" extrusionOk="0">
                  <a:moveTo>
                    <a:pt x="9558" y="0"/>
                  </a:moveTo>
                  <a:cubicBezTo>
                    <a:pt x="9538" y="0"/>
                    <a:pt x="9518" y="4"/>
                    <a:pt x="9499" y="11"/>
                  </a:cubicBezTo>
                  <a:cubicBezTo>
                    <a:pt x="9395" y="74"/>
                    <a:pt x="9311" y="200"/>
                    <a:pt x="9374" y="304"/>
                  </a:cubicBezTo>
                  <a:cubicBezTo>
                    <a:pt x="9374" y="304"/>
                    <a:pt x="9416" y="493"/>
                    <a:pt x="9520" y="807"/>
                  </a:cubicBezTo>
                  <a:cubicBezTo>
                    <a:pt x="9625" y="1141"/>
                    <a:pt x="9751" y="1623"/>
                    <a:pt x="9918" y="2208"/>
                  </a:cubicBezTo>
                  <a:cubicBezTo>
                    <a:pt x="10064" y="2836"/>
                    <a:pt x="10232" y="3568"/>
                    <a:pt x="10420" y="4447"/>
                  </a:cubicBezTo>
                  <a:cubicBezTo>
                    <a:pt x="10567" y="5305"/>
                    <a:pt x="10755" y="6268"/>
                    <a:pt x="10901" y="7335"/>
                  </a:cubicBezTo>
                  <a:cubicBezTo>
                    <a:pt x="11069" y="8423"/>
                    <a:pt x="11215" y="9594"/>
                    <a:pt x="11362" y="10829"/>
                  </a:cubicBezTo>
                  <a:cubicBezTo>
                    <a:pt x="11424" y="11457"/>
                    <a:pt x="11487" y="12084"/>
                    <a:pt x="11529" y="12733"/>
                  </a:cubicBezTo>
                  <a:cubicBezTo>
                    <a:pt x="11592" y="13382"/>
                    <a:pt x="11634" y="14030"/>
                    <a:pt x="11675" y="14721"/>
                  </a:cubicBezTo>
                  <a:cubicBezTo>
                    <a:pt x="11675" y="15056"/>
                    <a:pt x="11696" y="15390"/>
                    <a:pt x="11717" y="15746"/>
                  </a:cubicBezTo>
                  <a:cubicBezTo>
                    <a:pt x="11738" y="16081"/>
                    <a:pt x="11738" y="16436"/>
                    <a:pt x="11780" y="16792"/>
                  </a:cubicBezTo>
                  <a:cubicBezTo>
                    <a:pt x="11801" y="17127"/>
                    <a:pt x="11801" y="17483"/>
                    <a:pt x="11822" y="17838"/>
                  </a:cubicBezTo>
                  <a:lnTo>
                    <a:pt x="11822" y="18885"/>
                  </a:lnTo>
                  <a:cubicBezTo>
                    <a:pt x="11801" y="20286"/>
                    <a:pt x="11675" y="21730"/>
                    <a:pt x="11424" y="23132"/>
                  </a:cubicBezTo>
                  <a:cubicBezTo>
                    <a:pt x="10985" y="25957"/>
                    <a:pt x="10127" y="28740"/>
                    <a:pt x="9081" y="31229"/>
                  </a:cubicBezTo>
                  <a:cubicBezTo>
                    <a:pt x="8056" y="33698"/>
                    <a:pt x="6821" y="35895"/>
                    <a:pt x="5608" y="37674"/>
                  </a:cubicBezTo>
                  <a:cubicBezTo>
                    <a:pt x="5001" y="38574"/>
                    <a:pt x="4373" y="39327"/>
                    <a:pt x="3787" y="39976"/>
                  </a:cubicBezTo>
                  <a:cubicBezTo>
                    <a:pt x="3515" y="40331"/>
                    <a:pt x="3222" y="40603"/>
                    <a:pt x="2950" y="40875"/>
                  </a:cubicBezTo>
                  <a:cubicBezTo>
                    <a:pt x="2825" y="41001"/>
                    <a:pt x="2699" y="41126"/>
                    <a:pt x="2574" y="41231"/>
                  </a:cubicBezTo>
                  <a:cubicBezTo>
                    <a:pt x="2427" y="41336"/>
                    <a:pt x="2323" y="41440"/>
                    <a:pt x="2197" y="41545"/>
                  </a:cubicBezTo>
                  <a:cubicBezTo>
                    <a:pt x="1737" y="41942"/>
                    <a:pt x="1276" y="42173"/>
                    <a:pt x="1004" y="42256"/>
                  </a:cubicBezTo>
                  <a:cubicBezTo>
                    <a:pt x="924" y="42291"/>
                    <a:pt x="843" y="42306"/>
                    <a:pt x="773" y="42306"/>
                  </a:cubicBezTo>
                  <a:cubicBezTo>
                    <a:pt x="716" y="42306"/>
                    <a:pt x="665" y="42296"/>
                    <a:pt x="628" y="42277"/>
                  </a:cubicBezTo>
                  <a:cubicBezTo>
                    <a:pt x="544" y="42277"/>
                    <a:pt x="502" y="42256"/>
                    <a:pt x="502" y="42256"/>
                  </a:cubicBezTo>
                  <a:cubicBezTo>
                    <a:pt x="398" y="42235"/>
                    <a:pt x="293" y="42235"/>
                    <a:pt x="126" y="42214"/>
                  </a:cubicBezTo>
                  <a:cubicBezTo>
                    <a:pt x="21" y="42277"/>
                    <a:pt x="0" y="42465"/>
                    <a:pt x="105" y="42570"/>
                  </a:cubicBezTo>
                  <a:cubicBezTo>
                    <a:pt x="151" y="42628"/>
                    <a:pt x="228" y="42660"/>
                    <a:pt x="306" y="42660"/>
                  </a:cubicBezTo>
                  <a:cubicBezTo>
                    <a:pt x="370" y="42660"/>
                    <a:pt x="434" y="42638"/>
                    <a:pt x="481" y="42591"/>
                  </a:cubicBezTo>
                  <a:cubicBezTo>
                    <a:pt x="481" y="42591"/>
                    <a:pt x="523" y="42570"/>
                    <a:pt x="607" y="42528"/>
                  </a:cubicBezTo>
                  <a:cubicBezTo>
                    <a:pt x="712" y="42486"/>
                    <a:pt x="816" y="42445"/>
                    <a:pt x="1004" y="42382"/>
                  </a:cubicBezTo>
                  <a:cubicBezTo>
                    <a:pt x="1339" y="42319"/>
                    <a:pt x="1800" y="42068"/>
                    <a:pt x="2364" y="41733"/>
                  </a:cubicBezTo>
                  <a:cubicBezTo>
                    <a:pt x="2427" y="41691"/>
                    <a:pt x="2490" y="41649"/>
                    <a:pt x="2574" y="41608"/>
                  </a:cubicBezTo>
                  <a:cubicBezTo>
                    <a:pt x="2636" y="41545"/>
                    <a:pt x="2699" y="41503"/>
                    <a:pt x="2783" y="41440"/>
                  </a:cubicBezTo>
                  <a:cubicBezTo>
                    <a:pt x="2929" y="41336"/>
                    <a:pt x="3055" y="41231"/>
                    <a:pt x="3222" y="41105"/>
                  </a:cubicBezTo>
                  <a:cubicBezTo>
                    <a:pt x="3515" y="40854"/>
                    <a:pt x="3787" y="40561"/>
                    <a:pt x="4101" y="40227"/>
                  </a:cubicBezTo>
                  <a:cubicBezTo>
                    <a:pt x="4708" y="39557"/>
                    <a:pt x="5336" y="38762"/>
                    <a:pt x="5963" y="37862"/>
                  </a:cubicBezTo>
                  <a:cubicBezTo>
                    <a:pt x="7198" y="36063"/>
                    <a:pt x="8453" y="33803"/>
                    <a:pt x="9499" y="31292"/>
                  </a:cubicBezTo>
                  <a:cubicBezTo>
                    <a:pt x="10546" y="28781"/>
                    <a:pt x="11424" y="25999"/>
                    <a:pt x="11906" y="23111"/>
                  </a:cubicBezTo>
                  <a:cubicBezTo>
                    <a:pt x="12136" y="21667"/>
                    <a:pt x="12261" y="20203"/>
                    <a:pt x="12303" y="18780"/>
                  </a:cubicBezTo>
                  <a:lnTo>
                    <a:pt x="12303" y="17692"/>
                  </a:lnTo>
                  <a:cubicBezTo>
                    <a:pt x="12303" y="17357"/>
                    <a:pt x="12261" y="17001"/>
                    <a:pt x="12261" y="16646"/>
                  </a:cubicBezTo>
                  <a:cubicBezTo>
                    <a:pt x="12240" y="16290"/>
                    <a:pt x="12240" y="15955"/>
                    <a:pt x="12219" y="15600"/>
                  </a:cubicBezTo>
                  <a:cubicBezTo>
                    <a:pt x="12219" y="15265"/>
                    <a:pt x="12199" y="14930"/>
                    <a:pt x="12157" y="14595"/>
                  </a:cubicBezTo>
                  <a:cubicBezTo>
                    <a:pt x="12136" y="13905"/>
                    <a:pt x="12094" y="13256"/>
                    <a:pt x="12031" y="12607"/>
                  </a:cubicBezTo>
                  <a:cubicBezTo>
                    <a:pt x="11989" y="11938"/>
                    <a:pt x="11906" y="11310"/>
                    <a:pt x="11843" y="10682"/>
                  </a:cubicBezTo>
                  <a:cubicBezTo>
                    <a:pt x="11717" y="9469"/>
                    <a:pt x="11529" y="8276"/>
                    <a:pt x="11383" y="7209"/>
                  </a:cubicBezTo>
                  <a:cubicBezTo>
                    <a:pt x="11215" y="6142"/>
                    <a:pt x="11048" y="5138"/>
                    <a:pt x="10859" y="4280"/>
                  </a:cubicBezTo>
                  <a:cubicBezTo>
                    <a:pt x="10671" y="3422"/>
                    <a:pt x="10483" y="2690"/>
                    <a:pt x="10336" y="2062"/>
                  </a:cubicBezTo>
                  <a:cubicBezTo>
                    <a:pt x="10169" y="1455"/>
                    <a:pt x="10043" y="995"/>
                    <a:pt x="9939" y="639"/>
                  </a:cubicBezTo>
                  <a:cubicBezTo>
                    <a:pt x="9855" y="325"/>
                    <a:pt x="9792" y="158"/>
                    <a:pt x="9792" y="158"/>
                  </a:cubicBezTo>
                  <a:cubicBezTo>
                    <a:pt x="9741" y="72"/>
                    <a:pt x="9647" y="0"/>
                    <a:pt x="95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22"/>
            <p:cNvSpPr/>
            <p:nvPr/>
          </p:nvSpPr>
          <p:spPr>
            <a:xfrm>
              <a:off x="2567900" y="2077725"/>
              <a:ext cx="123475" cy="959975"/>
            </a:xfrm>
            <a:custGeom>
              <a:avLst/>
              <a:gdLst/>
              <a:ahLst/>
              <a:cxnLst/>
              <a:rect l="l" t="t" r="r" b="b"/>
              <a:pathLst>
                <a:path w="4939" h="38399" extrusionOk="0">
                  <a:moveTo>
                    <a:pt x="222" y="0"/>
                  </a:moveTo>
                  <a:cubicBezTo>
                    <a:pt x="205" y="0"/>
                    <a:pt x="187" y="2"/>
                    <a:pt x="168" y="4"/>
                  </a:cubicBezTo>
                  <a:cubicBezTo>
                    <a:pt x="43" y="67"/>
                    <a:pt x="1" y="172"/>
                    <a:pt x="22" y="297"/>
                  </a:cubicBezTo>
                  <a:cubicBezTo>
                    <a:pt x="22" y="297"/>
                    <a:pt x="210" y="862"/>
                    <a:pt x="524" y="1825"/>
                  </a:cubicBezTo>
                  <a:cubicBezTo>
                    <a:pt x="670" y="2327"/>
                    <a:pt x="880" y="2892"/>
                    <a:pt x="1089" y="3582"/>
                  </a:cubicBezTo>
                  <a:cubicBezTo>
                    <a:pt x="1319" y="4252"/>
                    <a:pt x="1507" y="5047"/>
                    <a:pt x="1738" y="5884"/>
                  </a:cubicBezTo>
                  <a:cubicBezTo>
                    <a:pt x="1884" y="6302"/>
                    <a:pt x="1989" y="6742"/>
                    <a:pt x="2114" y="7181"/>
                  </a:cubicBezTo>
                  <a:cubicBezTo>
                    <a:pt x="2240" y="7621"/>
                    <a:pt x="2365" y="8102"/>
                    <a:pt x="2470" y="8604"/>
                  </a:cubicBezTo>
                  <a:cubicBezTo>
                    <a:pt x="2679" y="9587"/>
                    <a:pt x="2930" y="10613"/>
                    <a:pt x="3160" y="11680"/>
                  </a:cubicBezTo>
                  <a:cubicBezTo>
                    <a:pt x="3349" y="12747"/>
                    <a:pt x="3516" y="13877"/>
                    <a:pt x="3725" y="15007"/>
                  </a:cubicBezTo>
                  <a:cubicBezTo>
                    <a:pt x="3893" y="16157"/>
                    <a:pt x="4039" y="17308"/>
                    <a:pt x="4186" y="18459"/>
                  </a:cubicBezTo>
                  <a:lnTo>
                    <a:pt x="4332" y="20175"/>
                  </a:lnTo>
                  <a:cubicBezTo>
                    <a:pt x="4395" y="20761"/>
                    <a:pt x="4437" y="21326"/>
                    <a:pt x="4458" y="21911"/>
                  </a:cubicBezTo>
                  <a:cubicBezTo>
                    <a:pt x="4520" y="23062"/>
                    <a:pt x="4562" y="24192"/>
                    <a:pt x="4562" y="25280"/>
                  </a:cubicBezTo>
                  <a:lnTo>
                    <a:pt x="4562" y="26870"/>
                  </a:lnTo>
                  <a:cubicBezTo>
                    <a:pt x="4541" y="27393"/>
                    <a:pt x="4520" y="27916"/>
                    <a:pt x="4520" y="28419"/>
                  </a:cubicBezTo>
                  <a:cubicBezTo>
                    <a:pt x="4499" y="28942"/>
                    <a:pt x="4458" y="29423"/>
                    <a:pt x="4437" y="29883"/>
                  </a:cubicBezTo>
                  <a:cubicBezTo>
                    <a:pt x="4416" y="30365"/>
                    <a:pt x="4416" y="30804"/>
                    <a:pt x="4353" y="31243"/>
                  </a:cubicBezTo>
                  <a:cubicBezTo>
                    <a:pt x="4290" y="32101"/>
                    <a:pt x="4227" y="32896"/>
                    <a:pt x="4123" y="33608"/>
                  </a:cubicBezTo>
                  <a:cubicBezTo>
                    <a:pt x="4039" y="34298"/>
                    <a:pt x="3976" y="34905"/>
                    <a:pt x="3830" y="35407"/>
                  </a:cubicBezTo>
                  <a:cubicBezTo>
                    <a:pt x="3788" y="35658"/>
                    <a:pt x="3704" y="35867"/>
                    <a:pt x="3621" y="36056"/>
                  </a:cubicBezTo>
                  <a:cubicBezTo>
                    <a:pt x="3558" y="36244"/>
                    <a:pt x="3495" y="36391"/>
                    <a:pt x="3411" y="36537"/>
                  </a:cubicBezTo>
                  <a:cubicBezTo>
                    <a:pt x="3349" y="36642"/>
                    <a:pt x="3265" y="36746"/>
                    <a:pt x="3202" y="36788"/>
                  </a:cubicBezTo>
                  <a:cubicBezTo>
                    <a:pt x="3139" y="36851"/>
                    <a:pt x="3098" y="36872"/>
                    <a:pt x="3098" y="36872"/>
                  </a:cubicBezTo>
                  <a:cubicBezTo>
                    <a:pt x="2763" y="37102"/>
                    <a:pt x="2658" y="37583"/>
                    <a:pt x="2867" y="37939"/>
                  </a:cubicBezTo>
                  <a:cubicBezTo>
                    <a:pt x="3027" y="38229"/>
                    <a:pt x="3327" y="38398"/>
                    <a:pt x="3636" y="38398"/>
                  </a:cubicBezTo>
                  <a:cubicBezTo>
                    <a:pt x="3773" y="38398"/>
                    <a:pt x="3911" y="38365"/>
                    <a:pt x="4039" y="38295"/>
                  </a:cubicBezTo>
                  <a:cubicBezTo>
                    <a:pt x="4458" y="38064"/>
                    <a:pt x="4625" y="37541"/>
                    <a:pt x="4416" y="37123"/>
                  </a:cubicBezTo>
                  <a:cubicBezTo>
                    <a:pt x="4416" y="37123"/>
                    <a:pt x="4395" y="37081"/>
                    <a:pt x="4353" y="36997"/>
                  </a:cubicBezTo>
                  <a:cubicBezTo>
                    <a:pt x="4332" y="36914"/>
                    <a:pt x="4290" y="36809"/>
                    <a:pt x="4290" y="36663"/>
                  </a:cubicBezTo>
                  <a:lnTo>
                    <a:pt x="4290" y="36139"/>
                  </a:lnTo>
                  <a:cubicBezTo>
                    <a:pt x="4290" y="35930"/>
                    <a:pt x="4290" y="35679"/>
                    <a:pt x="4311" y="35428"/>
                  </a:cubicBezTo>
                  <a:cubicBezTo>
                    <a:pt x="4353" y="34926"/>
                    <a:pt x="4458" y="34298"/>
                    <a:pt x="4541" y="33587"/>
                  </a:cubicBezTo>
                  <a:cubicBezTo>
                    <a:pt x="4646" y="32896"/>
                    <a:pt x="4709" y="32080"/>
                    <a:pt x="4771" y="31222"/>
                  </a:cubicBezTo>
                  <a:cubicBezTo>
                    <a:pt x="4813" y="30804"/>
                    <a:pt x="4834" y="30323"/>
                    <a:pt x="4855" y="29862"/>
                  </a:cubicBezTo>
                  <a:cubicBezTo>
                    <a:pt x="4876" y="29381"/>
                    <a:pt x="4918" y="28879"/>
                    <a:pt x="4918" y="28398"/>
                  </a:cubicBezTo>
                  <a:cubicBezTo>
                    <a:pt x="4918" y="27896"/>
                    <a:pt x="4939" y="27372"/>
                    <a:pt x="4939" y="26849"/>
                  </a:cubicBezTo>
                  <a:cubicBezTo>
                    <a:pt x="4939" y="26326"/>
                    <a:pt x="4918" y="25782"/>
                    <a:pt x="4918" y="25217"/>
                  </a:cubicBezTo>
                  <a:cubicBezTo>
                    <a:pt x="4918" y="24129"/>
                    <a:pt x="4834" y="22999"/>
                    <a:pt x="4771" y="21849"/>
                  </a:cubicBezTo>
                  <a:cubicBezTo>
                    <a:pt x="4751" y="21284"/>
                    <a:pt x="4709" y="20698"/>
                    <a:pt x="4646" y="20133"/>
                  </a:cubicBezTo>
                  <a:cubicBezTo>
                    <a:pt x="4604" y="19547"/>
                    <a:pt x="4541" y="18940"/>
                    <a:pt x="4499" y="18375"/>
                  </a:cubicBezTo>
                  <a:cubicBezTo>
                    <a:pt x="4353" y="17224"/>
                    <a:pt x="4207" y="16074"/>
                    <a:pt x="4039" y="14923"/>
                  </a:cubicBezTo>
                  <a:cubicBezTo>
                    <a:pt x="3830" y="13793"/>
                    <a:pt x="3663" y="12684"/>
                    <a:pt x="3474" y="11596"/>
                  </a:cubicBezTo>
                  <a:cubicBezTo>
                    <a:pt x="3244" y="10529"/>
                    <a:pt x="2993" y="9504"/>
                    <a:pt x="2784" y="8520"/>
                  </a:cubicBezTo>
                  <a:cubicBezTo>
                    <a:pt x="2679" y="8039"/>
                    <a:pt x="2574" y="7558"/>
                    <a:pt x="2449" y="7097"/>
                  </a:cubicBezTo>
                  <a:cubicBezTo>
                    <a:pt x="2344" y="6637"/>
                    <a:pt x="2219" y="6198"/>
                    <a:pt x="2114" y="5758"/>
                  </a:cubicBezTo>
                  <a:cubicBezTo>
                    <a:pt x="1905" y="4942"/>
                    <a:pt x="1717" y="4147"/>
                    <a:pt x="1486" y="3457"/>
                  </a:cubicBezTo>
                  <a:cubicBezTo>
                    <a:pt x="1277" y="2787"/>
                    <a:pt x="1089" y="2201"/>
                    <a:pt x="942" y="1720"/>
                  </a:cubicBezTo>
                  <a:cubicBezTo>
                    <a:pt x="650" y="716"/>
                    <a:pt x="461" y="172"/>
                    <a:pt x="461" y="172"/>
                  </a:cubicBezTo>
                  <a:cubicBezTo>
                    <a:pt x="425" y="62"/>
                    <a:pt x="340" y="0"/>
                    <a:pt x="2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22"/>
            <p:cNvSpPr/>
            <p:nvPr/>
          </p:nvSpPr>
          <p:spPr>
            <a:xfrm>
              <a:off x="1657200" y="2077425"/>
              <a:ext cx="922775" cy="721125"/>
            </a:xfrm>
            <a:custGeom>
              <a:avLst/>
              <a:gdLst/>
              <a:ahLst/>
              <a:cxnLst/>
              <a:rect l="l" t="t" r="r" b="b"/>
              <a:pathLst>
                <a:path w="36911" h="28845" extrusionOk="0">
                  <a:moveTo>
                    <a:pt x="36654" y="1"/>
                  </a:moveTo>
                  <a:cubicBezTo>
                    <a:pt x="36627" y="1"/>
                    <a:pt x="36601" y="6"/>
                    <a:pt x="36575" y="16"/>
                  </a:cubicBezTo>
                  <a:cubicBezTo>
                    <a:pt x="36575" y="16"/>
                    <a:pt x="33018" y="1439"/>
                    <a:pt x="27746" y="3678"/>
                  </a:cubicBezTo>
                  <a:cubicBezTo>
                    <a:pt x="25088" y="4829"/>
                    <a:pt x="22033" y="6168"/>
                    <a:pt x="18790" y="7695"/>
                  </a:cubicBezTo>
                  <a:cubicBezTo>
                    <a:pt x="15547" y="9202"/>
                    <a:pt x="12095" y="10855"/>
                    <a:pt x="8747" y="12738"/>
                  </a:cubicBezTo>
                  <a:cubicBezTo>
                    <a:pt x="7073" y="13679"/>
                    <a:pt x="5420" y="14684"/>
                    <a:pt x="3914" y="15814"/>
                  </a:cubicBezTo>
                  <a:cubicBezTo>
                    <a:pt x="3725" y="15960"/>
                    <a:pt x="3537" y="16107"/>
                    <a:pt x="3370" y="16274"/>
                  </a:cubicBezTo>
                  <a:cubicBezTo>
                    <a:pt x="3181" y="16420"/>
                    <a:pt x="2993" y="16567"/>
                    <a:pt x="2846" y="16734"/>
                  </a:cubicBezTo>
                  <a:lnTo>
                    <a:pt x="2595" y="17006"/>
                  </a:lnTo>
                  <a:lnTo>
                    <a:pt x="2554" y="17048"/>
                  </a:lnTo>
                  <a:cubicBezTo>
                    <a:pt x="2533" y="17111"/>
                    <a:pt x="2533" y="17111"/>
                    <a:pt x="2491" y="17132"/>
                  </a:cubicBezTo>
                  <a:lnTo>
                    <a:pt x="2386" y="17257"/>
                  </a:lnTo>
                  <a:cubicBezTo>
                    <a:pt x="2240" y="17446"/>
                    <a:pt x="2072" y="17634"/>
                    <a:pt x="1947" y="17822"/>
                  </a:cubicBezTo>
                  <a:cubicBezTo>
                    <a:pt x="1361" y="18576"/>
                    <a:pt x="922" y="19392"/>
                    <a:pt x="587" y="20249"/>
                  </a:cubicBezTo>
                  <a:cubicBezTo>
                    <a:pt x="252" y="21107"/>
                    <a:pt x="64" y="22007"/>
                    <a:pt x="43" y="22886"/>
                  </a:cubicBezTo>
                  <a:cubicBezTo>
                    <a:pt x="1" y="23786"/>
                    <a:pt x="168" y="24664"/>
                    <a:pt x="461" y="25459"/>
                  </a:cubicBezTo>
                  <a:cubicBezTo>
                    <a:pt x="1089" y="27029"/>
                    <a:pt x="2344" y="28305"/>
                    <a:pt x="3809" y="28703"/>
                  </a:cubicBezTo>
                  <a:cubicBezTo>
                    <a:pt x="4155" y="28801"/>
                    <a:pt x="4501" y="28844"/>
                    <a:pt x="4840" y="28844"/>
                  </a:cubicBezTo>
                  <a:cubicBezTo>
                    <a:pt x="5219" y="28844"/>
                    <a:pt x="5590" y="28791"/>
                    <a:pt x="5943" y="28703"/>
                  </a:cubicBezTo>
                  <a:cubicBezTo>
                    <a:pt x="6111" y="28640"/>
                    <a:pt x="6236" y="28598"/>
                    <a:pt x="6424" y="28535"/>
                  </a:cubicBezTo>
                  <a:cubicBezTo>
                    <a:pt x="6571" y="28452"/>
                    <a:pt x="6717" y="28410"/>
                    <a:pt x="6864" y="28326"/>
                  </a:cubicBezTo>
                  <a:cubicBezTo>
                    <a:pt x="7010" y="28284"/>
                    <a:pt x="7157" y="28180"/>
                    <a:pt x="7282" y="28096"/>
                  </a:cubicBezTo>
                  <a:cubicBezTo>
                    <a:pt x="7408" y="27991"/>
                    <a:pt x="7533" y="27908"/>
                    <a:pt x="7659" y="27803"/>
                  </a:cubicBezTo>
                  <a:cubicBezTo>
                    <a:pt x="8119" y="27426"/>
                    <a:pt x="8454" y="26945"/>
                    <a:pt x="8705" y="26464"/>
                  </a:cubicBezTo>
                  <a:cubicBezTo>
                    <a:pt x="8935" y="25983"/>
                    <a:pt x="9061" y="25501"/>
                    <a:pt x="9061" y="25062"/>
                  </a:cubicBezTo>
                  <a:cubicBezTo>
                    <a:pt x="9082" y="24832"/>
                    <a:pt x="9040" y="24623"/>
                    <a:pt x="9040" y="24434"/>
                  </a:cubicBezTo>
                  <a:cubicBezTo>
                    <a:pt x="9019" y="24246"/>
                    <a:pt x="8977" y="24058"/>
                    <a:pt x="8935" y="23911"/>
                  </a:cubicBezTo>
                  <a:lnTo>
                    <a:pt x="8852" y="23681"/>
                  </a:lnTo>
                  <a:cubicBezTo>
                    <a:pt x="8831" y="23597"/>
                    <a:pt x="8810" y="23534"/>
                    <a:pt x="8768" y="23472"/>
                  </a:cubicBezTo>
                  <a:cubicBezTo>
                    <a:pt x="8726" y="23325"/>
                    <a:pt x="8642" y="23221"/>
                    <a:pt x="8600" y="23116"/>
                  </a:cubicBezTo>
                  <a:cubicBezTo>
                    <a:pt x="8538" y="23011"/>
                    <a:pt x="8454" y="22949"/>
                    <a:pt x="8412" y="22865"/>
                  </a:cubicBezTo>
                  <a:cubicBezTo>
                    <a:pt x="8391" y="22844"/>
                    <a:pt x="8349" y="22781"/>
                    <a:pt x="8328" y="22760"/>
                  </a:cubicBezTo>
                  <a:cubicBezTo>
                    <a:pt x="8308" y="22739"/>
                    <a:pt x="8308" y="22698"/>
                    <a:pt x="8287" y="22677"/>
                  </a:cubicBezTo>
                  <a:cubicBezTo>
                    <a:pt x="8203" y="22572"/>
                    <a:pt x="8203" y="22488"/>
                    <a:pt x="8203" y="22488"/>
                  </a:cubicBezTo>
                  <a:cubicBezTo>
                    <a:pt x="8203" y="22321"/>
                    <a:pt x="8036" y="22174"/>
                    <a:pt x="7784" y="22174"/>
                  </a:cubicBezTo>
                  <a:cubicBezTo>
                    <a:pt x="7596" y="22174"/>
                    <a:pt x="7471" y="22342"/>
                    <a:pt x="7492" y="22530"/>
                  </a:cubicBezTo>
                  <a:cubicBezTo>
                    <a:pt x="7492" y="22678"/>
                    <a:pt x="7622" y="22809"/>
                    <a:pt x="7768" y="22809"/>
                  </a:cubicBezTo>
                  <a:cubicBezTo>
                    <a:pt x="7787" y="22809"/>
                    <a:pt x="7807" y="22807"/>
                    <a:pt x="7826" y="22802"/>
                  </a:cubicBezTo>
                  <a:cubicBezTo>
                    <a:pt x="7826" y="22802"/>
                    <a:pt x="7931" y="22802"/>
                    <a:pt x="8036" y="22865"/>
                  </a:cubicBezTo>
                  <a:cubicBezTo>
                    <a:pt x="8077" y="22886"/>
                    <a:pt x="8098" y="22886"/>
                    <a:pt x="8119" y="22907"/>
                  </a:cubicBezTo>
                  <a:lnTo>
                    <a:pt x="8203" y="22990"/>
                  </a:lnTo>
                  <a:cubicBezTo>
                    <a:pt x="8245" y="23074"/>
                    <a:pt x="8308" y="23116"/>
                    <a:pt x="8349" y="23221"/>
                  </a:cubicBezTo>
                  <a:cubicBezTo>
                    <a:pt x="8412" y="23304"/>
                    <a:pt x="8496" y="23409"/>
                    <a:pt x="8517" y="23534"/>
                  </a:cubicBezTo>
                  <a:cubicBezTo>
                    <a:pt x="8538" y="23618"/>
                    <a:pt x="8559" y="23660"/>
                    <a:pt x="8600" y="23744"/>
                  </a:cubicBezTo>
                  <a:cubicBezTo>
                    <a:pt x="8621" y="23827"/>
                    <a:pt x="8621" y="23911"/>
                    <a:pt x="8642" y="23974"/>
                  </a:cubicBezTo>
                  <a:cubicBezTo>
                    <a:pt x="8705" y="24141"/>
                    <a:pt x="8663" y="24288"/>
                    <a:pt x="8705" y="24476"/>
                  </a:cubicBezTo>
                  <a:cubicBezTo>
                    <a:pt x="8663" y="24664"/>
                    <a:pt x="8705" y="24853"/>
                    <a:pt x="8642" y="25062"/>
                  </a:cubicBezTo>
                  <a:cubicBezTo>
                    <a:pt x="8600" y="25439"/>
                    <a:pt x="8496" y="25899"/>
                    <a:pt x="8287" y="26317"/>
                  </a:cubicBezTo>
                  <a:cubicBezTo>
                    <a:pt x="8077" y="26736"/>
                    <a:pt x="7784" y="27175"/>
                    <a:pt x="7345" y="27510"/>
                  </a:cubicBezTo>
                  <a:cubicBezTo>
                    <a:pt x="7240" y="27615"/>
                    <a:pt x="7136" y="27698"/>
                    <a:pt x="6989" y="27782"/>
                  </a:cubicBezTo>
                  <a:cubicBezTo>
                    <a:pt x="6885" y="27845"/>
                    <a:pt x="6759" y="27949"/>
                    <a:pt x="6634" y="28012"/>
                  </a:cubicBezTo>
                  <a:cubicBezTo>
                    <a:pt x="6508" y="28096"/>
                    <a:pt x="6362" y="28138"/>
                    <a:pt x="6236" y="28221"/>
                  </a:cubicBezTo>
                  <a:cubicBezTo>
                    <a:pt x="6111" y="28284"/>
                    <a:pt x="5943" y="28326"/>
                    <a:pt x="5797" y="28368"/>
                  </a:cubicBezTo>
                  <a:cubicBezTo>
                    <a:pt x="5495" y="28454"/>
                    <a:pt x="5171" y="28501"/>
                    <a:pt x="4840" y="28501"/>
                  </a:cubicBezTo>
                  <a:cubicBezTo>
                    <a:pt x="4527" y="28501"/>
                    <a:pt x="4207" y="28459"/>
                    <a:pt x="3893" y="28368"/>
                  </a:cubicBezTo>
                  <a:cubicBezTo>
                    <a:pt x="2574" y="28012"/>
                    <a:pt x="1403" y="26840"/>
                    <a:pt x="859" y="25376"/>
                  </a:cubicBezTo>
                  <a:cubicBezTo>
                    <a:pt x="587" y="24623"/>
                    <a:pt x="440" y="23807"/>
                    <a:pt x="461" y="22970"/>
                  </a:cubicBezTo>
                  <a:cubicBezTo>
                    <a:pt x="482" y="22133"/>
                    <a:pt x="670" y="21275"/>
                    <a:pt x="984" y="20459"/>
                  </a:cubicBezTo>
                  <a:cubicBezTo>
                    <a:pt x="1298" y="19622"/>
                    <a:pt x="1738" y="18869"/>
                    <a:pt x="2282" y="18136"/>
                  </a:cubicBezTo>
                  <a:cubicBezTo>
                    <a:pt x="2428" y="17948"/>
                    <a:pt x="2574" y="17781"/>
                    <a:pt x="2700" y="17613"/>
                  </a:cubicBezTo>
                  <a:lnTo>
                    <a:pt x="2805" y="17467"/>
                  </a:lnTo>
                  <a:lnTo>
                    <a:pt x="2867" y="17425"/>
                  </a:lnTo>
                  <a:lnTo>
                    <a:pt x="2909" y="17362"/>
                  </a:lnTo>
                  <a:lnTo>
                    <a:pt x="3160" y="17111"/>
                  </a:lnTo>
                  <a:cubicBezTo>
                    <a:pt x="3307" y="16923"/>
                    <a:pt x="3474" y="16797"/>
                    <a:pt x="3642" y="16630"/>
                  </a:cubicBezTo>
                  <a:cubicBezTo>
                    <a:pt x="3809" y="16483"/>
                    <a:pt x="3997" y="16316"/>
                    <a:pt x="4165" y="16190"/>
                  </a:cubicBezTo>
                  <a:cubicBezTo>
                    <a:pt x="5671" y="15060"/>
                    <a:pt x="7303" y="14098"/>
                    <a:pt x="8956" y="13156"/>
                  </a:cubicBezTo>
                  <a:cubicBezTo>
                    <a:pt x="12283" y="11294"/>
                    <a:pt x="15735" y="9662"/>
                    <a:pt x="18979" y="8135"/>
                  </a:cubicBezTo>
                  <a:cubicBezTo>
                    <a:pt x="22243" y="6607"/>
                    <a:pt x="25277" y="5247"/>
                    <a:pt x="27913" y="4138"/>
                  </a:cubicBezTo>
                  <a:cubicBezTo>
                    <a:pt x="33186" y="1858"/>
                    <a:pt x="36743" y="435"/>
                    <a:pt x="36743" y="435"/>
                  </a:cubicBezTo>
                  <a:cubicBezTo>
                    <a:pt x="36868" y="393"/>
                    <a:pt x="36910" y="267"/>
                    <a:pt x="36868" y="163"/>
                  </a:cubicBezTo>
                  <a:cubicBezTo>
                    <a:pt x="36821" y="52"/>
                    <a:pt x="36737" y="1"/>
                    <a:pt x="366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22"/>
            <p:cNvSpPr/>
            <p:nvPr/>
          </p:nvSpPr>
          <p:spPr>
            <a:xfrm>
              <a:off x="1933925" y="2087225"/>
              <a:ext cx="640800" cy="516325"/>
            </a:xfrm>
            <a:custGeom>
              <a:avLst/>
              <a:gdLst/>
              <a:ahLst/>
              <a:cxnLst/>
              <a:rect l="l" t="t" r="r" b="b"/>
              <a:pathLst>
                <a:path w="25632" h="20653" fill="none" extrusionOk="0">
                  <a:moveTo>
                    <a:pt x="25632" y="1"/>
                  </a:moveTo>
                  <a:cubicBezTo>
                    <a:pt x="25632" y="1"/>
                    <a:pt x="11090" y="6571"/>
                    <a:pt x="12199" y="7324"/>
                  </a:cubicBezTo>
                  <a:cubicBezTo>
                    <a:pt x="13287" y="8077"/>
                    <a:pt x="5734" y="9479"/>
                    <a:pt x="7114" y="10149"/>
                  </a:cubicBezTo>
                  <a:cubicBezTo>
                    <a:pt x="8495" y="10839"/>
                    <a:pt x="1779" y="13413"/>
                    <a:pt x="3767" y="14041"/>
                  </a:cubicBezTo>
                  <a:cubicBezTo>
                    <a:pt x="5754" y="14668"/>
                    <a:pt x="0" y="18895"/>
                    <a:pt x="2197" y="19774"/>
                  </a:cubicBezTo>
                  <a:cubicBezTo>
                    <a:pt x="4394" y="20653"/>
                    <a:pt x="7219" y="16070"/>
                    <a:pt x="7533" y="17807"/>
                  </a:cubicBezTo>
                  <a:cubicBezTo>
                    <a:pt x="8014" y="20632"/>
                    <a:pt x="10755" y="12032"/>
                    <a:pt x="11069" y="14334"/>
                  </a:cubicBezTo>
                  <a:cubicBezTo>
                    <a:pt x="11571" y="17974"/>
                    <a:pt x="15128" y="10316"/>
                    <a:pt x="15128" y="11509"/>
                  </a:cubicBezTo>
                  <a:cubicBezTo>
                    <a:pt x="15128" y="14940"/>
                    <a:pt x="18748" y="5546"/>
                    <a:pt x="18748" y="7094"/>
                  </a:cubicBezTo>
                  <a:cubicBezTo>
                    <a:pt x="18727" y="10714"/>
                    <a:pt x="22556" y="2386"/>
                    <a:pt x="22138" y="3872"/>
                  </a:cubicBezTo>
                  <a:cubicBezTo>
                    <a:pt x="21343" y="6676"/>
                    <a:pt x="25632" y="1"/>
                    <a:pt x="25632" y="1"/>
                  </a:cubicBezTo>
                  <a:close/>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22"/>
            <p:cNvSpPr/>
            <p:nvPr/>
          </p:nvSpPr>
          <p:spPr>
            <a:xfrm>
              <a:off x="1977875" y="2087225"/>
              <a:ext cx="596850" cy="486000"/>
            </a:xfrm>
            <a:custGeom>
              <a:avLst/>
              <a:gdLst/>
              <a:ahLst/>
              <a:cxnLst/>
              <a:rect l="l" t="t" r="r" b="b"/>
              <a:pathLst>
                <a:path w="23874" h="19440" fill="none" extrusionOk="0">
                  <a:moveTo>
                    <a:pt x="23874" y="1"/>
                  </a:moveTo>
                  <a:lnTo>
                    <a:pt x="0" y="19439"/>
                  </a:lnTo>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22"/>
            <p:cNvSpPr/>
            <p:nvPr/>
          </p:nvSpPr>
          <p:spPr>
            <a:xfrm>
              <a:off x="1933925" y="2080275"/>
              <a:ext cx="645925" cy="1045600"/>
            </a:xfrm>
            <a:custGeom>
              <a:avLst/>
              <a:gdLst/>
              <a:ahLst/>
              <a:cxnLst/>
              <a:rect l="l" t="t" r="r" b="b"/>
              <a:pathLst>
                <a:path w="25837" h="41824" extrusionOk="0">
                  <a:moveTo>
                    <a:pt x="23671" y="14890"/>
                  </a:moveTo>
                  <a:cubicBezTo>
                    <a:pt x="23683" y="14894"/>
                    <a:pt x="23695" y="14899"/>
                    <a:pt x="23707" y="14905"/>
                  </a:cubicBezTo>
                  <a:cubicBezTo>
                    <a:pt x="24272" y="15135"/>
                    <a:pt x="24753" y="15532"/>
                    <a:pt x="25067" y="15993"/>
                  </a:cubicBezTo>
                  <a:cubicBezTo>
                    <a:pt x="25151" y="16097"/>
                    <a:pt x="25192" y="16244"/>
                    <a:pt x="25255" y="16369"/>
                  </a:cubicBezTo>
                  <a:cubicBezTo>
                    <a:pt x="25276" y="16474"/>
                    <a:pt x="25297" y="16599"/>
                    <a:pt x="25276" y="16683"/>
                  </a:cubicBezTo>
                  <a:lnTo>
                    <a:pt x="25276" y="16704"/>
                  </a:lnTo>
                  <a:lnTo>
                    <a:pt x="25192" y="16704"/>
                  </a:lnTo>
                  <a:cubicBezTo>
                    <a:pt x="25109" y="16704"/>
                    <a:pt x="24983" y="16662"/>
                    <a:pt x="24879" y="16578"/>
                  </a:cubicBezTo>
                  <a:cubicBezTo>
                    <a:pt x="24648" y="16411"/>
                    <a:pt x="24439" y="16244"/>
                    <a:pt x="24230" y="16034"/>
                  </a:cubicBezTo>
                  <a:cubicBezTo>
                    <a:pt x="24167" y="15972"/>
                    <a:pt x="24146" y="15930"/>
                    <a:pt x="24104" y="15867"/>
                  </a:cubicBezTo>
                  <a:cubicBezTo>
                    <a:pt x="24063" y="15804"/>
                    <a:pt x="24021" y="15762"/>
                    <a:pt x="24000" y="15700"/>
                  </a:cubicBezTo>
                  <a:cubicBezTo>
                    <a:pt x="23916" y="15574"/>
                    <a:pt x="23853" y="15470"/>
                    <a:pt x="23812" y="15344"/>
                  </a:cubicBezTo>
                  <a:cubicBezTo>
                    <a:pt x="23756" y="15196"/>
                    <a:pt x="23709" y="15044"/>
                    <a:pt x="23671" y="14890"/>
                  </a:cubicBezTo>
                  <a:close/>
                  <a:moveTo>
                    <a:pt x="20382" y="23132"/>
                  </a:moveTo>
                  <a:lnTo>
                    <a:pt x="20382" y="23132"/>
                  </a:lnTo>
                  <a:cubicBezTo>
                    <a:pt x="20860" y="23311"/>
                    <a:pt x="21319" y="23530"/>
                    <a:pt x="21740" y="23797"/>
                  </a:cubicBezTo>
                  <a:cubicBezTo>
                    <a:pt x="22054" y="23985"/>
                    <a:pt x="22368" y="24195"/>
                    <a:pt x="22598" y="24446"/>
                  </a:cubicBezTo>
                  <a:cubicBezTo>
                    <a:pt x="22849" y="24676"/>
                    <a:pt x="22996" y="24990"/>
                    <a:pt x="22954" y="25241"/>
                  </a:cubicBezTo>
                  <a:cubicBezTo>
                    <a:pt x="22954" y="25304"/>
                    <a:pt x="22891" y="25366"/>
                    <a:pt x="22870" y="25408"/>
                  </a:cubicBezTo>
                  <a:cubicBezTo>
                    <a:pt x="22870" y="25450"/>
                    <a:pt x="22849" y="25471"/>
                    <a:pt x="22807" y="25492"/>
                  </a:cubicBezTo>
                  <a:lnTo>
                    <a:pt x="22765" y="25555"/>
                  </a:lnTo>
                  <a:lnTo>
                    <a:pt x="22744" y="25576"/>
                  </a:lnTo>
                  <a:cubicBezTo>
                    <a:pt x="22658" y="25645"/>
                    <a:pt x="22571" y="25686"/>
                    <a:pt x="22461" y="25686"/>
                  </a:cubicBezTo>
                  <a:cubicBezTo>
                    <a:pt x="22438" y="25686"/>
                    <a:pt x="22414" y="25684"/>
                    <a:pt x="22389" y="25680"/>
                  </a:cubicBezTo>
                  <a:cubicBezTo>
                    <a:pt x="22138" y="25659"/>
                    <a:pt x="21845" y="25408"/>
                    <a:pt x="21615" y="25157"/>
                  </a:cubicBezTo>
                  <a:cubicBezTo>
                    <a:pt x="21133" y="24634"/>
                    <a:pt x="20778" y="23985"/>
                    <a:pt x="20464" y="23316"/>
                  </a:cubicBezTo>
                  <a:cubicBezTo>
                    <a:pt x="20436" y="23255"/>
                    <a:pt x="20409" y="23194"/>
                    <a:pt x="20382" y="23132"/>
                  </a:cubicBezTo>
                  <a:close/>
                  <a:moveTo>
                    <a:pt x="15859" y="32207"/>
                  </a:moveTo>
                  <a:cubicBezTo>
                    <a:pt x="16050" y="32239"/>
                    <a:pt x="16239" y="32274"/>
                    <a:pt x="16425" y="32313"/>
                  </a:cubicBezTo>
                  <a:cubicBezTo>
                    <a:pt x="16802" y="32376"/>
                    <a:pt x="17158" y="32480"/>
                    <a:pt x="17514" y="32585"/>
                  </a:cubicBezTo>
                  <a:cubicBezTo>
                    <a:pt x="17848" y="32690"/>
                    <a:pt x="18183" y="32815"/>
                    <a:pt x="18476" y="33004"/>
                  </a:cubicBezTo>
                  <a:cubicBezTo>
                    <a:pt x="18602" y="33087"/>
                    <a:pt x="18727" y="33213"/>
                    <a:pt x="18727" y="33255"/>
                  </a:cubicBezTo>
                  <a:cubicBezTo>
                    <a:pt x="18727" y="33296"/>
                    <a:pt x="18727" y="33317"/>
                    <a:pt x="18706" y="33338"/>
                  </a:cubicBezTo>
                  <a:lnTo>
                    <a:pt x="18664" y="33401"/>
                  </a:lnTo>
                  <a:lnTo>
                    <a:pt x="18622" y="33422"/>
                  </a:lnTo>
                  <a:cubicBezTo>
                    <a:pt x="18602" y="33422"/>
                    <a:pt x="18581" y="33443"/>
                    <a:pt x="18560" y="33464"/>
                  </a:cubicBezTo>
                  <a:cubicBezTo>
                    <a:pt x="18467" y="33529"/>
                    <a:pt x="18341" y="33557"/>
                    <a:pt x="18203" y="33557"/>
                  </a:cubicBezTo>
                  <a:cubicBezTo>
                    <a:pt x="18029" y="33557"/>
                    <a:pt x="17835" y="33513"/>
                    <a:pt x="17660" y="33443"/>
                  </a:cubicBezTo>
                  <a:cubicBezTo>
                    <a:pt x="17346" y="33317"/>
                    <a:pt x="17032" y="33129"/>
                    <a:pt x="16718" y="32920"/>
                  </a:cubicBezTo>
                  <a:cubicBezTo>
                    <a:pt x="16405" y="32711"/>
                    <a:pt x="16112" y="32480"/>
                    <a:pt x="15861" y="32208"/>
                  </a:cubicBezTo>
                  <a:cubicBezTo>
                    <a:pt x="15860" y="32208"/>
                    <a:pt x="15860" y="32208"/>
                    <a:pt x="15859" y="32207"/>
                  </a:cubicBezTo>
                  <a:close/>
                  <a:moveTo>
                    <a:pt x="8509" y="39197"/>
                  </a:moveTo>
                  <a:cubicBezTo>
                    <a:pt x="8773" y="39251"/>
                    <a:pt x="9040" y="39314"/>
                    <a:pt x="9311" y="39385"/>
                  </a:cubicBezTo>
                  <a:cubicBezTo>
                    <a:pt x="9772" y="39511"/>
                    <a:pt x="10232" y="39636"/>
                    <a:pt x="10672" y="39825"/>
                  </a:cubicBezTo>
                  <a:cubicBezTo>
                    <a:pt x="10923" y="39908"/>
                    <a:pt x="11132" y="40013"/>
                    <a:pt x="11341" y="40138"/>
                  </a:cubicBezTo>
                  <a:cubicBezTo>
                    <a:pt x="11446" y="40201"/>
                    <a:pt x="11550" y="40264"/>
                    <a:pt x="11613" y="40348"/>
                  </a:cubicBezTo>
                  <a:cubicBezTo>
                    <a:pt x="11718" y="40431"/>
                    <a:pt x="11760" y="40515"/>
                    <a:pt x="11760" y="40536"/>
                  </a:cubicBezTo>
                  <a:lnTo>
                    <a:pt x="11760" y="40557"/>
                  </a:lnTo>
                  <a:lnTo>
                    <a:pt x="11760" y="40578"/>
                  </a:lnTo>
                  <a:lnTo>
                    <a:pt x="11718" y="40620"/>
                  </a:lnTo>
                  <a:lnTo>
                    <a:pt x="11697" y="40620"/>
                  </a:lnTo>
                  <a:cubicBezTo>
                    <a:pt x="11676" y="40620"/>
                    <a:pt x="11676" y="40641"/>
                    <a:pt x="11655" y="40641"/>
                  </a:cubicBezTo>
                  <a:cubicBezTo>
                    <a:pt x="11613" y="40662"/>
                    <a:pt x="11571" y="40662"/>
                    <a:pt x="11508" y="40682"/>
                  </a:cubicBezTo>
                  <a:lnTo>
                    <a:pt x="11362" y="40724"/>
                  </a:lnTo>
                  <a:cubicBezTo>
                    <a:pt x="11132" y="40724"/>
                    <a:pt x="10860" y="40641"/>
                    <a:pt x="10630" y="40557"/>
                  </a:cubicBezTo>
                  <a:cubicBezTo>
                    <a:pt x="10127" y="40369"/>
                    <a:pt x="9667" y="40097"/>
                    <a:pt x="9186" y="39741"/>
                  </a:cubicBezTo>
                  <a:cubicBezTo>
                    <a:pt x="8957" y="39574"/>
                    <a:pt x="8728" y="39392"/>
                    <a:pt x="8509" y="39197"/>
                  </a:cubicBezTo>
                  <a:close/>
                  <a:moveTo>
                    <a:pt x="25708" y="1"/>
                  </a:moveTo>
                  <a:cubicBezTo>
                    <a:pt x="25681" y="1"/>
                    <a:pt x="25649" y="9"/>
                    <a:pt x="25611" y="28"/>
                  </a:cubicBezTo>
                  <a:cubicBezTo>
                    <a:pt x="25585" y="19"/>
                    <a:pt x="25559" y="15"/>
                    <a:pt x="25533" y="15"/>
                  </a:cubicBezTo>
                  <a:cubicBezTo>
                    <a:pt x="25437" y="15"/>
                    <a:pt x="25351" y="75"/>
                    <a:pt x="25318" y="174"/>
                  </a:cubicBezTo>
                  <a:cubicBezTo>
                    <a:pt x="25318" y="174"/>
                    <a:pt x="25213" y="551"/>
                    <a:pt x="25004" y="1241"/>
                  </a:cubicBezTo>
                  <a:cubicBezTo>
                    <a:pt x="24837" y="1953"/>
                    <a:pt x="24544" y="2999"/>
                    <a:pt x="24230" y="4338"/>
                  </a:cubicBezTo>
                  <a:cubicBezTo>
                    <a:pt x="23916" y="5677"/>
                    <a:pt x="23540" y="7288"/>
                    <a:pt x="23268" y="9172"/>
                  </a:cubicBezTo>
                  <a:cubicBezTo>
                    <a:pt x="23121" y="10113"/>
                    <a:pt x="22996" y="11138"/>
                    <a:pt x="22954" y="12205"/>
                  </a:cubicBezTo>
                  <a:cubicBezTo>
                    <a:pt x="22891" y="12749"/>
                    <a:pt x="22912" y="13314"/>
                    <a:pt x="22954" y="13879"/>
                  </a:cubicBezTo>
                  <a:cubicBezTo>
                    <a:pt x="22964" y="14029"/>
                    <a:pt x="22978" y="14179"/>
                    <a:pt x="22996" y="14329"/>
                  </a:cubicBezTo>
                  <a:lnTo>
                    <a:pt x="22996" y="14329"/>
                  </a:lnTo>
                  <a:cubicBezTo>
                    <a:pt x="22729" y="14280"/>
                    <a:pt x="22458" y="14257"/>
                    <a:pt x="22184" y="14257"/>
                  </a:cubicBezTo>
                  <a:cubicBezTo>
                    <a:pt x="22036" y="14257"/>
                    <a:pt x="21888" y="14264"/>
                    <a:pt x="21740" y="14277"/>
                  </a:cubicBezTo>
                  <a:lnTo>
                    <a:pt x="21489" y="14298"/>
                  </a:lnTo>
                  <a:lnTo>
                    <a:pt x="21196" y="14361"/>
                  </a:lnTo>
                  <a:lnTo>
                    <a:pt x="20924" y="14423"/>
                  </a:lnTo>
                  <a:cubicBezTo>
                    <a:pt x="20861" y="14486"/>
                    <a:pt x="20757" y="14507"/>
                    <a:pt x="20673" y="14528"/>
                  </a:cubicBezTo>
                  <a:cubicBezTo>
                    <a:pt x="20338" y="14674"/>
                    <a:pt x="20024" y="14905"/>
                    <a:pt x="19752" y="15156"/>
                  </a:cubicBezTo>
                  <a:cubicBezTo>
                    <a:pt x="19208" y="15721"/>
                    <a:pt x="18936" y="16453"/>
                    <a:pt x="18811" y="17143"/>
                  </a:cubicBezTo>
                  <a:cubicBezTo>
                    <a:pt x="18685" y="17876"/>
                    <a:pt x="18685" y="18608"/>
                    <a:pt x="18769" y="19340"/>
                  </a:cubicBezTo>
                  <a:cubicBezTo>
                    <a:pt x="18832" y="20073"/>
                    <a:pt x="18978" y="20805"/>
                    <a:pt x="19187" y="21516"/>
                  </a:cubicBezTo>
                  <a:cubicBezTo>
                    <a:pt x="19279" y="21837"/>
                    <a:pt x="19379" y="22154"/>
                    <a:pt x="19488" y="22464"/>
                  </a:cubicBezTo>
                  <a:lnTo>
                    <a:pt x="19488" y="22464"/>
                  </a:lnTo>
                  <a:cubicBezTo>
                    <a:pt x="18839" y="22296"/>
                    <a:pt x="18163" y="22201"/>
                    <a:pt x="17472" y="22165"/>
                  </a:cubicBezTo>
                  <a:cubicBezTo>
                    <a:pt x="17408" y="22163"/>
                    <a:pt x="17345" y="22163"/>
                    <a:pt x="17281" y="22163"/>
                  </a:cubicBezTo>
                  <a:cubicBezTo>
                    <a:pt x="16561" y="22163"/>
                    <a:pt x="15799" y="22273"/>
                    <a:pt x="15107" y="22542"/>
                  </a:cubicBezTo>
                  <a:cubicBezTo>
                    <a:pt x="14333" y="22835"/>
                    <a:pt x="13643" y="23358"/>
                    <a:pt x="13182" y="24048"/>
                  </a:cubicBezTo>
                  <a:cubicBezTo>
                    <a:pt x="13140" y="24153"/>
                    <a:pt x="13078" y="24237"/>
                    <a:pt x="13036" y="24341"/>
                  </a:cubicBezTo>
                  <a:lnTo>
                    <a:pt x="12910" y="24613"/>
                  </a:lnTo>
                  <a:cubicBezTo>
                    <a:pt x="12868" y="24676"/>
                    <a:pt x="12827" y="24781"/>
                    <a:pt x="12806" y="24885"/>
                  </a:cubicBezTo>
                  <a:cubicBezTo>
                    <a:pt x="12764" y="24969"/>
                    <a:pt x="12722" y="25073"/>
                    <a:pt x="12701" y="25178"/>
                  </a:cubicBezTo>
                  <a:cubicBezTo>
                    <a:pt x="12596" y="25576"/>
                    <a:pt x="12513" y="25973"/>
                    <a:pt x="12513" y="26392"/>
                  </a:cubicBezTo>
                  <a:cubicBezTo>
                    <a:pt x="12450" y="27229"/>
                    <a:pt x="12659" y="28003"/>
                    <a:pt x="12931" y="28756"/>
                  </a:cubicBezTo>
                  <a:cubicBezTo>
                    <a:pt x="13224" y="29488"/>
                    <a:pt x="13601" y="30200"/>
                    <a:pt x="14061" y="30848"/>
                  </a:cubicBezTo>
                  <a:cubicBezTo>
                    <a:pt x="14246" y="31130"/>
                    <a:pt x="14446" y="31394"/>
                    <a:pt x="14658" y="31645"/>
                  </a:cubicBezTo>
                  <a:lnTo>
                    <a:pt x="14658" y="31645"/>
                  </a:lnTo>
                  <a:cubicBezTo>
                    <a:pt x="14550" y="31636"/>
                    <a:pt x="14441" y="31629"/>
                    <a:pt x="14333" y="31623"/>
                  </a:cubicBezTo>
                  <a:cubicBezTo>
                    <a:pt x="13666" y="31556"/>
                    <a:pt x="12999" y="31520"/>
                    <a:pt x="12337" y="31520"/>
                  </a:cubicBezTo>
                  <a:cubicBezTo>
                    <a:pt x="11547" y="31520"/>
                    <a:pt x="10765" y="31571"/>
                    <a:pt x="10002" y="31685"/>
                  </a:cubicBezTo>
                  <a:cubicBezTo>
                    <a:pt x="9291" y="31790"/>
                    <a:pt x="8579" y="31957"/>
                    <a:pt x="7931" y="32208"/>
                  </a:cubicBezTo>
                  <a:cubicBezTo>
                    <a:pt x="7282" y="32480"/>
                    <a:pt x="6633" y="32878"/>
                    <a:pt x="6236" y="33506"/>
                  </a:cubicBezTo>
                  <a:cubicBezTo>
                    <a:pt x="6215" y="33548"/>
                    <a:pt x="6173" y="33568"/>
                    <a:pt x="6152" y="33631"/>
                  </a:cubicBezTo>
                  <a:lnTo>
                    <a:pt x="6110" y="33736"/>
                  </a:lnTo>
                  <a:cubicBezTo>
                    <a:pt x="6068" y="33820"/>
                    <a:pt x="6026" y="33882"/>
                    <a:pt x="6006" y="33966"/>
                  </a:cubicBezTo>
                  <a:cubicBezTo>
                    <a:pt x="5922" y="34154"/>
                    <a:pt x="5859" y="34301"/>
                    <a:pt x="5838" y="34489"/>
                  </a:cubicBezTo>
                  <a:cubicBezTo>
                    <a:pt x="5796" y="34677"/>
                    <a:pt x="5796" y="34824"/>
                    <a:pt x="5754" y="35012"/>
                  </a:cubicBezTo>
                  <a:cubicBezTo>
                    <a:pt x="5754" y="35200"/>
                    <a:pt x="5754" y="35347"/>
                    <a:pt x="5796" y="35535"/>
                  </a:cubicBezTo>
                  <a:cubicBezTo>
                    <a:pt x="5859" y="36226"/>
                    <a:pt x="6131" y="36853"/>
                    <a:pt x="6445" y="37418"/>
                  </a:cubicBezTo>
                  <a:cubicBezTo>
                    <a:pt x="6708" y="37910"/>
                    <a:pt x="7030" y="38328"/>
                    <a:pt x="7374" y="38734"/>
                  </a:cubicBezTo>
                  <a:lnTo>
                    <a:pt x="7374" y="38734"/>
                  </a:lnTo>
                  <a:cubicBezTo>
                    <a:pt x="6918" y="38691"/>
                    <a:pt x="6479" y="38671"/>
                    <a:pt x="6059" y="38671"/>
                  </a:cubicBezTo>
                  <a:cubicBezTo>
                    <a:pt x="5478" y="38671"/>
                    <a:pt x="4935" y="38709"/>
                    <a:pt x="4436" y="38778"/>
                  </a:cubicBezTo>
                  <a:cubicBezTo>
                    <a:pt x="3746" y="38883"/>
                    <a:pt x="3139" y="39050"/>
                    <a:pt x="2658" y="39260"/>
                  </a:cubicBezTo>
                  <a:cubicBezTo>
                    <a:pt x="2156" y="39469"/>
                    <a:pt x="1779" y="39720"/>
                    <a:pt x="1465" y="39950"/>
                  </a:cubicBezTo>
                  <a:cubicBezTo>
                    <a:pt x="1151" y="40159"/>
                    <a:pt x="900" y="40327"/>
                    <a:pt x="712" y="40452"/>
                  </a:cubicBezTo>
                  <a:cubicBezTo>
                    <a:pt x="628" y="40536"/>
                    <a:pt x="565" y="40578"/>
                    <a:pt x="503" y="40620"/>
                  </a:cubicBezTo>
                  <a:cubicBezTo>
                    <a:pt x="461" y="40641"/>
                    <a:pt x="419" y="40662"/>
                    <a:pt x="419" y="40662"/>
                  </a:cubicBezTo>
                  <a:lnTo>
                    <a:pt x="377" y="40682"/>
                  </a:lnTo>
                  <a:cubicBezTo>
                    <a:pt x="147" y="40787"/>
                    <a:pt x="0" y="41059"/>
                    <a:pt x="63" y="41310"/>
                  </a:cubicBezTo>
                  <a:cubicBezTo>
                    <a:pt x="100" y="41624"/>
                    <a:pt x="348" y="41823"/>
                    <a:pt x="650" y="41823"/>
                  </a:cubicBezTo>
                  <a:cubicBezTo>
                    <a:pt x="691" y="41823"/>
                    <a:pt x="732" y="41820"/>
                    <a:pt x="775" y="41812"/>
                  </a:cubicBezTo>
                  <a:cubicBezTo>
                    <a:pt x="1109" y="41771"/>
                    <a:pt x="1319" y="41457"/>
                    <a:pt x="1256" y="41101"/>
                  </a:cubicBezTo>
                  <a:cubicBezTo>
                    <a:pt x="1256" y="41101"/>
                    <a:pt x="1235" y="40996"/>
                    <a:pt x="1256" y="40829"/>
                  </a:cubicBezTo>
                  <a:cubicBezTo>
                    <a:pt x="1298" y="40641"/>
                    <a:pt x="1402" y="40348"/>
                    <a:pt x="1633" y="40097"/>
                  </a:cubicBezTo>
                  <a:cubicBezTo>
                    <a:pt x="2135" y="39594"/>
                    <a:pt x="3139" y="39155"/>
                    <a:pt x="4478" y="38988"/>
                  </a:cubicBezTo>
                  <a:cubicBezTo>
                    <a:pt x="4891" y="38943"/>
                    <a:pt x="5332" y="38918"/>
                    <a:pt x="5795" y="38918"/>
                  </a:cubicBezTo>
                  <a:cubicBezTo>
                    <a:pt x="6379" y="38918"/>
                    <a:pt x="7000" y="38958"/>
                    <a:pt x="7651" y="39049"/>
                  </a:cubicBezTo>
                  <a:lnTo>
                    <a:pt x="7651" y="39049"/>
                  </a:lnTo>
                  <a:cubicBezTo>
                    <a:pt x="8046" y="39475"/>
                    <a:pt x="8463" y="39847"/>
                    <a:pt x="8935" y="40201"/>
                  </a:cubicBezTo>
                  <a:cubicBezTo>
                    <a:pt x="9395" y="40536"/>
                    <a:pt x="9918" y="40850"/>
                    <a:pt x="10462" y="41059"/>
                  </a:cubicBezTo>
                  <a:cubicBezTo>
                    <a:pt x="10755" y="41143"/>
                    <a:pt x="11048" y="41206"/>
                    <a:pt x="11362" y="41206"/>
                  </a:cubicBezTo>
                  <a:cubicBezTo>
                    <a:pt x="11446" y="41206"/>
                    <a:pt x="11508" y="41206"/>
                    <a:pt x="11592" y="41185"/>
                  </a:cubicBezTo>
                  <a:cubicBezTo>
                    <a:pt x="11676" y="41143"/>
                    <a:pt x="11760" y="41143"/>
                    <a:pt x="11822" y="41080"/>
                  </a:cubicBezTo>
                  <a:lnTo>
                    <a:pt x="11927" y="40996"/>
                  </a:lnTo>
                  <a:lnTo>
                    <a:pt x="11969" y="40975"/>
                  </a:lnTo>
                  <a:lnTo>
                    <a:pt x="11990" y="40954"/>
                  </a:lnTo>
                  <a:lnTo>
                    <a:pt x="12011" y="40934"/>
                  </a:lnTo>
                  <a:cubicBezTo>
                    <a:pt x="12094" y="40829"/>
                    <a:pt x="12136" y="40724"/>
                    <a:pt x="12136" y="40578"/>
                  </a:cubicBezTo>
                  <a:cubicBezTo>
                    <a:pt x="12115" y="40327"/>
                    <a:pt x="11990" y="40201"/>
                    <a:pt x="11885" y="40097"/>
                  </a:cubicBezTo>
                  <a:cubicBezTo>
                    <a:pt x="11780" y="39992"/>
                    <a:pt x="11676" y="39908"/>
                    <a:pt x="11550" y="39825"/>
                  </a:cubicBezTo>
                  <a:cubicBezTo>
                    <a:pt x="11299" y="39699"/>
                    <a:pt x="11048" y="39594"/>
                    <a:pt x="10818" y="39490"/>
                  </a:cubicBezTo>
                  <a:cubicBezTo>
                    <a:pt x="10316" y="39302"/>
                    <a:pt x="9835" y="39155"/>
                    <a:pt x="9374" y="39050"/>
                  </a:cubicBezTo>
                  <a:cubicBezTo>
                    <a:pt x="8945" y="38955"/>
                    <a:pt x="8526" y="38879"/>
                    <a:pt x="8118" y="38821"/>
                  </a:cubicBezTo>
                  <a:lnTo>
                    <a:pt x="8118" y="38821"/>
                  </a:lnTo>
                  <a:cubicBezTo>
                    <a:pt x="8039" y="38739"/>
                    <a:pt x="7962" y="38655"/>
                    <a:pt x="7889" y="38569"/>
                  </a:cubicBezTo>
                  <a:cubicBezTo>
                    <a:pt x="7491" y="38151"/>
                    <a:pt x="7094" y="37649"/>
                    <a:pt x="6801" y="37125"/>
                  </a:cubicBezTo>
                  <a:cubicBezTo>
                    <a:pt x="6529" y="36602"/>
                    <a:pt x="6278" y="36017"/>
                    <a:pt x="6215" y="35410"/>
                  </a:cubicBezTo>
                  <a:cubicBezTo>
                    <a:pt x="6173" y="35284"/>
                    <a:pt x="6173" y="35117"/>
                    <a:pt x="6173" y="34970"/>
                  </a:cubicBezTo>
                  <a:cubicBezTo>
                    <a:pt x="6173" y="34824"/>
                    <a:pt x="6173" y="34677"/>
                    <a:pt x="6236" y="34510"/>
                  </a:cubicBezTo>
                  <a:cubicBezTo>
                    <a:pt x="6257" y="34384"/>
                    <a:pt x="6319" y="34238"/>
                    <a:pt x="6361" y="34092"/>
                  </a:cubicBezTo>
                  <a:cubicBezTo>
                    <a:pt x="6382" y="34050"/>
                    <a:pt x="6445" y="33966"/>
                    <a:pt x="6466" y="33882"/>
                  </a:cubicBezTo>
                  <a:lnTo>
                    <a:pt x="6529" y="33778"/>
                  </a:lnTo>
                  <a:cubicBezTo>
                    <a:pt x="6529" y="33778"/>
                    <a:pt x="6550" y="33736"/>
                    <a:pt x="6570" y="33715"/>
                  </a:cubicBezTo>
                  <a:cubicBezTo>
                    <a:pt x="6884" y="33192"/>
                    <a:pt x="7449" y="32815"/>
                    <a:pt x="8056" y="32585"/>
                  </a:cubicBezTo>
                  <a:cubicBezTo>
                    <a:pt x="8663" y="32355"/>
                    <a:pt x="9353" y="32187"/>
                    <a:pt x="10023" y="32083"/>
                  </a:cubicBezTo>
                  <a:cubicBezTo>
                    <a:pt x="10789" y="31965"/>
                    <a:pt x="11582" y="31914"/>
                    <a:pt x="12387" y="31914"/>
                  </a:cubicBezTo>
                  <a:cubicBezTo>
                    <a:pt x="13010" y="31914"/>
                    <a:pt x="13640" y="31944"/>
                    <a:pt x="14270" y="31999"/>
                  </a:cubicBezTo>
                  <a:cubicBezTo>
                    <a:pt x="14533" y="32029"/>
                    <a:pt x="14796" y="32059"/>
                    <a:pt x="15057" y="32092"/>
                  </a:cubicBezTo>
                  <a:lnTo>
                    <a:pt x="15057" y="32092"/>
                  </a:lnTo>
                  <a:cubicBezTo>
                    <a:pt x="15229" y="32274"/>
                    <a:pt x="15407" y="32452"/>
                    <a:pt x="15589" y="32627"/>
                  </a:cubicBezTo>
                  <a:cubicBezTo>
                    <a:pt x="15881" y="32899"/>
                    <a:pt x="16195" y="33129"/>
                    <a:pt x="16509" y="33359"/>
                  </a:cubicBezTo>
                  <a:cubicBezTo>
                    <a:pt x="16823" y="33610"/>
                    <a:pt x="17158" y="33778"/>
                    <a:pt x="17555" y="33945"/>
                  </a:cubicBezTo>
                  <a:lnTo>
                    <a:pt x="17848" y="34050"/>
                  </a:lnTo>
                  <a:cubicBezTo>
                    <a:pt x="17953" y="34071"/>
                    <a:pt x="18058" y="34092"/>
                    <a:pt x="18162" y="34092"/>
                  </a:cubicBezTo>
                  <a:cubicBezTo>
                    <a:pt x="18371" y="34092"/>
                    <a:pt x="18622" y="34071"/>
                    <a:pt x="18832" y="33945"/>
                  </a:cubicBezTo>
                  <a:cubicBezTo>
                    <a:pt x="18894" y="33882"/>
                    <a:pt x="18936" y="33861"/>
                    <a:pt x="18999" y="33820"/>
                  </a:cubicBezTo>
                  <a:lnTo>
                    <a:pt x="19020" y="33778"/>
                  </a:lnTo>
                  <a:lnTo>
                    <a:pt x="19083" y="33736"/>
                  </a:lnTo>
                  <a:lnTo>
                    <a:pt x="19125" y="33673"/>
                  </a:lnTo>
                  <a:cubicBezTo>
                    <a:pt x="19229" y="33568"/>
                    <a:pt x="19250" y="33401"/>
                    <a:pt x="19229" y="33234"/>
                  </a:cubicBezTo>
                  <a:cubicBezTo>
                    <a:pt x="19187" y="33108"/>
                    <a:pt x="19104" y="32983"/>
                    <a:pt x="19020" y="32899"/>
                  </a:cubicBezTo>
                  <a:cubicBezTo>
                    <a:pt x="18936" y="32815"/>
                    <a:pt x="18832" y="32732"/>
                    <a:pt x="18769" y="32690"/>
                  </a:cubicBezTo>
                  <a:cubicBezTo>
                    <a:pt x="18392" y="32480"/>
                    <a:pt x="18037" y="32355"/>
                    <a:pt x="17660" y="32208"/>
                  </a:cubicBezTo>
                  <a:cubicBezTo>
                    <a:pt x="17304" y="32083"/>
                    <a:pt x="16928" y="31999"/>
                    <a:pt x="16572" y="31936"/>
                  </a:cubicBezTo>
                  <a:cubicBezTo>
                    <a:pt x="16157" y="31847"/>
                    <a:pt x="15755" y="31775"/>
                    <a:pt x="15357" y="31721"/>
                  </a:cubicBezTo>
                  <a:lnTo>
                    <a:pt x="15357" y="31721"/>
                  </a:lnTo>
                  <a:cubicBezTo>
                    <a:pt x="15007" y="31352"/>
                    <a:pt x="14682" y="30942"/>
                    <a:pt x="14396" y="30514"/>
                  </a:cubicBezTo>
                  <a:cubicBezTo>
                    <a:pt x="13977" y="29907"/>
                    <a:pt x="13601" y="29237"/>
                    <a:pt x="13350" y="28526"/>
                  </a:cubicBezTo>
                  <a:cubicBezTo>
                    <a:pt x="13078" y="27814"/>
                    <a:pt x="12931" y="27061"/>
                    <a:pt x="12952" y="26329"/>
                  </a:cubicBezTo>
                  <a:cubicBezTo>
                    <a:pt x="12952" y="25973"/>
                    <a:pt x="13036" y="25597"/>
                    <a:pt x="13099" y="25241"/>
                  </a:cubicBezTo>
                  <a:lnTo>
                    <a:pt x="13182" y="24969"/>
                  </a:lnTo>
                  <a:cubicBezTo>
                    <a:pt x="13224" y="24885"/>
                    <a:pt x="13245" y="24781"/>
                    <a:pt x="13287" y="24718"/>
                  </a:cubicBezTo>
                  <a:lnTo>
                    <a:pt x="13433" y="24446"/>
                  </a:lnTo>
                  <a:cubicBezTo>
                    <a:pt x="13454" y="24362"/>
                    <a:pt x="13496" y="24299"/>
                    <a:pt x="13559" y="24216"/>
                  </a:cubicBezTo>
                  <a:cubicBezTo>
                    <a:pt x="13977" y="23609"/>
                    <a:pt x="14584" y="23148"/>
                    <a:pt x="15254" y="22876"/>
                  </a:cubicBezTo>
                  <a:cubicBezTo>
                    <a:pt x="15866" y="22617"/>
                    <a:pt x="16527" y="22538"/>
                    <a:pt x="17194" y="22538"/>
                  </a:cubicBezTo>
                  <a:cubicBezTo>
                    <a:pt x="17279" y="22538"/>
                    <a:pt x="17365" y="22539"/>
                    <a:pt x="17451" y="22542"/>
                  </a:cubicBezTo>
                  <a:cubicBezTo>
                    <a:pt x="18196" y="22562"/>
                    <a:pt x="18921" y="22686"/>
                    <a:pt x="19646" y="22891"/>
                  </a:cubicBezTo>
                  <a:lnTo>
                    <a:pt x="19646" y="22891"/>
                  </a:lnTo>
                  <a:cubicBezTo>
                    <a:pt x="19744" y="23142"/>
                    <a:pt x="19849" y="23389"/>
                    <a:pt x="19962" y="23630"/>
                  </a:cubicBezTo>
                  <a:cubicBezTo>
                    <a:pt x="20275" y="24320"/>
                    <a:pt x="20673" y="24990"/>
                    <a:pt x="21196" y="25597"/>
                  </a:cubicBezTo>
                  <a:cubicBezTo>
                    <a:pt x="21343" y="25764"/>
                    <a:pt x="21489" y="25889"/>
                    <a:pt x="21656" y="26015"/>
                  </a:cubicBezTo>
                  <a:cubicBezTo>
                    <a:pt x="21845" y="26120"/>
                    <a:pt x="22054" y="26245"/>
                    <a:pt x="22284" y="26287"/>
                  </a:cubicBezTo>
                  <a:cubicBezTo>
                    <a:pt x="22310" y="26289"/>
                    <a:pt x="22336" y="26290"/>
                    <a:pt x="22362" y="26290"/>
                  </a:cubicBezTo>
                  <a:cubicBezTo>
                    <a:pt x="22590" y="26290"/>
                    <a:pt x="22826" y="26209"/>
                    <a:pt x="22996" y="26078"/>
                  </a:cubicBezTo>
                  <a:lnTo>
                    <a:pt x="23058" y="26036"/>
                  </a:lnTo>
                  <a:lnTo>
                    <a:pt x="23079" y="26015"/>
                  </a:lnTo>
                  <a:lnTo>
                    <a:pt x="23121" y="25973"/>
                  </a:lnTo>
                  <a:cubicBezTo>
                    <a:pt x="23184" y="25910"/>
                    <a:pt x="23226" y="25869"/>
                    <a:pt x="23268" y="25806"/>
                  </a:cubicBezTo>
                  <a:cubicBezTo>
                    <a:pt x="23330" y="25701"/>
                    <a:pt x="23393" y="25597"/>
                    <a:pt x="23414" y="25471"/>
                  </a:cubicBezTo>
                  <a:cubicBezTo>
                    <a:pt x="23477" y="25241"/>
                    <a:pt x="23414" y="24969"/>
                    <a:pt x="23309" y="24760"/>
                  </a:cubicBezTo>
                  <a:cubicBezTo>
                    <a:pt x="23226" y="24550"/>
                    <a:pt x="23079" y="24404"/>
                    <a:pt x="22954" y="24237"/>
                  </a:cubicBezTo>
                  <a:cubicBezTo>
                    <a:pt x="22682" y="23944"/>
                    <a:pt x="22347" y="23713"/>
                    <a:pt x="22012" y="23504"/>
                  </a:cubicBezTo>
                  <a:cubicBezTo>
                    <a:pt x="21431" y="23152"/>
                    <a:pt x="20821" y="22874"/>
                    <a:pt x="20193" y="22670"/>
                  </a:cubicBezTo>
                  <a:lnTo>
                    <a:pt x="20193" y="22670"/>
                  </a:lnTo>
                  <a:cubicBezTo>
                    <a:pt x="20015" y="22211"/>
                    <a:pt x="19859" y="21739"/>
                    <a:pt x="19731" y="21286"/>
                  </a:cubicBezTo>
                  <a:cubicBezTo>
                    <a:pt x="19543" y="20596"/>
                    <a:pt x="19418" y="19905"/>
                    <a:pt x="19334" y="19194"/>
                  </a:cubicBezTo>
                  <a:cubicBezTo>
                    <a:pt x="19250" y="18483"/>
                    <a:pt x="19250" y="17771"/>
                    <a:pt x="19397" y="17122"/>
                  </a:cubicBezTo>
                  <a:cubicBezTo>
                    <a:pt x="19522" y="16474"/>
                    <a:pt x="19752" y="15846"/>
                    <a:pt x="20192" y="15407"/>
                  </a:cubicBezTo>
                  <a:cubicBezTo>
                    <a:pt x="20652" y="14946"/>
                    <a:pt x="21217" y="14716"/>
                    <a:pt x="21866" y="14674"/>
                  </a:cubicBezTo>
                  <a:cubicBezTo>
                    <a:pt x="22017" y="14659"/>
                    <a:pt x="22170" y="14652"/>
                    <a:pt x="22323" y="14652"/>
                  </a:cubicBezTo>
                  <a:cubicBezTo>
                    <a:pt x="22569" y="14652"/>
                    <a:pt x="22816" y="14672"/>
                    <a:pt x="23053" y="14714"/>
                  </a:cubicBezTo>
                  <a:lnTo>
                    <a:pt x="23053" y="14714"/>
                  </a:lnTo>
                  <a:cubicBezTo>
                    <a:pt x="23108" y="15022"/>
                    <a:pt x="23189" y="15329"/>
                    <a:pt x="23309" y="15637"/>
                  </a:cubicBezTo>
                  <a:cubicBezTo>
                    <a:pt x="23372" y="15783"/>
                    <a:pt x="23435" y="15951"/>
                    <a:pt x="23519" y="16076"/>
                  </a:cubicBezTo>
                  <a:cubicBezTo>
                    <a:pt x="23540" y="16160"/>
                    <a:pt x="23602" y="16202"/>
                    <a:pt x="23644" y="16286"/>
                  </a:cubicBezTo>
                  <a:cubicBezTo>
                    <a:pt x="23707" y="16369"/>
                    <a:pt x="23749" y="16411"/>
                    <a:pt x="23812" y="16495"/>
                  </a:cubicBezTo>
                  <a:cubicBezTo>
                    <a:pt x="24021" y="16704"/>
                    <a:pt x="24251" y="16934"/>
                    <a:pt x="24544" y="17122"/>
                  </a:cubicBezTo>
                  <a:cubicBezTo>
                    <a:pt x="24690" y="17206"/>
                    <a:pt x="24858" y="17311"/>
                    <a:pt x="25067" y="17332"/>
                  </a:cubicBezTo>
                  <a:cubicBezTo>
                    <a:pt x="25095" y="17332"/>
                    <a:pt x="25132" y="17341"/>
                    <a:pt x="25179" y="17341"/>
                  </a:cubicBezTo>
                  <a:cubicBezTo>
                    <a:pt x="25202" y="17341"/>
                    <a:pt x="25227" y="17339"/>
                    <a:pt x="25255" y="17332"/>
                  </a:cubicBezTo>
                  <a:cubicBezTo>
                    <a:pt x="25297" y="17332"/>
                    <a:pt x="25318" y="17311"/>
                    <a:pt x="25360" y="17311"/>
                  </a:cubicBezTo>
                  <a:cubicBezTo>
                    <a:pt x="25381" y="17290"/>
                    <a:pt x="25423" y="17290"/>
                    <a:pt x="25464" y="17248"/>
                  </a:cubicBezTo>
                  <a:cubicBezTo>
                    <a:pt x="25506" y="17227"/>
                    <a:pt x="25569" y="17143"/>
                    <a:pt x="25611" y="17102"/>
                  </a:cubicBezTo>
                  <a:cubicBezTo>
                    <a:pt x="25632" y="17039"/>
                    <a:pt x="25695" y="16976"/>
                    <a:pt x="25695" y="16913"/>
                  </a:cubicBezTo>
                  <a:cubicBezTo>
                    <a:pt x="25737" y="16683"/>
                    <a:pt x="25695" y="16495"/>
                    <a:pt x="25632" y="16306"/>
                  </a:cubicBezTo>
                  <a:cubicBezTo>
                    <a:pt x="25569" y="16160"/>
                    <a:pt x="25506" y="15993"/>
                    <a:pt x="25402" y="15846"/>
                  </a:cubicBezTo>
                  <a:cubicBezTo>
                    <a:pt x="25046" y="15260"/>
                    <a:pt x="24460" y="14821"/>
                    <a:pt x="23812" y="14570"/>
                  </a:cubicBezTo>
                  <a:cubicBezTo>
                    <a:pt x="23737" y="14538"/>
                    <a:pt x="23661" y="14510"/>
                    <a:pt x="23585" y="14483"/>
                  </a:cubicBezTo>
                  <a:lnTo>
                    <a:pt x="23585" y="14483"/>
                  </a:lnTo>
                  <a:cubicBezTo>
                    <a:pt x="23544" y="14243"/>
                    <a:pt x="23516" y="13998"/>
                    <a:pt x="23498" y="13754"/>
                  </a:cubicBezTo>
                  <a:cubicBezTo>
                    <a:pt x="23435" y="13210"/>
                    <a:pt x="23435" y="12645"/>
                    <a:pt x="23477" y="12122"/>
                  </a:cubicBezTo>
                  <a:cubicBezTo>
                    <a:pt x="23519" y="11076"/>
                    <a:pt x="23644" y="10092"/>
                    <a:pt x="23791" y="9151"/>
                  </a:cubicBezTo>
                  <a:cubicBezTo>
                    <a:pt x="24063" y="7267"/>
                    <a:pt x="24418" y="5677"/>
                    <a:pt x="24732" y="4338"/>
                  </a:cubicBezTo>
                  <a:cubicBezTo>
                    <a:pt x="25046" y="2999"/>
                    <a:pt x="25318" y="1974"/>
                    <a:pt x="25506" y="1283"/>
                  </a:cubicBezTo>
                  <a:cubicBezTo>
                    <a:pt x="25716" y="572"/>
                    <a:pt x="25820" y="195"/>
                    <a:pt x="25820" y="195"/>
                  </a:cubicBezTo>
                  <a:cubicBezTo>
                    <a:pt x="25836" y="98"/>
                    <a:pt x="25802" y="1"/>
                    <a:pt x="25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22"/>
            <p:cNvSpPr/>
            <p:nvPr/>
          </p:nvSpPr>
          <p:spPr>
            <a:xfrm>
              <a:off x="2451775" y="863800"/>
              <a:ext cx="914925" cy="676250"/>
            </a:xfrm>
            <a:custGeom>
              <a:avLst/>
              <a:gdLst/>
              <a:ahLst/>
              <a:cxnLst/>
              <a:rect l="l" t="t" r="r" b="b"/>
              <a:pathLst>
                <a:path w="36597" h="27050" extrusionOk="0">
                  <a:moveTo>
                    <a:pt x="35956" y="0"/>
                  </a:moveTo>
                  <a:cubicBezTo>
                    <a:pt x="35780" y="0"/>
                    <a:pt x="35607" y="71"/>
                    <a:pt x="35508" y="207"/>
                  </a:cubicBezTo>
                  <a:cubicBezTo>
                    <a:pt x="35508" y="207"/>
                    <a:pt x="35362" y="374"/>
                    <a:pt x="35090" y="542"/>
                  </a:cubicBezTo>
                  <a:cubicBezTo>
                    <a:pt x="34922" y="646"/>
                    <a:pt x="34734" y="751"/>
                    <a:pt x="34525" y="835"/>
                  </a:cubicBezTo>
                  <a:cubicBezTo>
                    <a:pt x="34316" y="918"/>
                    <a:pt x="34064" y="1023"/>
                    <a:pt x="33772" y="1128"/>
                  </a:cubicBezTo>
                  <a:cubicBezTo>
                    <a:pt x="33479" y="1232"/>
                    <a:pt x="33165" y="1379"/>
                    <a:pt x="32830" y="1525"/>
                  </a:cubicBezTo>
                  <a:cubicBezTo>
                    <a:pt x="32495" y="1651"/>
                    <a:pt x="32119" y="1797"/>
                    <a:pt x="31742" y="1985"/>
                  </a:cubicBezTo>
                  <a:cubicBezTo>
                    <a:pt x="31344" y="2174"/>
                    <a:pt x="30926" y="2362"/>
                    <a:pt x="30507" y="2571"/>
                  </a:cubicBezTo>
                  <a:cubicBezTo>
                    <a:pt x="30089" y="2780"/>
                    <a:pt x="29650" y="3011"/>
                    <a:pt x="29168" y="3241"/>
                  </a:cubicBezTo>
                  <a:cubicBezTo>
                    <a:pt x="28687" y="3450"/>
                    <a:pt x="28227" y="3743"/>
                    <a:pt x="27725" y="3994"/>
                  </a:cubicBezTo>
                  <a:cubicBezTo>
                    <a:pt x="27222" y="4266"/>
                    <a:pt x="26741" y="4580"/>
                    <a:pt x="26218" y="4873"/>
                  </a:cubicBezTo>
                  <a:cubicBezTo>
                    <a:pt x="25695" y="5145"/>
                    <a:pt x="25172" y="5459"/>
                    <a:pt x="24649" y="5814"/>
                  </a:cubicBezTo>
                  <a:cubicBezTo>
                    <a:pt x="24105" y="6128"/>
                    <a:pt x="23582" y="6463"/>
                    <a:pt x="23017" y="6819"/>
                  </a:cubicBezTo>
                  <a:cubicBezTo>
                    <a:pt x="22473" y="7174"/>
                    <a:pt x="21929" y="7551"/>
                    <a:pt x="21364" y="7928"/>
                  </a:cubicBezTo>
                  <a:cubicBezTo>
                    <a:pt x="20799" y="8325"/>
                    <a:pt x="20255" y="8702"/>
                    <a:pt x="19711" y="9099"/>
                  </a:cubicBezTo>
                  <a:cubicBezTo>
                    <a:pt x="18602" y="9915"/>
                    <a:pt x="17472" y="10752"/>
                    <a:pt x="16384" y="11589"/>
                  </a:cubicBezTo>
                  <a:cubicBezTo>
                    <a:pt x="15296" y="12426"/>
                    <a:pt x="14208" y="13284"/>
                    <a:pt x="13162" y="14184"/>
                  </a:cubicBezTo>
                  <a:cubicBezTo>
                    <a:pt x="12116" y="15042"/>
                    <a:pt x="11090" y="15921"/>
                    <a:pt x="10128" y="16799"/>
                  </a:cubicBezTo>
                  <a:cubicBezTo>
                    <a:pt x="9668" y="17218"/>
                    <a:pt x="9186" y="17657"/>
                    <a:pt x="8726" y="18076"/>
                  </a:cubicBezTo>
                  <a:cubicBezTo>
                    <a:pt x="8245" y="18515"/>
                    <a:pt x="7805" y="18934"/>
                    <a:pt x="7366" y="19331"/>
                  </a:cubicBezTo>
                  <a:cubicBezTo>
                    <a:pt x="6487" y="20147"/>
                    <a:pt x="5650" y="20921"/>
                    <a:pt x="4918" y="21654"/>
                  </a:cubicBezTo>
                  <a:cubicBezTo>
                    <a:pt x="3432" y="23097"/>
                    <a:pt x="2219" y="24353"/>
                    <a:pt x="1403" y="25252"/>
                  </a:cubicBezTo>
                  <a:cubicBezTo>
                    <a:pt x="566" y="26131"/>
                    <a:pt x="85" y="26654"/>
                    <a:pt x="85" y="26654"/>
                  </a:cubicBezTo>
                  <a:cubicBezTo>
                    <a:pt x="1" y="26759"/>
                    <a:pt x="43" y="26926"/>
                    <a:pt x="189" y="26989"/>
                  </a:cubicBezTo>
                  <a:cubicBezTo>
                    <a:pt x="229" y="27029"/>
                    <a:pt x="282" y="27049"/>
                    <a:pt x="336" y="27049"/>
                  </a:cubicBezTo>
                  <a:cubicBezTo>
                    <a:pt x="397" y="27049"/>
                    <a:pt x="459" y="27023"/>
                    <a:pt x="503" y="26968"/>
                  </a:cubicBezTo>
                  <a:cubicBezTo>
                    <a:pt x="503" y="26968"/>
                    <a:pt x="942" y="26445"/>
                    <a:pt x="1758" y="25545"/>
                  </a:cubicBezTo>
                  <a:cubicBezTo>
                    <a:pt x="2574" y="24667"/>
                    <a:pt x="3767" y="23411"/>
                    <a:pt x="5232" y="21947"/>
                  </a:cubicBezTo>
                  <a:cubicBezTo>
                    <a:pt x="5964" y="21214"/>
                    <a:pt x="6780" y="20419"/>
                    <a:pt x="7638" y="19624"/>
                  </a:cubicBezTo>
                  <a:cubicBezTo>
                    <a:pt x="8475" y="18787"/>
                    <a:pt x="9416" y="17950"/>
                    <a:pt x="10400" y="17071"/>
                  </a:cubicBezTo>
                  <a:cubicBezTo>
                    <a:pt x="11362" y="16213"/>
                    <a:pt x="12388" y="15335"/>
                    <a:pt x="13434" y="14456"/>
                  </a:cubicBezTo>
                  <a:cubicBezTo>
                    <a:pt x="14480" y="13598"/>
                    <a:pt x="15547" y="12740"/>
                    <a:pt x="16635" y="11882"/>
                  </a:cubicBezTo>
                  <a:lnTo>
                    <a:pt x="18288" y="10627"/>
                  </a:lnTo>
                  <a:cubicBezTo>
                    <a:pt x="18874" y="10229"/>
                    <a:pt x="19418" y="9811"/>
                    <a:pt x="19962" y="9413"/>
                  </a:cubicBezTo>
                  <a:cubicBezTo>
                    <a:pt x="20548" y="9016"/>
                    <a:pt x="21092" y="8639"/>
                    <a:pt x="21636" y="8262"/>
                  </a:cubicBezTo>
                  <a:cubicBezTo>
                    <a:pt x="22180" y="7865"/>
                    <a:pt x="22745" y="7509"/>
                    <a:pt x="23289" y="7174"/>
                  </a:cubicBezTo>
                  <a:cubicBezTo>
                    <a:pt x="23833" y="6798"/>
                    <a:pt x="24356" y="6463"/>
                    <a:pt x="24900" y="6149"/>
                  </a:cubicBezTo>
                  <a:cubicBezTo>
                    <a:pt x="25423" y="5814"/>
                    <a:pt x="25946" y="5501"/>
                    <a:pt x="26469" y="5208"/>
                  </a:cubicBezTo>
                  <a:cubicBezTo>
                    <a:pt x="26992" y="4915"/>
                    <a:pt x="27494" y="4622"/>
                    <a:pt x="27997" y="4371"/>
                  </a:cubicBezTo>
                  <a:cubicBezTo>
                    <a:pt x="28499" y="4099"/>
                    <a:pt x="28959" y="3848"/>
                    <a:pt x="29440" y="3617"/>
                  </a:cubicBezTo>
                  <a:cubicBezTo>
                    <a:pt x="29901" y="3366"/>
                    <a:pt x="30340" y="3157"/>
                    <a:pt x="30759" y="2948"/>
                  </a:cubicBezTo>
                  <a:cubicBezTo>
                    <a:pt x="31219" y="2780"/>
                    <a:pt x="31595" y="2592"/>
                    <a:pt x="31993" y="2404"/>
                  </a:cubicBezTo>
                  <a:cubicBezTo>
                    <a:pt x="32370" y="2216"/>
                    <a:pt x="32725" y="2069"/>
                    <a:pt x="33060" y="1944"/>
                  </a:cubicBezTo>
                  <a:cubicBezTo>
                    <a:pt x="33416" y="1776"/>
                    <a:pt x="33688" y="1651"/>
                    <a:pt x="33981" y="1546"/>
                  </a:cubicBezTo>
                  <a:cubicBezTo>
                    <a:pt x="34274" y="1441"/>
                    <a:pt x="34525" y="1337"/>
                    <a:pt x="34734" y="1253"/>
                  </a:cubicBezTo>
                  <a:cubicBezTo>
                    <a:pt x="34943" y="1169"/>
                    <a:pt x="35153" y="1148"/>
                    <a:pt x="35320" y="1128"/>
                  </a:cubicBezTo>
                  <a:cubicBezTo>
                    <a:pt x="35431" y="1107"/>
                    <a:pt x="35527" y="1100"/>
                    <a:pt x="35604" y="1100"/>
                  </a:cubicBezTo>
                  <a:cubicBezTo>
                    <a:pt x="35759" y="1100"/>
                    <a:pt x="35843" y="1128"/>
                    <a:pt x="35843" y="1128"/>
                  </a:cubicBezTo>
                  <a:cubicBezTo>
                    <a:pt x="35884" y="1136"/>
                    <a:pt x="35926" y="1140"/>
                    <a:pt x="35968" y="1140"/>
                  </a:cubicBezTo>
                  <a:cubicBezTo>
                    <a:pt x="36138" y="1140"/>
                    <a:pt x="36307" y="1070"/>
                    <a:pt x="36408" y="918"/>
                  </a:cubicBezTo>
                  <a:cubicBezTo>
                    <a:pt x="36596" y="646"/>
                    <a:pt x="36554" y="291"/>
                    <a:pt x="36303" y="102"/>
                  </a:cubicBezTo>
                  <a:cubicBezTo>
                    <a:pt x="36201" y="34"/>
                    <a:pt x="36077" y="0"/>
                    <a:pt x="359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22"/>
            <p:cNvSpPr/>
            <p:nvPr/>
          </p:nvSpPr>
          <p:spPr>
            <a:xfrm>
              <a:off x="2450725" y="550375"/>
              <a:ext cx="474475" cy="991900"/>
            </a:xfrm>
            <a:custGeom>
              <a:avLst/>
              <a:gdLst/>
              <a:ahLst/>
              <a:cxnLst/>
              <a:rect l="l" t="t" r="r" b="b"/>
              <a:pathLst>
                <a:path w="18979" h="39676" extrusionOk="0">
                  <a:moveTo>
                    <a:pt x="18678" y="1"/>
                  </a:moveTo>
                  <a:cubicBezTo>
                    <a:pt x="18630" y="1"/>
                    <a:pt x="18582" y="15"/>
                    <a:pt x="18539" y="43"/>
                  </a:cubicBezTo>
                  <a:cubicBezTo>
                    <a:pt x="18539" y="43"/>
                    <a:pt x="18497" y="64"/>
                    <a:pt x="18414" y="85"/>
                  </a:cubicBezTo>
                  <a:cubicBezTo>
                    <a:pt x="18330" y="127"/>
                    <a:pt x="18205" y="127"/>
                    <a:pt x="18016" y="148"/>
                  </a:cubicBezTo>
                  <a:cubicBezTo>
                    <a:pt x="17619" y="148"/>
                    <a:pt x="17137" y="273"/>
                    <a:pt x="16531" y="483"/>
                  </a:cubicBezTo>
                  <a:lnTo>
                    <a:pt x="16300" y="566"/>
                  </a:lnTo>
                  <a:cubicBezTo>
                    <a:pt x="16217" y="587"/>
                    <a:pt x="16133" y="629"/>
                    <a:pt x="16049" y="671"/>
                  </a:cubicBezTo>
                  <a:cubicBezTo>
                    <a:pt x="15903" y="734"/>
                    <a:pt x="15715" y="796"/>
                    <a:pt x="15568" y="901"/>
                  </a:cubicBezTo>
                  <a:cubicBezTo>
                    <a:pt x="15212" y="1089"/>
                    <a:pt x="14857" y="1299"/>
                    <a:pt x="14480" y="1550"/>
                  </a:cubicBezTo>
                  <a:cubicBezTo>
                    <a:pt x="13748" y="2052"/>
                    <a:pt x="12974" y="2701"/>
                    <a:pt x="12158" y="3433"/>
                  </a:cubicBezTo>
                  <a:cubicBezTo>
                    <a:pt x="10567" y="4918"/>
                    <a:pt x="8873" y="6843"/>
                    <a:pt x="7261" y="9061"/>
                  </a:cubicBezTo>
                  <a:cubicBezTo>
                    <a:pt x="5671" y="11258"/>
                    <a:pt x="4207" y="13832"/>
                    <a:pt x="3119" y="16510"/>
                  </a:cubicBezTo>
                  <a:cubicBezTo>
                    <a:pt x="2554" y="17849"/>
                    <a:pt x="2114" y="19230"/>
                    <a:pt x="1779" y="20653"/>
                  </a:cubicBezTo>
                  <a:cubicBezTo>
                    <a:pt x="1696" y="20988"/>
                    <a:pt x="1612" y="21343"/>
                    <a:pt x="1549" y="21699"/>
                  </a:cubicBezTo>
                  <a:cubicBezTo>
                    <a:pt x="1487" y="22055"/>
                    <a:pt x="1403" y="22390"/>
                    <a:pt x="1361" y="22745"/>
                  </a:cubicBezTo>
                  <a:cubicBezTo>
                    <a:pt x="1298" y="23080"/>
                    <a:pt x="1235" y="23415"/>
                    <a:pt x="1173" y="23771"/>
                  </a:cubicBezTo>
                  <a:lnTo>
                    <a:pt x="1026" y="24775"/>
                  </a:lnTo>
                  <a:cubicBezTo>
                    <a:pt x="880" y="25465"/>
                    <a:pt x="775" y="26114"/>
                    <a:pt x="712" y="26763"/>
                  </a:cubicBezTo>
                  <a:cubicBezTo>
                    <a:pt x="629" y="27432"/>
                    <a:pt x="545" y="28060"/>
                    <a:pt x="461" y="28688"/>
                  </a:cubicBezTo>
                  <a:cubicBezTo>
                    <a:pt x="336" y="29901"/>
                    <a:pt x="231" y="31094"/>
                    <a:pt x="147" y="32182"/>
                  </a:cubicBezTo>
                  <a:cubicBezTo>
                    <a:pt x="85" y="33291"/>
                    <a:pt x="43" y="34274"/>
                    <a:pt x="22" y="35174"/>
                  </a:cubicBezTo>
                  <a:cubicBezTo>
                    <a:pt x="1" y="36053"/>
                    <a:pt x="1" y="36848"/>
                    <a:pt x="22" y="37476"/>
                  </a:cubicBezTo>
                  <a:cubicBezTo>
                    <a:pt x="43" y="38124"/>
                    <a:pt x="85" y="38626"/>
                    <a:pt x="106" y="38961"/>
                  </a:cubicBezTo>
                  <a:cubicBezTo>
                    <a:pt x="127" y="39296"/>
                    <a:pt x="147" y="39484"/>
                    <a:pt x="147" y="39484"/>
                  </a:cubicBezTo>
                  <a:cubicBezTo>
                    <a:pt x="186" y="39580"/>
                    <a:pt x="276" y="39675"/>
                    <a:pt x="387" y="39675"/>
                  </a:cubicBezTo>
                  <a:cubicBezTo>
                    <a:pt x="398" y="39675"/>
                    <a:pt x="409" y="39674"/>
                    <a:pt x="419" y="39673"/>
                  </a:cubicBezTo>
                  <a:cubicBezTo>
                    <a:pt x="524" y="39631"/>
                    <a:pt x="629" y="39526"/>
                    <a:pt x="608" y="39401"/>
                  </a:cubicBezTo>
                  <a:cubicBezTo>
                    <a:pt x="608" y="39401"/>
                    <a:pt x="566" y="39254"/>
                    <a:pt x="545" y="38898"/>
                  </a:cubicBezTo>
                  <a:cubicBezTo>
                    <a:pt x="524" y="38564"/>
                    <a:pt x="503" y="38061"/>
                    <a:pt x="461" y="37434"/>
                  </a:cubicBezTo>
                  <a:cubicBezTo>
                    <a:pt x="440" y="36806"/>
                    <a:pt x="440" y="36053"/>
                    <a:pt x="461" y="35174"/>
                  </a:cubicBezTo>
                  <a:cubicBezTo>
                    <a:pt x="503" y="34274"/>
                    <a:pt x="545" y="33291"/>
                    <a:pt x="629" y="32203"/>
                  </a:cubicBezTo>
                  <a:cubicBezTo>
                    <a:pt x="712" y="31136"/>
                    <a:pt x="817" y="29964"/>
                    <a:pt x="963" y="28730"/>
                  </a:cubicBezTo>
                  <a:cubicBezTo>
                    <a:pt x="1047" y="28123"/>
                    <a:pt x="1089" y="27495"/>
                    <a:pt x="1194" y="26846"/>
                  </a:cubicBezTo>
                  <a:cubicBezTo>
                    <a:pt x="1277" y="26219"/>
                    <a:pt x="1382" y="25549"/>
                    <a:pt x="1487" y="24880"/>
                  </a:cubicBezTo>
                  <a:lnTo>
                    <a:pt x="1654" y="23875"/>
                  </a:lnTo>
                  <a:cubicBezTo>
                    <a:pt x="1696" y="23520"/>
                    <a:pt x="1779" y="23185"/>
                    <a:pt x="1821" y="22850"/>
                  </a:cubicBezTo>
                  <a:cubicBezTo>
                    <a:pt x="1884" y="22473"/>
                    <a:pt x="1968" y="22139"/>
                    <a:pt x="2010" y="21804"/>
                  </a:cubicBezTo>
                  <a:lnTo>
                    <a:pt x="2240" y="20779"/>
                  </a:lnTo>
                  <a:cubicBezTo>
                    <a:pt x="2554" y="19398"/>
                    <a:pt x="3014" y="18038"/>
                    <a:pt x="3558" y="16698"/>
                  </a:cubicBezTo>
                  <a:cubicBezTo>
                    <a:pt x="4625" y="14041"/>
                    <a:pt x="6069" y="11530"/>
                    <a:pt x="7638" y="9333"/>
                  </a:cubicBezTo>
                  <a:cubicBezTo>
                    <a:pt x="9207" y="7136"/>
                    <a:pt x="10902" y="5253"/>
                    <a:pt x="12471" y="3789"/>
                  </a:cubicBezTo>
                  <a:cubicBezTo>
                    <a:pt x="13267" y="3056"/>
                    <a:pt x="14041" y="2429"/>
                    <a:pt x="14752" y="1926"/>
                  </a:cubicBezTo>
                  <a:cubicBezTo>
                    <a:pt x="15108" y="1654"/>
                    <a:pt x="15464" y="1445"/>
                    <a:pt x="15777" y="1236"/>
                  </a:cubicBezTo>
                  <a:cubicBezTo>
                    <a:pt x="15903" y="1131"/>
                    <a:pt x="16049" y="1027"/>
                    <a:pt x="16217" y="964"/>
                  </a:cubicBezTo>
                  <a:cubicBezTo>
                    <a:pt x="16342" y="859"/>
                    <a:pt x="16510" y="796"/>
                    <a:pt x="16635" y="713"/>
                  </a:cubicBezTo>
                  <a:cubicBezTo>
                    <a:pt x="17179" y="441"/>
                    <a:pt x="17661" y="273"/>
                    <a:pt x="17974" y="273"/>
                  </a:cubicBezTo>
                  <a:cubicBezTo>
                    <a:pt x="18001" y="270"/>
                    <a:pt x="18027" y="268"/>
                    <a:pt x="18053" y="268"/>
                  </a:cubicBezTo>
                  <a:cubicBezTo>
                    <a:pt x="18166" y="268"/>
                    <a:pt x="18262" y="302"/>
                    <a:pt x="18330" y="336"/>
                  </a:cubicBezTo>
                  <a:cubicBezTo>
                    <a:pt x="18414" y="378"/>
                    <a:pt x="18456" y="399"/>
                    <a:pt x="18456" y="399"/>
                  </a:cubicBezTo>
                  <a:cubicBezTo>
                    <a:pt x="18539" y="462"/>
                    <a:pt x="18665" y="483"/>
                    <a:pt x="18811" y="504"/>
                  </a:cubicBezTo>
                  <a:cubicBezTo>
                    <a:pt x="18937" y="420"/>
                    <a:pt x="18979" y="273"/>
                    <a:pt x="18916" y="148"/>
                  </a:cubicBezTo>
                  <a:cubicBezTo>
                    <a:pt x="18861" y="52"/>
                    <a:pt x="18770" y="1"/>
                    <a:pt x="186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22"/>
            <p:cNvSpPr/>
            <p:nvPr/>
          </p:nvSpPr>
          <p:spPr>
            <a:xfrm>
              <a:off x="2442900" y="583150"/>
              <a:ext cx="162700" cy="955400"/>
            </a:xfrm>
            <a:custGeom>
              <a:avLst/>
              <a:gdLst/>
              <a:ahLst/>
              <a:cxnLst/>
              <a:rect l="l" t="t" r="r" b="b"/>
              <a:pathLst>
                <a:path w="6508" h="38216" extrusionOk="0">
                  <a:moveTo>
                    <a:pt x="5637" y="0"/>
                  </a:moveTo>
                  <a:cubicBezTo>
                    <a:pt x="5565" y="0"/>
                    <a:pt x="5492" y="10"/>
                    <a:pt x="5419" y="30"/>
                  </a:cubicBezTo>
                  <a:cubicBezTo>
                    <a:pt x="4938" y="155"/>
                    <a:pt x="4645" y="636"/>
                    <a:pt x="4792" y="1097"/>
                  </a:cubicBezTo>
                  <a:cubicBezTo>
                    <a:pt x="4792" y="1097"/>
                    <a:pt x="4813" y="1159"/>
                    <a:pt x="4813" y="1243"/>
                  </a:cubicBezTo>
                  <a:cubicBezTo>
                    <a:pt x="4833" y="1306"/>
                    <a:pt x="4833" y="1410"/>
                    <a:pt x="4813" y="1578"/>
                  </a:cubicBezTo>
                  <a:cubicBezTo>
                    <a:pt x="4813" y="1724"/>
                    <a:pt x="4750" y="1892"/>
                    <a:pt x="4708" y="2101"/>
                  </a:cubicBezTo>
                  <a:cubicBezTo>
                    <a:pt x="4645" y="2310"/>
                    <a:pt x="4603" y="2540"/>
                    <a:pt x="4520" y="2771"/>
                  </a:cubicBezTo>
                  <a:cubicBezTo>
                    <a:pt x="4373" y="3273"/>
                    <a:pt x="4122" y="3859"/>
                    <a:pt x="3892" y="4528"/>
                  </a:cubicBezTo>
                  <a:cubicBezTo>
                    <a:pt x="3620" y="5219"/>
                    <a:pt x="3390" y="5972"/>
                    <a:pt x="3139" y="6809"/>
                  </a:cubicBezTo>
                  <a:cubicBezTo>
                    <a:pt x="2971" y="7227"/>
                    <a:pt x="2867" y="7667"/>
                    <a:pt x="2741" y="8127"/>
                  </a:cubicBezTo>
                  <a:cubicBezTo>
                    <a:pt x="2616" y="8566"/>
                    <a:pt x="2448" y="9027"/>
                    <a:pt x="2344" y="9529"/>
                  </a:cubicBezTo>
                  <a:cubicBezTo>
                    <a:pt x="2239" y="10010"/>
                    <a:pt x="2113" y="10491"/>
                    <a:pt x="1988" y="11014"/>
                  </a:cubicBezTo>
                  <a:cubicBezTo>
                    <a:pt x="1841" y="11517"/>
                    <a:pt x="1737" y="12061"/>
                    <a:pt x="1632" y="12584"/>
                  </a:cubicBezTo>
                  <a:cubicBezTo>
                    <a:pt x="1402" y="13672"/>
                    <a:pt x="1256" y="14781"/>
                    <a:pt x="1046" y="15911"/>
                  </a:cubicBezTo>
                  <a:cubicBezTo>
                    <a:pt x="900" y="16496"/>
                    <a:pt x="858" y="17061"/>
                    <a:pt x="774" y="17647"/>
                  </a:cubicBezTo>
                  <a:lnTo>
                    <a:pt x="544" y="19363"/>
                  </a:lnTo>
                  <a:cubicBezTo>
                    <a:pt x="419" y="20535"/>
                    <a:pt x="314" y="21685"/>
                    <a:pt x="209" y="22836"/>
                  </a:cubicBezTo>
                  <a:cubicBezTo>
                    <a:pt x="126" y="23987"/>
                    <a:pt x="63" y="25117"/>
                    <a:pt x="21" y="26226"/>
                  </a:cubicBezTo>
                  <a:cubicBezTo>
                    <a:pt x="21" y="27314"/>
                    <a:pt x="0" y="28381"/>
                    <a:pt x="0" y="29385"/>
                  </a:cubicBezTo>
                  <a:cubicBezTo>
                    <a:pt x="0" y="29888"/>
                    <a:pt x="0" y="30369"/>
                    <a:pt x="21" y="30850"/>
                  </a:cubicBezTo>
                  <a:cubicBezTo>
                    <a:pt x="42" y="31310"/>
                    <a:pt x="42" y="31771"/>
                    <a:pt x="63" y="32210"/>
                  </a:cubicBezTo>
                  <a:cubicBezTo>
                    <a:pt x="105" y="33068"/>
                    <a:pt x="105" y="33884"/>
                    <a:pt x="168" y="34574"/>
                  </a:cubicBezTo>
                  <a:cubicBezTo>
                    <a:pt x="230" y="35286"/>
                    <a:pt x="251" y="35893"/>
                    <a:pt x="314" y="36416"/>
                  </a:cubicBezTo>
                  <a:cubicBezTo>
                    <a:pt x="377" y="37441"/>
                    <a:pt x="440" y="38006"/>
                    <a:pt x="440" y="38006"/>
                  </a:cubicBezTo>
                  <a:cubicBezTo>
                    <a:pt x="440" y="38131"/>
                    <a:pt x="544" y="38215"/>
                    <a:pt x="670" y="38215"/>
                  </a:cubicBezTo>
                  <a:cubicBezTo>
                    <a:pt x="795" y="38215"/>
                    <a:pt x="879" y="38110"/>
                    <a:pt x="879" y="37985"/>
                  </a:cubicBezTo>
                  <a:cubicBezTo>
                    <a:pt x="879" y="37985"/>
                    <a:pt x="837" y="37420"/>
                    <a:pt x="732" y="36395"/>
                  </a:cubicBezTo>
                  <a:cubicBezTo>
                    <a:pt x="691" y="35893"/>
                    <a:pt x="628" y="35265"/>
                    <a:pt x="565" y="34553"/>
                  </a:cubicBezTo>
                  <a:cubicBezTo>
                    <a:pt x="481" y="33863"/>
                    <a:pt x="481" y="33047"/>
                    <a:pt x="440" y="32189"/>
                  </a:cubicBezTo>
                  <a:cubicBezTo>
                    <a:pt x="419" y="31729"/>
                    <a:pt x="419" y="31289"/>
                    <a:pt x="377" y="30829"/>
                  </a:cubicBezTo>
                  <a:cubicBezTo>
                    <a:pt x="356" y="30348"/>
                    <a:pt x="356" y="29846"/>
                    <a:pt x="356" y="29364"/>
                  </a:cubicBezTo>
                  <a:cubicBezTo>
                    <a:pt x="356" y="28360"/>
                    <a:pt x="377" y="27314"/>
                    <a:pt x="377" y="26226"/>
                  </a:cubicBezTo>
                  <a:cubicBezTo>
                    <a:pt x="440" y="25117"/>
                    <a:pt x="481" y="23987"/>
                    <a:pt x="544" y="22836"/>
                  </a:cubicBezTo>
                  <a:cubicBezTo>
                    <a:pt x="649" y="21706"/>
                    <a:pt x="732" y="20535"/>
                    <a:pt x="858" y="19384"/>
                  </a:cubicBezTo>
                  <a:lnTo>
                    <a:pt x="1088" y="17668"/>
                  </a:lnTo>
                  <a:cubicBezTo>
                    <a:pt x="1172" y="17082"/>
                    <a:pt x="1256" y="16538"/>
                    <a:pt x="1360" y="15973"/>
                  </a:cubicBezTo>
                  <a:cubicBezTo>
                    <a:pt x="1569" y="14843"/>
                    <a:pt x="1737" y="13734"/>
                    <a:pt x="1988" y="12667"/>
                  </a:cubicBezTo>
                  <a:cubicBezTo>
                    <a:pt x="2092" y="12144"/>
                    <a:pt x="2197" y="11600"/>
                    <a:pt x="2323" y="11098"/>
                  </a:cubicBezTo>
                  <a:cubicBezTo>
                    <a:pt x="2427" y="10596"/>
                    <a:pt x="2553" y="10115"/>
                    <a:pt x="2699" y="9613"/>
                  </a:cubicBezTo>
                  <a:cubicBezTo>
                    <a:pt x="2825" y="9110"/>
                    <a:pt x="2950" y="8650"/>
                    <a:pt x="3076" y="8190"/>
                  </a:cubicBezTo>
                  <a:cubicBezTo>
                    <a:pt x="3222" y="7750"/>
                    <a:pt x="3348" y="7311"/>
                    <a:pt x="3473" y="6892"/>
                  </a:cubicBezTo>
                  <a:cubicBezTo>
                    <a:pt x="3745" y="6056"/>
                    <a:pt x="3976" y="5302"/>
                    <a:pt x="4227" y="4633"/>
                  </a:cubicBezTo>
                  <a:cubicBezTo>
                    <a:pt x="4478" y="3984"/>
                    <a:pt x="4666" y="3377"/>
                    <a:pt x="4917" y="2938"/>
                  </a:cubicBezTo>
                  <a:cubicBezTo>
                    <a:pt x="5022" y="2729"/>
                    <a:pt x="5147" y="2519"/>
                    <a:pt x="5252" y="2373"/>
                  </a:cubicBezTo>
                  <a:cubicBezTo>
                    <a:pt x="5357" y="2185"/>
                    <a:pt x="5440" y="2059"/>
                    <a:pt x="5545" y="1954"/>
                  </a:cubicBezTo>
                  <a:cubicBezTo>
                    <a:pt x="5650" y="1850"/>
                    <a:pt x="5712" y="1787"/>
                    <a:pt x="5796" y="1745"/>
                  </a:cubicBezTo>
                  <a:lnTo>
                    <a:pt x="5901" y="1682"/>
                  </a:lnTo>
                  <a:cubicBezTo>
                    <a:pt x="6298" y="1536"/>
                    <a:pt x="6507" y="1076"/>
                    <a:pt x="6486" y="657"/>
                  </a:cubicBezTo>
                  <a:cubicBezTo>
                    <a:pt x="6381" y="269"/>
                    <a:pt x="6022" y="0"/>
                    <a:pt x="56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22"/>
            <p:cNvSpPr/>
            <p:nvPr/>
          </p:nvSpPr>
          <p:spPr>
            <a:xfrm>
              <a:off x="2450725" y="1009625"/>
              <a:ext cx="1031050" cy="529700"/>
            </a:xfrm>
            <a:custGeom>
              <a:avLst/>
              <a:gdLst/>
              <a:ahLst/>
              <a:cxnLst/>
              <a:rect l="l" t="t" r="r" b="b"/>
              <a:pathLst>
                <a:path w="41242" h="21188" extrusionOk="0">
                  <a:moveTo>
                    <a:pt x="36658" y="0"/>
                  </a:moveTo>
                  <a:cubicBezTo>
                    <a:pt x="36610" y="0"/>
                    <a:pt x="36561" y="1"/>
                    <a:pt x="36513" y="2"/>
                  </a:cubicBezTo>
                  <a:cubicBezTo>
                    <a:pt x="36324" y="2"/>
                    <a:pt x="36199" y="23"/>
                    <a:pt x="36011" y="44"/>
                  </a:cubicBezTo>
                  <a:cubicBezTo>
                    <a:pt x="35843" y="86"/>
                    <a:pt x="35697" y="128"/>
                    <a:pt x="35550" y="149"/>
                  </a:cubicBezTo>
                  <a:cubicBezTo>
                    <a:pt x="35383" y="191"/>
                    <a:pt x="35257" y="253"/>
                    <a:pt x="35090" y="316"/>
                  </a:cubicBezTo>
                  <a:cubicBezTo>
                    <a:pt x="34964" y="358"/>
                    <a:pt x="34797" y="421"/>
                    <a:pt x="34671" y="505"/>
                  </a:cubicBezTo>
                  <a:cubicBezTo>
                    <a:pt x="34106" y="756"/>
                    <a:pt x="33688" y="1153"/>
                    <a:pt x="33332" y="1572"/>
                  </a:cubicBezTo>
                  <a:cubicBezTo>
                    <a:pt x="32998" y="1990"/>
                    <a:pt x="32788" y="2429"/>
                    <a:pt x="32684" y="2848"/>
                  </a:cubicBezTo>
                  <a:cubicBezTo>
                    <a:pt x="32642" y="3057"/>
                    <a:pt x="32600" y="3266"/>
                    <a:pt x="32579" y="3455"/>
                  </a:cubicBezTo>
                  <a:cubicBezTo>
                    <a:pt x="32579" y="3664"/>
                    <a:pt x="32558" y="3852"/>
                    <a:pt x="32579" y="3999"/>
                  </a:cubicBezTo>
                  <a:cubicBezTo>
                    <a:pt x="32600" y="4082"/>
                    <a:pt x="32600" y="4166"/>
                    <a:pt x="32600" y="4229"/>
                  </a:cubicBezTo>
                  <a:cubicBezTo>
                    <a:pt x="32600" y="4292"/>
                    <a:pt x="32642" y="4375"/>
                    <a:pt x="32642" y="4438"/>
                  </a:cubicBezTo>
                  <a:cubicBezTo>
                    <a:pt x="32663" y="4585"/>
                    <a:pt x="32705" y="4710"/>
                    <a:pt x="32746" y="4815"/>
                  </a:cubicBezTo>
                  <a:cubicBezTo>
                    <a:pt x="32767" y="4919"/>
                    <a:pt x="32851" y="5024"/>
                    <a:pt x="32872" y="5108"/>
                  </a:cubicBezTo>
                  <a:cubicBezTo>
                    <a:pt x="32893" y="5150"/>
                    <a:pt x="32893" y="5212"/>
                    <a:pt x="32914" y="5233"/>
                  </a:cubicBezTo>
                  <a:cubicBezTo>
                    <a:pt x="32914" y="5275"/>
                    <a:pt x="32956" y="5317"/>
                    <a:pt x="32956" y="5338"/>
                  </a:cubicBezTo>
                  <a:cubicBezTo>
                    <a:pt x="32998" y="5463"/>
                    <a:pt x="32977" y="5547"/>
                    <a:pt x="32977" y="5547"/>
                  </a:cubicBezTo>
                  <a:cubicBezTo>
                    <a:pt x="32956" y="5756"/>
                    <a:pt x="33081" y="5924"/>
                    <a:pt x="33207" y="5945"/>
                  </a:cubicBezTo>
                  <a:cubicBezTo>
                    <a:pt x="33221" y="5946"/>
                    <a:pt x="33234" y="5947"/>
                    <a:pt x="33247" y="5947"/>
                  </a:cubicBezTo>
                  <a:cubicBezTo>
                    <a:pt x="33416" y="5947"/>
                    <a:pt x="33545" y="5826"/>
                    <a:pt x="33583" y="5652"/>
                  </a:cubicBezTo>
                  <a:cubicBezTo>
                    <a:pt x="33604" y="5463"/>
                    <a:pt x="33479" y="5317"/>
                    <a:pt x="33290" y="5275"/>
                  </a:cubicBezTo>
                  <a:cubicBezTo>
                    <a:pt x="33290" y="5275"/>
                    <a:pt x="33207" y="5275"/>
                    <a:pt x="33102" y="5212"/>
                  </a:cubicBezTo>
                  <a:cubicBezTo>
                    <a:pt x="33081" y="5212"/>
                    <a:pt x="33060" y="5170"/>
                    <a:pt x="33018" y="5150"/>
                  </a:cubicBezTo>
                  <a:cubicBezTo>
                    <a:pt x="32998" y="5129"/>
                    <a:pt x="32998" y="5066"/>
                    <a:pt x="32977" y="5045"/>
                  </a:cubicBezTo>
                  <a:cubicBezTo>
                    <a:pt x="32956" y="4961"/>
                    <a:pt x="32893" y="4898"/>
                    <a:pt x="32872" y="4794"/>
                  </a:cubicBezTo>
                  <a:cubicBezTo>
                    <a:pt x="32851" y="4689"/>
                    <a:pt x="32788" y="4585"/>
                    <a:pt x="32788" y="4438"/>
                  </a:cubicBezTo>
                  <a:cubicBezTo>
                    <a:pt x="32788" y="4375"/>
                    <a:pt x="32767" y="4313"/>
                    <a:pt x="32767" y="4229"/>
                  </a:cubicBezTo>
                  <a:lnTo>
                    <a:pt x="32767" y="3999"/>
                  </a:lnTo>
                  <a:cubicBezTo>
                    <a:pt x="32767" y="3852"/>
                    <a:pt x="32788" y="3685"/>
                    <a:pt x="32809" y="3497"/>
                  </a:cubicBezTo>
                  <a:cubicBezTo>
                    <a:pt x="32872" y="3329"/>
                    <a:pt x="32893" y="3141"/>
                    <a:pt x="32977" y="2953"/>
                  </a:cubicBezTo>
                  <a:cubicBezTo>
                    <a:pt x="33102" y="2555"/>
                    <a:pt x="33311" y="2178"/>
                    <a:pt x="33604" y="1802"/>
                  </a:cubicBezTo>
                  <a:cubicBezTo>
                    <a:pt x="33897" y="1446"/>
                    <a:pt x="34274" y="1069"/>
                    <a:pt x="34776" y="839"/>
                  </a:cubicBezTo>
                  <a:lnTo>
                    <a:pt x="35174" y="672"/>
                  </a:lnTo>
                  <a:cubicBezTo>
                    <a:pt x="35299" y="630"/>
                    <a:pt x="35425" y="567"/>
                    <a:pt x="35592" y="546"/>
                  </a:cubicBezTo>
                  <a:cubicBezTo>
                    <a:pt x="35739" y="525"/>
                    <a:pt x="35885" y="463"/>
                    <a:pt x="36031" y="442"/>
                  </a:cubicBezTo>
                  <a:cubicBezTo>
                    <a:pt x="36157" y="421"/>
                    <a:pt x="36345" y="400"/>
                    <a:pt x="36513" y="400"/>
                  </a:cubicBezTo>
                  <a:cubicBezTo>
                    <a:pt x="36578" y="395"/>
                    <a:pt x="36645" y="393"/>
                    <a:pt x="36712" y="393"/>
                  </a:cubicBezTo>
                  <a:cubicBezTo>
                    <a:pt x="37247" y="393"/>
                    <a:pt x="37834" y="540"/>
                    <a:pt x="38354" y="818"/>
                  </a:cubicBezTo>
                  <a:cubicBezTo>
                    <a:pt x="39568" y="1446"/>
                    <a:pt x="40446" y="2827"/>
                    <a:pt x="40656" y="4396"/>
                  </a:cubicBezTo>
                  <a:cubicBezTo>
                    <a:pt x="40760" y="5170"/>
                    <a:pt x="40739" y="6007"/>
                    <a:pt x="40530" y="6823"/>
                  </a:cubicBezTo>
                  <a:cubicBezTo>
                    <a:pt x="40321" y="7639"/>
                    <a:pt x="39986" y="8414"/>
                    <a:pt x="39484" y="9146"/>
                  </a:cubicBezTo>
                  <a:cubicBezTo>
                    <a:pt x="39024" y="9857"/>
                    <a:pt x="38396" y="10548"/>
                    <a:pt x="37705" y="11113"/>
                  </a:cubicBezTo>
                  <a:cubicBezTo>
                    <a:pt x="37559" y="11280"/>
                    <a:pt x="37371" y="11406"/>
                    <a:pt x="37182" y="11531"/>
                  </a:cubicBezTo>
                  <a:lnTo>
                    <a:pt x="37057" y="11636"/>
                  </a:lnTo>
                  <a:cubicBezTo>
                    <a:pt x="37057" y="11657"/>
                    <a:pt x="36994" y="11699"/>
                    <a:pt x="36994" y="11699"/>
                  </a:cubicBezTo>
                  <a:lnTo>
                    <a:pt x="36931" y="11740"/>
                  </a:lnTo>
                  <a:lnTo>
                    <a:pt x="36638" y="11929"/>
                  </a:lnTo>
                  <a:cubicBezTo>
                    <a:pt x="36429" y="12054"/>
                    <a:pt x="36241" y="12159"/>
                    <a:pt x="36031" y="12264"/>
                  </a:cubicBezTo>
                  <a:cubicBezTo>
                    <a:pt x="35843" y="12368"/>
                    <a:pt x="35634" y="12473"/>
                    <a:pt x="35425" y="12577"/>
                  </a:cubicBezTo>
                  <a:cubicBezTo>
                    <a:pt x="33730" y="13373"/>
                    <a:pt x="31930" y="13937"/>
                    <a:pt x="30089" y="14481"/>
                  </a:cubicBezTo>
                  <a:cubicBezTo>
                    <a:pt x="26428" y="15570"/>
                    <a:pt x="22724" y="16427"/>
                    <a:pt x="19209" y="17181"/>
                  </a:cubicBezTo>
                  <a:cubicBezTo>
                    <a:pt x="15715" y="17913"/>
                    <a:pt x="12451" y="18562"/>
                    <a:pt x="9626" y="19085"/>
                  </a:cubicBezTo>
                  <a:cubicBezTo>
                    <a:pt x="3976" y="20131"/>
                    <a:pt x="210" y="20738"/>
                    <a:pt x="210" y="20738"/>
                  </a:cubicBezTo>
                  <a:cubicBezTo>
                    <a:pt x="64" y="20759"/>
                    <a:pt x="1" y="20863"/>
                    <a:pt x="22" y="21010"/>
                  </a:cubicBezTo>
                  <a:cubicBezTo>
                    <a:pt x="39" y="21113"/>
                    <a:pt x="113" y="21188"/>
                    <a:pt x="209" y="21188"/>
                  </a:cubicBezTo>
                  <a:cubicBezTo>
                    <a:pt x="229" y="21188"/>
                    <a:pt x="251" y="21184"/>
                    <a:pt x="273" y="21177"/>
                  </a:cubicBezTo>
                  <a:cubicBezTo>
                    <a:pt x="273" y="21177"/>
                    <a:pt x="4039" y="20612"/>
                    <a:pt x="9689" y="19566"/>
                  </a:cubicBezTo>
                  <a:cubicBezTo>
                    <a:pt x="12513" y="19043"/>
                    <a:pt x="15819" y="18415"/>
                    <a:pt x="19313" y="17662"/>
                  </a:cubicBezTo>
                  <a:cubicBezTo>
                    <a:pt x="22829" y="16888"/>
                    <a:pt x="26532" y="16030"/>
                    <a:pt x="30236" y="14942"/>
                  </a:cubicBezTo>
                  <a:cubicBezTo>
                    <a:pt x="32056" y="14377"/>
                    <a:pt x="33897" y="13812"/>
                    <a:pt x="35613" y="12996"/>
                  </a:cubicBezTo>
                  <a:cubicBezTo>
                    <a:pt x="35843" y="12912"/>
                    <a:pt x="36052" y="12787"/>
                    <a:pt x="36262" y="12682"/>
                  </a:cubicBezTo>
                  <a:cubicBezTo>
                    <a:pt x="36513" y="12557"/>
                    <a:pt x="36722" y="12452"/>
                    <a:pt x="36889" y="12326"/>
                  </a:cubicBezTo>
                  <a:lnTo>
                    <a:pt x="37182" y="12138"/>
                  </a:lnTo>
                  <a:lnTo>
                    <a:pt x="37266" y="12075"/>
                  </a:lnTo>
                  <a:cubicBezTo>
                    <a:pt x="37308" y="12054"/>
                    <a:pt x="37308" y="12054"/>
                    <a:pt x="37350" y="12033"/>
                  </a:cubicBezTo>
                  <a:lnTo>
                    <a:pt x="37475" y="11929"/>
                  </a:lnTo>
                  <a:cubicBezTo>
                    <a:pt x="37664" y="11761"/>
                    <a:pt x="37831" y="11636"/>
                    <a:pt x="38019" y="11489"/>
                  </a:cubicBezTo>
                  <a:cubicBezTo>
                    <a:pt x="38731" y="10883"/>
                    <a:pt x="39379" y="10171"/>
                    <a:pt x="39881" y="9418"/>
                  </a:cubicBezTo>
                  <a:cubicBezTo>
                    <a:pt x="40384" y="8665"/>
                    <a:pt x="40760" y="7828"/>
                    <a:pt x="40969" y="6949"/>
                  </a:cubicBezTo>
                  <a:cubicBezTo>
                    <a:pt x="41221" y="6091"/>
                    <a:pt x="41241" y="5212"/>
                    <a:pt x="41137" y="4375"/>
                  </a:cubicBezTo>
                  <a:cubicBezTo>
                    <a:pt x="40907" y="2701"/>
                    <a:pt x="39965" y="1174"/>
                    <a:pt x="38605" y="463"/>
                  </a:cubicBezTo>
                  <a:cubicBezTo>
                    <a:pt x="37982" y="132"/>
                    <a:pt x="37305" y="0"/>
                    <a:pt x="366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22"/>
            <p:cNvSpPr/>
            <p:nvPr/>
          </p:nvSpPr>
          <p:spPr>
            <a:xfrm>
              <a:off x="2458575" y="1123700"/>
              <a:ext cx="729225" cy="406475"/>
            </a:xfrm>
            <a:custGeom>
              <a:avLst/>
              <a:gdLst/>
              <a:ahLst/>
              <a:cxnLst/>
              <a:rect l="l" t="t" r="r" b="b"/>
              <a:pathLst>
                <a:path w="29169" h="16259" fill="none" extrusionOk="0">
                  <a:moveTo>
                    <a:pt x="1" y="16258"/>
                  </a:moveTo>
                  <a:cubicBezTo>
                    <a:pt x="1" y="16258"/>
                    <a:pt x="15631" y="13078"/>
                    <a:pt x="14731" y="12074"/>
                  </a:cubicBezTo>
                  <a:cubicBezTo>
                    <a:pt x="13831" y="11111"/>
                    <a:pt x="21468" y="11425"/>
                    <a:pt x="20297" y="10421"/>
                  </a:cubicBezTo>
                  <a:cubicBezTo>
                    <a:pt x="19083" y="9458"/>
                    <a:pt x="26239" y="8412"/>
                    <a:pt x="24419" y="7366"/>
                  </a:cubicBezTo>
                  <a:cubicBezTo>
                    <a:pt x="22619" y="6320"/>
                    <a:pt x="29168" y="3474"/>
                    <a:pt x="27222" y="2114"/>
                  </a:cubicBezTo>
                  <a:cubicBezTo>
                    <a:pt x="25256" y="754"/>
                    <a:pt x="21489" y="4625"/>
                    <a:pt x="21594" y="2846"/>
                  </a:cubicBezTo>
                  <a:cubicBezTo>
                    <a:pt x="21761" y="1"/>
                    <a:pt x="17200" y="7763"/>
                    <a:pt x="17388" y="5462"/>
                  </a:cubicBezTo>
                  <a:cubicBezTo>
                    <a:pt x="17702" y="1800"/>
                    <a:pt x="12555" y="8496"/>
                    <a:pt x="12806" y="7324"/>
                  </a:cubicBezTo>
                  <a:cubicBezTo>
                    <a:pt x="13580" y="3976"/>
                    <a:pt x="7952" y="12346"/>
                    <a:pt x="8287" y="10839"/>
                  </a:cubicBezTo>
                  <a:cubicBezTo>
                    <a:pt x="9124" y="7324"/>
                    <a:pt x="3558" y="14584"/>
                    <a:pt x="4290" y="13245"/>
                  </a:cubicBezTo>
                  <a:cubicBezTo>
                    <a:pt x="5650" y="10714"/>
                    <a:pt x="1" y="16258"/>
                    <a:pt x="1" y="16258"/>
                  </a:cubicBezTo>
                  <a:close/>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22"/>
            <p:cNvSpPr/>
            <p:nvPr/>
          </p:nvSpPr>
          <p:spPr>
            <a:xfrm>
              <a:off x="2458575" y="1188050"/>
              <a:ext cx="689475" cy="342125"/>
            </a:xfrm>
            <a:custGeom>
              <a:avLst/>
              <a:gdLst/>
              <a:ahLst/>
              <a:cxnLst/>
              <a:rect l="l" t="t" r="r" b="b"/>
              <a:pathLst>
                <a:path w="27579" h="13685" fill="none" extrusionOk="0">
                  <a:moveTo>
                    <a:pt x="1" y="13684"/>
                  </a:moveTo>
                  <a:lnTo>
                    <a:pt x="27578" y="0"/>
                  </a:lnTo>
                </a:path>
              </a:pathLst>
            </a:custGeom>
            <a:noFill/>
            <a:ln w="1150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22"/>
            <p:cNvSpPr/>
            <p:nvPr/>
          </p:nvSpPr>
          <p:spPr>
            <a:xfrm>
              <a:off x="2450725" y="612125"/>
              <a:ext cx="854250" cy="928725"/>
            </a:xfrm>
            <a:custGeom>
              <a:avLst/>
              <a:gdLst/>
              <a:ahLst/>
              <a:cxnLst/>
              <a:rect l="l" t="t" r="r" b="b"/>
              <a:pathLst>
                <a:path w="34170" h="37149" extrusionOk="0">
                  <a:moveTo>
                    <a:pt x="22891" y="440"/>
                  </a:moveTo>
                  <a:lnTo>
                    <a:pt x="23038" y="461"/>
                  </a:lnTo>
                  <a:cubicBezTo>
                    <a:pt x="23268" y="523"/>
                    <a:pt x="23519" y="649"/>
                    <a:pt x="23728" y="775"/>
                  </a:cubicBezTo>
                  <a:cubicBezTo>
                    <a:pt x="24168" y="1067"/>
                    <a:pt x="24586" y="1465"/>
                    <a:pt x="24942" y="1884"/>
                  </a:cubicBezTo>
                  <a:cubicBezTo>
                    <a:pt x="25161" y="2114"/>
                    <a:pt x="25361" y="2357"/>
                    <a:pt x="25545" y="2616"/>
                  </a:cubicBezTo>
                  <a:lnTo>
                    <a:pt x="25545" y="2616"/>
                  </a:lnTo>
                  <a:cubicBezTo>
                    <a:pt x="25270" y="2494"/>
                    <a:pt x="24992" y="2362"/>
                    <a:pt x="24712" y="2218"/>
                  </a:cubicBezTo>
                  <a:cubicBezTo>
                    <a:pt x="24314" y="2009"/>
                    <a:pt x="23875" y="1779"/>
                    <a:pt x="23477" y="1486"/>
                  </a:cubicBezTo>
                  <a:cubicBezTo>
                    <a:pt x="23268" y="1339"/>
                    <a:pt x="23101" y="1172"/>
                    <a:pt x="22912" y="1026"/>
                  </a:cubicBezTo>
                  <a:cubicBezTo>
                    <a:pt x="22808" y="942"/>
                    <a:pt x="22724" y="837"/>
                    <a:pt x="22682" y="754"/>
                  </a:cubicBezTo>
                  <a:cubicBezTo>
                    <a:pt x="22598" y="649"/>
                    <a:pt x="22598" y="565"/>
                    <a:pt x="22598" y="544"/>
                  </a:cubicBezTo>
                  <a:lnTo>
                    <a:pt x="22619" y="523"/>
                  </a:lnTo>
                  <a:lnTo>
                    <a:pt x="22682" y="503"/>
                  </a:lnTo>
                  <a:lnTo>
                    <a:pt x="22703" y="503"/>
                  </a:lnTo>
                  <a:cubicBezTo>
                    <a:pt x="22703" y="503"/>
                    <a:pt x="22724" y="461"/>
                    <a:pt x="22745" y="461"/>
                  </a:cubicBezTo>
                  <a:cubicBezTo>
                    <a:pt x="22787" y="440"/>
                    <a:pt x="22829" y="440"/>
                    <a:pt x="22891" y="440"/>
                  </a:cubicBezTo>
                  <a:close/>
                  <a:moveTo>
                    <a:pt x="14516" y="5885"/>
                  </a:moveTo>
                  <a:cubicBezTo>
                    <a:pt x="14744" y="5885"/>
                    <a:pt x="15013" y="5997"/>
                    <a:pt x="15254" y="6152"/>
                  </a:cubicBezTo>
                  <a:cubicBezTo>
                    <a:pt x="15526" y="6319"/>
                    <a:pt x="15798" y="6591"/>
                    <a:pt x="16049" y="6842"/>
                  </a:cubicBezTo>
                  <a:cubicBezTo>
                    <a:pt x="16300" y="7135"/>
                    <a:pt x="16531" y="7428"/>
                    <a:pt x="16740" y="7742"/>
                  </a:cubicBezTo>
                  <a:cubicBezTo>
                    <a:pt x="16747" y="7753"/>
                    <a:pt x="16754" y="7763"/>
                    <a:pt x="16761" y="7774"/>
                  </a:cubicBezTo>
                  <a:lnTo>
                    <a:pt x="16761" y="7774"/>
                  </a:lnTo>
                  <a:cubicBezTo>
                    <a:pt x="16577" y="7698"/>
                    <a:pt x="16394" y="7619"/>
                    <a:pt x="16217" y="7533"/>
                  </a:cubicBezTo>
                  <a:cubicBezTo>
                    <a:pt x="15903" y="7365"/>
                    <a:pt x="15568" y="7219"/>
                    <a:pt x="15254" y="7031"/>
                  </a:cubicBezTo>
                  <a:cubicBezTo>
                    <a:pt x="14940" y="6842"/>
                    <a:pt x="14627" y="6633"/>
                    <a:pt x="14376" y="6403"/>
                  </a:cubicBezTo>
                  <a:cubicBezTo>
                    <a:pt x="14271" y="6298"/>
                    <a:pt x="14208" y="6152"/>
                    <a:pt x="14208" y="6089"/>
                  </a:cubicBezTo>
                  <a:cubicBezTo>
                    <a:pt x="14208" y="6068"/>
                    <a:pt x="14208" y="6047"/>
                    <a:pt x="14229" y="6005"/>
                  </a:cubicBezTo>
                  <a:lnTo>
                    <a:pt x="14271" y="5964"/>
                  </a:lnTo>
                  <a:lnTo>
                    <a:pt x="14292" y="5964"/>
                  </a:lnTo>
                  <a:cubicBezTo>
                    <a:pt x="14334" y="5943"/>
                    <a:pt x="14355" y="5901"/>
                    <a:pt x="14376" y="5901"/>
                  </a:cubicBezTo>
                  <a:cubicBezTo>
                    <a:pt x="14420" y="5890"/>
                    <a:pt x="14467" y="5885"/>
                    <a:pt x="14516" y="5885"/>
                  </a:cubicBezTo>
                  <a:close/>
                  <a:moveTo>
                    <a:pt x="8860" y="12657"/>
                  </a:moveTo>
                  <a:cubicBezTo>
                    <a:pt x="8905" y="12657"/>
                    <a:pt x="8950" y="12664"/>
                    <a:pt x="8998" y="12680"/>
                  </a:cubicBezTo>
                  <a:cubicBezTo>
                    <a:pt x="9249" y="12764"/>
                    <a:pt x="9458" y="13057"/>
                    <a:pt x="9647" y="13371"/>
                  </a:cubicBezTo>
                  <a:cubicBezTo>
                    <a:pt x="9982" y="13998"/>
                    <a:pt x="10191" y="14689"/>
                    <a:pt x="10358" y="15400"/>
                  </a:cubicBezTo>
                  <a:cubicBezTo>
                    <a:pt x="10374" y="15477"/>
                    <a:pt x="10389" y="15553"/>
                    <a:pt x="10404" y="15630"/>
                  </a:cubicBezTo>
                  <a:lnTo>
                    <a:pt x="10404" y="15630"/>
                  </a:lnTo>
                  <a:cubicBezTo>
                    <a:pt x="9966" y="15346"/>
                    <a:pt x="9551" y="15032"/>
                    <a:pt x="9186" y="14668"/>
                  </a:cubicBezTo>
                  <a:cubicBezTo>
                    <a:pt x="8914" y="14417"/>
                    <a:pt x="8684" y="14124"/>
                    <a:pt x="8496" y="13831"/>
                  </a:cubicBezTo>
                  <a:cubicBezTo>
                    <a:pt x="8350" y="13517"/>
                    <a:pt x="8245" y="13182"/>
                    <a:pt x="8350" y="12973"/>
                  </a:cubicBezTo>
                  <a:cubicBezTo>
                    <a:pt x="8370" y="12910"/>
                    <a:pt x="8391" y="12868"/>
                    <a:pt x="8454" y="12806"/>
                  </a:cubicBezTo>
                  <a:cubicBezTo>
                    <a:pt x="8475" y="12785"/>
                    <a:pt x="8496" y="12785"/>
                    <a:pt x="8517" y="12764"/>
                  </a:cubicBezTo>
                  <a:lnTo>
                    <a:pt x="8580" y="12743"/>
                  </a:lnTo>
                  <a:lnTo>
                    <a:pt x="8601" y="12701"/>
                  </a:lnTo>
                  <a:lnTo>
                    <a:pt x="8622" y="12701"/>
                  </a:lnTo>
                  <a:cubicBezTo>
                    <a:pt x="8712" y="12675"/>
                    <a:pt x="8787" y="12657"/>
                    <a:pt x="8860" y="12657"/>
                  </a:cubicBezTo>
                  <a:close/>
                  <a:moveTo>
                    <a:pt x="4260" y="20789"/>
                  </a:moveTo>
                  <a:cubicBezTo>
                    <a:pt x="4274" y="20789"/>
                    <a:pt x="4297" y="20798"/>
                    <a:pt x="4311" y="20798"/>
                  </a:cubicBezTo>
                  <a:cubicBezTo>
                    <a:pt x="4395" y="20819"/>
                    <a:pt x="4500" y="20903"/>
                    <a:pt x="4604" y="21008"/>
                  </a:cubicBezTo>
                  <a:cubicBezTo>
                    <a:pt x="4813" y="21217"/>
                    <a:pt x="4960" y="21426"/>
                    <a:pt x="5127" y="21677"/>
                  </a:cubicBezTo>
                  <a:cubicBezTo>
                    <a:pt x="5148" y="21740"/>
                    <a:pt x="5169" y="21824"/>
                    <a:pt x="5190" y="21866"/>
                  </a:cubicBezTo>
                  <a:cubicBezTo>
                    <a:pt x="5232" y="21928"/>
                    <a:pt x="5274" y="21970"/>
                    <a:pt x="5274" y="22054"/>
                  </a:cubicBezTo>
                  <a:cubicBezTo>
                    <a:pt x="5316" y="22179"/>
                    <a:pt x="5357" y="22305"/>
                    <a:pt x="5357" y="22451"/>
                  </a:cubicBezTo>
                  <a:cubicBezTo>
                    <a:pt x="5382" y="22608"/>
                    <a:pt x="5397" y="22765"/>
                    <a:pt x="5405" y="22922"/>
                  </a:cubicBezTo>
                  <a:lnTo>
                    <a:pt x="5405" y="22922"/>
                  </a:lnTo>
                  <a:cubicBezTo>
                    <a:pt x="5389" y="22912"/>
                    <a:pt x="5373" y="22901"/>
                    <a:pt x="5357" y="22891"/>
                  </a:cubicBezTo>
                  <a:cubicBezTo>
                    <a:pt x="4855" y="22556"/>
                    <a:pt x="4479" y="22075"/>
                    <a:pt x="4290" y="21531"/>
                  </a:cubicBezTo>
                  <a:cubicBezTo>
                    <a:pt x="4228" y="21405"/>
                    <a:pt x="4207" y="21259"/>
                    <a:pt x="4186" y="21133"/>
                  </a:cubicBezTo>
                  <a:cubicBezTo>
                    <a:pt x="4165" y="21008"/>
                    <a:pt x="4186" y="20882"/>
                    <a:pt x="4207" y="20819"/>
                  </a:cubicBezTo>
                  <a:cubicBezTo>
                    <a:pt x="4217" y="20809"/>
                    <a:pt x="4222" y="20809"/>
                    <a:pt x="4225" y="20809"/>
                  </a:cubicBezTo>
                  <a:cubicBezTo>
                    <a:pt x="4228" y="20809"/>
                    <a:pt x="4228" y="20809"/>
                    <a:pt x="4228" y="20798"/>
                  </a:cubicBezTo>
                  <a:lnTo>
                    <a:pt x="4248" y="20798"/>
                  </a:lnTo>
                  <a:cubicBezTo>
                    <a:pt x="4248" y="20791"/>
                    <a:pt x="4253" y="20789"/>
                    <a:pt x="4260" y="20789"/>
                  </a:cubicBezTo>
                  <a:close/>
                  <a:moveTo>
                    <a:pt x="22933" y="0"/>
                  </a:moveTo>
                  <a:cubicBezTo>
                    <a:pt x="22850" y="0"/>
                    <a:pt x="22745" y="0"/>
                    <a:pt x="22661" y="21"/>
                  </a:cubicBezTo>
                  <a:lnTo>
                    <a:pt x="22536" y="84"/>
                  </a:lnTo>
                  <a:lnTo>
                    <a:pt x="22515" y="84"/>
                  </a:lnTo>
                  <a:cubicBezTo>
                    <a:pt x="22494" y="84"/>
                    <a:pt x="22452" y="105"/>
                    <a:pt x="22452" y="105"/>
                  </a:cubicBezTo>
                  <a:lnTo>
                    <a:pt x="22410" y="126"/>
                  </a:lnTo>
                  <a:cubicBezTo>
                    <a:pt x="22306" y="189"/>
                    <a:pt x="22222" y="293"/>
                    <a:pt x="22201" y="419"/>
                  </a:cubicBezTo>
                  <a:cubicBezTo>
                    <a:pt x="22138" y="670"/>
                    <a:pt x="22243" y="837"/>
                    <a:pt x="22326" y="963"/>
                  </a:cubicBezTo>
                  <a:cubicBezTo>
                    <a:pt x="22410" y="1088"/>
                    <a:pt x="22515" y="1193"/>
                    <a:pt x="22619" y="1298"/>
                  </a:cubicBezTo>
                  <a:cubicBezTo>
                    <a:pt x="22829" y="1486"/>
                    <a:pt x="23038" y="1653"/>
                    <a:pt x="23247" y="1800"/>
                  </a:cubicBezTo>
                  <a:cubicBezTo>
                    <a:pt x="23687" y="2093"/>
                    <a:pt x="24105" y="2323"/>
                    <a:pt x="24544" y="2532"/>
                  </a:cubicBezTo>
                  <a:cubicBezTo>
                    <a:pt x="24988" y="2746"/>
                    <a:pt x="25426" y="2933"/>
                    <a:pt x="25856" y="3094"/>
                  </a:cubicBezTo>
                  <a:lnTo>
                    <a:pt x="25856" y="3094"/>
                  </a:lnTo>
                  <a:cubicBezTo>
                    <a:pt x="25894" y="3157"/>
                    <a:pt x="25931" y="3220"/>
                    <a:pt x="25967" y="3285"/>
                  </a:cubicBezTo>
                  <a:cubicBezTo>
                    <a:pt x="26281" y="3808"/>
                    <a:pt x="26511" y="4373"/>
                    <a:pt x="26700" y="4938"/>
                  </a:cubicBezTo>
                  <a:cubicBezTo>
                    <a:pt x="26888" y="5524"/>
                    <a:pt x="26992" y="6152"/>
                    <a:pt x="26909" y="6738"/>
                  </a:cubicBezTo>
                  <a:cubicBezTo>
                    <a:pt x="26909" y="6905"/>
                    <a:pt x="26867" y="7031"/>
                    <a:pt x="26825" y="7198"/>
                  </a:cubicBezTo>
                  <a:cubicBezTo>
                    <a:pt x="26783" y="7324"/>
                    <a:pt x="26762" y="7470"/>
                    <a:pt x="26679" y="7617"/>
                  </a:cubicBezTo>
                  <a:cubicBezTo>
                    <a:pt x="26616" y="7763"/>
                    <a:pt x="26553" y="7868"/>
                    <a:pt x="26469" y="7993"/>
                  </a:cubicBezTo>
                  <a:cubicBezTo>
                    <a:pt x="26407" y="8056"/>
                    <a:pt x="26365" y="8140"/>
                    <a:pt x="26302" y="8182"/>
                  </a:cubicBezTo>
                  <a:lnTo>
                    <a:pt x="26239" y="8286"/>
                  </a:lnTo>
                  <a:lnTo>
                    <a:pt x="26156" y="8370"/>
                  </a:lnTo>
                  <a:cubicBezTo>
                    <a:pt x="25737" y="8788"/>
                    <a:pt x="25109" y="9018"/>
                    <a:pt x="24461" y="9123"/>
                  </a:cubicBezTo>
                  <a:cubicBezTo>
                    <a:pt x="24051" y="9187"/>
                    <a:pt x="23633" y="9212"/>
                    <a:pt x="23211" y="9212"/>
                  </a:cubicBezTo>
                  <a:cubicBezTo>
                    <a:pt x="22945" y="9212"/>
                    <a:pt x="22678" y="9202"/>
                    <a:pt x="22410" y="9186"/>
                  </a:cubicBezTo>
                  <a:cubicBezTo>
                    <a:pt x="21029" y="9081"/>
                    <a:pt x="19648" y="8767"/>
                    <a:pt x="18246" y="8307"/>
                  </a:cubicBezTo>
                  <a:cubicBezTo>
                    <a:pt x="18000" y="8222"/>
                    <a:pt x="17748" y="8138"/>
                    <a:pt x="17496" y="8049"/>
                  </a:cubicBezTo>
                  <a:lnTo>
                    <a:pt x="17496" y="8049"/>
                  </a:lnTo>
                  <a:cubicBezTo>
                    <a:pt x="17389" y="7866"/>
                    <a:pt x="17277" y="7687"/>
                    <a:pt x="17158" y="7512"/>
                  </a:cubicBezTo>
                  <a:cubicBezTo>
                    <a:pt x="16907" y="7156"/>
                    <a:pt x="16677" y="6842"/>
                    <a:pt x="16426" y="6570"/>
                  </a:cubicBezTo>
                  <a:cubicBezTo>
                    <a:pt x="16154" y="6277"/>
                    <a:pt x="15861" y="6005"/>
                    <a:pt x="15526" y="5775"/>
                  </a:cubicBezTo>
                  <a:lnTo>
                    <a:pt x="15275" y="5629"/>
                  </a:lnTo>
                  <a:cubicBezTo>
                    <a:pt x="15171" y="5566"/>
                    <a:pt x="15066" y="5524"/>
                    <a:pt x="14961" y="5482"/>
                  </a:cubicBezTo>
                  <a:cubicBezTo>
                    <a:pt x="14847" y="5459"/>
                    <a:pt x="14713" y="5443"/>
                    <a:pt x="14578" y="5443"/>
                  </a:cubicBezTo>
                  <a:cubicBezTo>
                    <a:pt x="14466" y="5443"/>
                    <a:pt x="14354" y="5454"/>
                    <a:pt x="14250" y="5482"/>
                  </a:cubicBezTo>
                  <a:lnTo>
                    <a:pt x="14083" y="5566"/>
                  </a:lnTo>
                  <a:lnTo>
                    <a:pt x="14041" y="5587"/>
                  </a:lnTo>
                  <a:lnTo>
                    <a:pt x="13978" y="5629"/>
                  </a:lnTo>
                  <a:lnTo>
                    <a:pt x="13936" y="5671"/>
                  </a:lnTo>
                  <a:cubicBezTo>
                    <a:pt x="13832" y="5775"/>
                    <a:pt x="13748" y="5943"/>
                    <a:pt x="13748" y="6089"/>
                  </a:cubicBezTo>
                  <a:cubicBezTo>
                    <a:pt x="13769" y="6257"/>
                    <a:pt x="13832" y="6382"/>
                    <a:pt x="13873" y="6487"/>
                  </a:cubicBezTo>
                  <a:cubicBezTo>
                    <a:pt x="13936" y="6591"/>
                    <a:pt x="14020" y="6675"/>
                    <a:pt x="14083" y="6738"/>
                  </a:cubicBezTo>
                  <a:cubicBezTo>
                    <a:pt x="14376" y="7052"/>
                    <a:pt x="14689" y="7240"/>
                    <a:pt x="15024" y="7449"/>
                  </a:cubicBezTo>
                  <a:cubicBezTo>
                    <a:pt x="15380" y="7638"/>
                    <a:pt x="15715" y="7826"/>
                    <a:pt x="16049" y="7972"/>
                  </a:cubicBezTo>
                  <a:cubicBezTo>
                    <a:pt x="16424" y="8142"/>
                    <a:pt x="16798" y="8300"/>
                    <a:pt x="17175" y="8446"/>
                  </a:cubicBezTo>
                  <a:lnTo>
                    <a:pt x="17175" y="8446"/>
                  </a:lnTo>
                  <a:cubicBezTo>
                    <a:pt x="17402" y="8854"/>
                    <a:pt x="17602" y="9284"/>
                    <a:pt x="17786" y="9730"/>
                  </a:cubicBezTo>
                  <a:cubicBezTo>
                    <a:pt x="18079" y="10399"/>
                    <a:pt x="18288" y="11132"/>
                    <a:pt x="18393" y="11906"/>
                  </a:cubicBezTo>
                  <a:cubicBezTo>
                    <a:pt x="18456" y="12638"/>
                    <a:pt x="18456" y="13412"/>
                    <a:pt x="18288" y="14124"/>
                  </a:cubicBezTo>
                  <a:cubicBezTo>
                    <a:pt x="18205" y="14480"/>
                    <a:pt x="18037" y="14793"/>
                    <a:pt x="17891" y="15149"/>
                  </a:cubicBezTo>
                  <a:lnTo>
                    <a:pt x="17765" y="15379"/>
                  </a:lnTo>
                  <a:cubicBezTo>
                    <a:pt x="17702" y="15463"/>
                    <a:pt x="17681" y="15526"/>
                    <a:pt x="17598" y="15609"/>
                  </a:cubicBezTo>
                  <a:lnTo>
                    <a:pt x="17409" y="15840"/>
                  </a:lnTo>
                  <a:lnTo>
                    <a:pt x="17242" y="16028"/>
                  </a:lnTo>
                  <a:cubicBezTo>
                    <a:pt x="16719" y="16551"/>
                    <a:pt x="16028" y="16865"/>
                    <a:pt x="15296" y="16969"/>
                  </a:cubicBezTo>
                  <a:cubicBezTo>
                    <a:pt x="15074" y="17001"/>
                    <a:pt x="14850" y="17016"/>
                    <a:pt x="14625" y="17016"/>
                  </a:cubicBezTo>
                  <a:cubicBezTo>
                    <a:pt x="14109" y="17016"/>
                    <a:pt x="13588" y="16940"/>
                    <a:pt x="13078" y="16823"/>
                  </a:cubicBezTo>
                  <a:cubicBezTo>
                    <a:pt x="12346" y="16635"/>
                    <a:pt x="11635" y="16342"/>
                    <a:pt x="10986" y="15986"/>
                  </a:cubicBezTo>
                  <a:cubicBezTo>
                    <a:pt x="10977" y="15981"/>
                    <a:pt x="10969" y="15976"/>
                    <a:pt x="10960" y="15971"/>
                  </a:cubicBezTo>
                  <a:lnTo>
                    <a:pt x="10960" y="15971"/>
                  </a:lnTo>
                  <a:cubicBezTo>
                    <a:pt x="10925" y="15773"/>
                    <a:pt x="10884" y="15575"/>
                    <a:pt x="10839" y="15379"/>
                  </a:cubicBezTo>
                  <a:cubicBezTo>
                    <a:pt x="10693" y="14647"/>
                    <a:pt x="10484" y="13915"/>
                    <a:pt x="10086" y="13203"/>
                  </a:cubicBezTo>
                  <a:cubicBezTo>
                    <a:pt x="9982" y="13057"/>
                    <a:pt x="9856" y="12868"/>
                    <a:pt x="9730" y="12701"/>
                  </a:cubicBezTo>
                  <a:cubicBezTo>
                    <a:pt x="9584" y="12555"/>
                    <a:pt x="9417" y="12387"/>
                    <a:pt x="9166" y="12324"/>
                  </a:cubicBezTo>
                  <a:cubicBezTo>
                    <a:pt x="9062" y="12277"/>
                    <a:pt x="8945" y="12256"/>
                    <a:pt x="8830" y="12256"/>
                  </a:cubicBezTo>
                  <a:cubicBezTo>
                    <a:pt x="8688" y="12256"/>
                    <a:pt x="8548" y="12288"/>
                    <a:pt x="8433" y="12345"/>
                  </a:cubicBezTo>
                  <a:lnTo>
                    <a:pt x="8391" y="12366"/>
                  </a:lnTo>
                  <a:lnTo>
                    <a:pt x="8370" y="12387"/>
                  </a:lnTo>
                  <a:lnTo>
                    <a:pt x="8308" y="12429"/>
                  </a:lnTo>
                  <a:cubicBezTo>
                    <a:pt x="8266" y="12450"/>
                    <a:pt x="8203" y="12471"/>
                    <a:pt x="8161" y="12534"/>
                  </a:cubicBezTo>
                  <a:cubicBezTo>
                    <a:pt x="8057" y="12596"/>
                    <a:pt x="7973" y="12701"/>
                    <a:pt x="7910" y="12806"/>
                  </a:cubicBezTo>
                  <a:cubicBezTo>
                    <a:pt x="7805" y="13057"/>
                    <a:pt x="7805" y="13308"/>
                    <a:pt x="7868" y="13517"/>
                  </a:cubicBezTo>
                  <a:cubicBezTo>
                    <a:pt x="7910" y="13747"/>
                    <a:pt x="8015" y="13936"/>
                    <a:pt x="8119" y="14124"/>
                  </a:cubicBezTo>
                  <a:cubicBezTo>
                    <a:pt x="8329" y="14480"/>
                    <a:pt x="8601" y="14772"/>
                    <a:pt x="8894" y="15065"/>
                  </a:cubicBezTo>
                  <a:cubicBezTo>
                    <a:pt x="9381" y="15535"/>
                    <a:pt x="9930" y="15926"/>
                    <a:pt x="10515" y="16280"/>
                  </a:cubicBezTo>
                  <a:lnTo>
                    <a:pt x="10515" y="16280"/>
                  </a:lnTo>
                  <a:cubicBezTo>
                    <a:pt x="10580" y="16707"/>
                    <a:pt x="10626" y="17135"/>
                    <a:pt x="10651" y="17555"/>
                  </a:cubicBezTo>
                  <a:cubicBezTo>
                    <a:pt x="10672" y="18246"/>
                    <a:pt x="10651" y="18957"/>
                    <a:pt x="10567" y="19669"/>
                  </a:cubicBezTo>
                  <a:cubicBezTo>
                    <a:pt x="10484" y="20338"/>
                    <a:pt x="10337" y="21029"/>
                    <a:pt x="10065" y="21656"/>
                  </a:cubicBezTo>
                  <a:cubicBezTo>
                    <a:pt x="9814" y="22284"/>
                    <a:pt x="9417" y="22828"/>
                    <a:pt x="8894" y="23163"/>
                  </a:cubicBezTo>
                  <a:cubicBezTo>
                    <a:pt x="8482" y="23432"/>
                    <a:pt x="8023" y="23557"/>
                    <a:pt x="7552" y="23557"/>
                  </a:cubicBezTo>
                  <a:cubicBezTo>
                    <a:pt x="7400" y="23557"/>
                    <a:pt x="7247" y="23544"/>
                    <a:pt x="7094" y="23519"/>
                  </a:cubicBezTo>
                  <a:cubicBezTo>
                    <a:pt x="6680" y="23461"/>
                    <a:pt x="6256" y="23346"/>
                    <a:pt x="5869" y="23172"/>
                  </a:cubicBezTo>
                  <a:lnTo>
                    <a:pt x="5869" y="23172"/>
                  </a:lnTo>
                  <a:cubicBezTo>
                    <a:pt x="5870" y="22917"/>
                    <a:pt x="5853" y="22655"/>
                    <a:pt x="5818" y="22389"/>
                  </a:cubicBezTo>
                  <a:cubicBezTo>
                    <a:pt x="5818" y="22221"/>
                    <a:pt x="5776" y="22075"/>
                    <a:pt x="5713" y="21907"/>
                  </a:cubicBezTo>
                  <a:cubicBezTo>
                    <a:pt x="5692" y="21845"/>
                    <a:pt x="5650" y="21761"/>
                    <a:pt x="5609" y="21677"/>
                  </a:cubicBezTo>
                  <a:cubicBezTo>
                    <a:pt x="5588" y="21594"/>
                    <a:pt x="5567" y="21531"/>
                    <a:pt x="5504" y="21447"/>
                  </a:cubicBezTo>
                  <a:cubicBezTo>
                    <a:pt x="5357" y="21217"/>
                    <a:pt x="5169" y="20924"/>
                    <a:pt x="4939" y="20694"/>
                  </a:cubicBezTo>
                  <a:cubicBezTo>
                    <a:pt x="4834" y="20589"/>
                    <a:pt x="4709" y="20443"/>
                    <a:pt x="4500" y="20380"/>
                  </a:cubicBezTo>
                  <a:cubicBezTo>
                    <a:pt x="4437" y="20338"/>
                    <a:pt x="4395" y="20317"/>
                    <a:pt x="4311" y="20317"/>
                  </a:cubicBezTo>
                  <a:lnTo>
                    <a:pt x="4207" y="20317"/>
                  </a:lnTo>
                  <a:cubicBezTo>
                    <a:pt x="4186" y="20317"/>
                    <a:pt x="4123" y="20338"/>
                    <a:pt x="4102" y="20338"/>
                  </a:cubicBezTo>
                  <a:cubicBezTo>
                    <a:pt x="4039" y="20338"/>
                    <a:pt x="3976" y="20401"/>
                    <a:pt x="3914" y="20443"/>
                  </a:cubicBezTo>
                  <a:cubicBezTo>
                    <a:pt x="3893" y="20506"/>
                    <a:pt x="3830" y="20547"/>
                    <a:pt x="3809" y="20610"/>
                  </a:cubicBezTo>
                  <a:cubicBezTo>
                    <a:pt x="3684" y="20840"/>
                    <a:pt x="3704" y="21029"/>
                    <a:pt x="3704" y="21217"/>
                  </a:cubicBezTo>
                  <a:cubicBezTo>
                    <a:pt x="3704" y="21384"/>
                    <a:pt x="3767" y="21573"/>
                    <a:pt x="3809" y="21740"/>
                  </a:cubicBezTo>
                  <a:cubicBezTo>
                    <a:pt x="4018" y="22410"/>
                    <a:pt x="4500" y="22954"/>
                    <a:pt x="5065" y="23351"/>
                  </a:cubicBezTo>
                  <a:cubicBezTo>
                    <a:pt x="5172" y="23424"/>
                    <a:pt x="5283" y="23492"/>
                    <a:pt x="5397" y="23554"/>
                  </a:cubicBezTo>
                  <a:lnTo>
                    <a:pt x="5397" y="23554"/>
                  </a:lnTo>
                  <a:cubicBezTo>
                    <a:pt x="5384" y="23731"/>
                    <a:pt x="5364" y="23907"/>
                    <a:pt x="5337" y="24083"/>
                  </a:cubicBezTo>
                  <a:cubicBezTo>
                    <a:pt x="5253" y="24607"/>
                    <a:pt x="5127" y="25171"/>
                    <a:pt x="5002" y="25653"/>
                  </a:cubicBezTo>
                  <a:cubicBezTo>
                    <a:pt x="4730" y="26678"/>
                    <a:pt x="4395" y="27620"/>
                    <a:pt x="4060" y="28519"/>
                  </a:cubicBezTo>
                  <a:cubicBezTo>
                    <a:pt x="3370" y="30256"/>
                    <a:pt x="2658" y="31762"/>
                    <a:pt x="2072" y="32976"/>
                  </a:cubicBezTo>
                  <a:cubicBezTo>
                    <a:pt x="1466" y="34210"/>
                    <a:pt x="963" y="35152"/>
                    <a:pt x="629" y="35801"/>
                  </a:cubicBezTo>
                  <a:cubicBezTo>
                    <a:pt x="294" y="36428"/>
                    <a:pt x="106" y="36784"/>
                    <a:pt x="106" y="36784"/>
                  </a:cubicBezTo>
                  <a:cubicBezTo>
                    <a:pt x="43" y="36889"/>
                    <a:pt x="1" y="37035"/>
                    <a:pt x="106" y="37119"/>
                  </a:cubicBezTo>
                  <a:cubicBezTo>
                    <a:pt x="139" y="37139"/>
                    <a:pt x="177" y="37148"/>
                    <a:pt x="215" y="37148"/>
                  </a:cubicBezTo>
                  <a:cubicBezTo>
                    <a:pt x="296" y="37148"/>
                    <a:pt x="377" y="37106"/>
                    <a:pt x="419" y="37035"/>
                  </a:cubicBezTo>
                  <a:cubicBezTo>
                    <a:pt x="419" y="37035"/>
                    <a:pt x="587" y="36700"/>
                    <a:pt x="963" y="36031"/>
                  </a:cubicBezTo>
                  <a:cubicBezTo>
                    <a:pt x="1319" y="35382"/>
                    <a:pt x="1821" y="34441"/>
                    <a:pt x="2428" y="33206"/>
                  </a:cubicBezTo>
                  <a:cubicBezTo>
                    <a:pt x="3035" y="31993"/>
                    <a:pt x="3725" y="30465"/>
                    <a:pt x="4437" y="28687"/>
                  </a:cubicBezTo>
                  <a:cubicBezTo>
                    <a:pt x="4772" y="27808"/>
                    <a:pt x="5127" y="26824"/>
                    <a:pt x="5399" y="25778"/>
                  </a:cubicBezTo>
                  <a:cubicBezTo>
                    <a:pt x="5567" y="25255"/>
                    <a:pt x="5671" y="24732"/>
                    <a:pt x="5776" y="24167"/>
                  </a:cubicBezTo>
                  <a:cubicBezTo>
                    <a:pt x="5801" y="24036"/>
                    <a:pt x="5821" y="23901"/>
                    <a:pt x="5837" y="23764"/>
                  </a:cubicBezTo>
                  <a:lnTo>
                    <a:pt x="5837" y="23764"/>
                  </a:lnTo>
                  <a:cubicBezTo>
                    <a:pt x="6215" y="23919"/>
                    <a:pt x="6616" y="24022"/>
                    <a:pt x="7031" y="24083"/>
                  </a:cubicBezTo>
                  <a:lnTo>
                    <a:pt x="7282" y="24104"/>
                  </a:lnTo>
                  <a:lnTo>
                    <a:pt x="7847" y="24104"/>
                  </a:lnTo>
                  <a:cubicBezTo>
                    <a:pt x="7910" y="24104"/>
                    <a:pt x="8015" y="24104"/>
                    <a:pt x="8098" y="24083"/>
                  </a:cubicBezTo>
                  <a:cubicBezTo>
                    <a:pt x="8475" y="24000"/>
                    <a:pt x="8831" y="23874"/>
                    <a:pt x="9145" y="23665"/>
                  </a:cubicBezTo>
                  <a:cubicBezTo>
                    <a:pt x="9793" y="23267"/>
                    <a:pt x="10212" y="22619"/>
                    <a:pt x="10505" y="21949"/>
                  </a:cubicBezTo>
                  <a:cubicBezTo>
                    <a:pt x="10798" y="21259"/>
                    <a:pt x="10944" y="20547"/>
                    <a:pt x="11049" y="19815"/>
                  </a:cubicBezTo>
                  <a:cubicBezTo>
                    <a:pt x="11153" y="19083"/>
                    <a:pt x="11153" y="18329"/>
                    <a:pt x="11132" y="17597"/>
                  </a:cubicBezTo>
                  <a:cubicBezTo>
                    <a:pt x="11123" y="17265"/>
                    <a:pt x="11096" y="16929"/>
                    <a:pt x="11054" y="16592"/>
                  </a:cubicBezTo>
                  <a:lnTo>
                    <a:pt x="11054" y="16592"/>
                  </a:lnTo>
                  <a:cubicBezTo>
                    <a:pt x="11653" y="16917"/>
                    <a:pt x="12300" y="17163"/>
                    <a:pt x="12995" y="17346"/>
                  </a:cubicBezTo>
                  <a:cubicBezTo>
                    <a:pt x="13520" y="17488"/>
                    <a:pt x="14064" y="17582"/>
                    <a:pt x="14614" y="17582"/>
                  </a:cubicBezTo>
                  <a:cubicBezTo>
                    <a:pt x="14875" y="17582"/>
                    <a:pt x="15138" y="17561"/>
                    <a:pt x="15401" y="17513"/>
                  </a:cubicBezTo>
                  <a:cubicBezTo>
                    <a:pt x="16217" y="17409"/>
                    <a:pt x="16991" y="17032"/>
                    <a:pt x="17598" y="16446"/>
                  </a:cubicBezTo>
                  <a:cubicBezTo>
                    <a:pt x="17640" y="16363"/>
                    <a:pt x="17723" y="16321"/>
                    <a:pt x="17807" y="16216"/>
                  </a:cubicBezTo>
                  <a:lnTo>
                    <a:pt x="17995" y="15986"/>
                  </a:lnTo>
                  <a:cubicBezTo>
                    <a:pt x="18058" y="15902"/>
                    <a:pt x="18121" y="15798"/>
                    <a:pt x="18163" y="15714"/>
                  </a:cubicBezTo>
                  <a:cubicBezTo>
                    <a:pt x="18225" y="15630"/>
                    <a:pt x="18267" y="15526"/>
                    <a:pt x="18330" y="15463"/>
                  </a:cubicBezTo>
                  <a:cubicBezTo>
                    <a:pt x="18518" y="15086"/>
                    <a:pt x="18686" y="14689"/>
                    <a:pt x="18769" y="14312"/>
                  </a:cubicBezTo>
                  <a:cubicBezTo>
                    <a:pt x="18979" y="13517"/>
                    <a:pt x="18979" y="12680"/>
                    <a:pt x="18874" y="11906"/>
                  </a:cubicBezTo>
                  <a:cubicBezTo>
                    <a:pt x="18769" y="11090"/>
                    <a:pt x="18539" y="10337"/>
                    <a:pt x="18246" y="9604"/>
                  </a:cubicBezTo>
                  <a:cubicBezTo>
                    <a:pt x="18122" y="9294"/>
                    <a:pt x="17987" y="8987"/>
                    <a:pt x="17838" y="8687"/>
                  </a:cubicBezTo>
                  <a:lnTo>
                    <a:pt x="17838" y="8687"/>
                  </a:lnTo>
                  <a:cubicBezTo>
                    <a:pt x="17939" y="8722"/>
                    <a:pt x="18040" y="8755"/>
                    <a:pt x="18142" y="8788"/>
                  </a:cubicBezTo>
                  <a:cubicBezTo>
                    <a:pt x="19565" y="9228"/>
                    <a:pt x="20966" y="9542"/>
                    <a:pt x="22410" y="9646"/>
                  </a:cubicBezTo>
                  <a:cubicBezTo>
                    <a:pt x="22730" y="9674"/>
                    <a:pt x="23046" y="9689"/>
                    <a:pt x="23357" y="9689"/>
                  </a:cubicBezTo>
                  <a:cubicBezTo>
                    <a:pt x="23760" y="9689"/>
                    <a:pt x="24155" y="9663"/>
                    <a:pt x="24544" y="9604"/>
                  </a:cubicBezTo>
                  <a:cubicBezTo>
                    <a:pt x="25256" y="9458"/>
                    <a:pt x="25988" y="9228"/>
                    <a:pt x="26511" y="8705"/>
                  </a:cubicBezTo>
                  <a:lnTo>
                    <a:pt x="26616" y="8600"/>
                  </a:lnTo>
                  <a:lnTo>
                    <a:pt x="26700" y="8495"/>
                  </a:lnTo>
                  <a:cubicBezTo>
                    <a:pt x="26762" y="8412"/>
                    <a:pt x="26804" y="8370"/>
                    <a:pt x="26846" y="8286"/>
                  </a:cubicBezTo>
                  <a:cubicBezTo>
                    <a:pt x="26951" y="8140"/>
                    <a:pt x="27076" y="7972"/>
                    <a:pt x="27118" y="7826"/>
                  </a:cubicBezTo>
                  <a:cubicBezTo>
                    <a:pt x="27202" y="7658"/>
                    <a:pt x="27244" y="7470"/>
                    <a:pt x="27306" y="7324"/>
                  </a:cubicBezTo>
                  <a:cubicBezTo>
                    <a:pt x="27327" y="7135"/>
                    <a:pt x="27369" y="6989"/>
                    <a:pt x="27369" y="6801"/>
                  </a:cubicBezTo>
                  <a:cubicBezTo>
                    <a:pt x="27453" y="6110"/>
                    <a:pt x="27348" y="5441"/>
                    <a:pt x="27160" y="4813"/>
                  </a:cubicBezTo>
                  <a:cubicBezTo>
                    <a:pt x="27021" y="4293"/>
                    <a:pt x="26811" y="3801"/>
                    <a:pt x="26564" y="3338"/>
                  </a:cubicBezTo>
                  <a:lnTo>
                    <a:pt x="26564" y="3338"/>
                  </a:lnTo>
                  <a:cubicBezTo>
                    <a:pt x="27552" y="3652"/>
                    <a:pt x="28483" y="3829"/>
                    <a:pt x="29315" y="3892"/>
                  </a:cubicBezTo>
                  <a:cubicBezTo>
                    <a:pt x="29612" y="3927"/>
                    <a:pt x="29894" y="3944"/>
                    <a:pt x="30161" y="3944"/>
                  </a:cubicBezTo>
                  <a:cubicBezTo>
                    <a:pt x="30532" y="3944"/>
                    <a:pt x="30872" y="3911"/>
                    <a:pt x="31177" y="3850"/>
                  </a:cubicBezTo>
                  <a:cubicBezTo>
                    <a:pt x="31700" y="3767"/>
                    <a:pt x="32140" y="3578"/>
                    <a:pt x="32474" y="3432"/>
                  </a:cubicBezTo>
                  <a:cubicBezTo>
                    <a:pt x="32851" y="3264"/>
                    <a:pt x="33123" y="3160"/>
                    <a:pt x="33353" y="3076"/>
                  </a:cubicBezTo>
                  <a:cubicBezTo>
                    <a:pt x="33437" y="3034"/>
                    <a:pt x="33521" y="3013"/>
                    <a:pt x="33583" y="2972"/>
                  </a:cubicBezTo>
                  <a:cubicBezTo>
                    <a:pt x="33625" y="2951"/>
                    <a:pt x="33646" y="2951"/>
                    <a:pt x="33646" y="2951"/>
                  </a:cubicBezTo>
                  <a:lnTo>
                    <a:pt x="33730" y="2930"/>
                  </a:lnTo>
                  <a:cubicBezTo>
                    <a:pt x="33960" y="2846"/>
                    <a:pt x="34148" y="2637"/>
                    <a:pt x="34169" y="2386"/>
                  </a:cubicBezTo>
                  <a:cubicBezTo>
                    <a:pt x="34169" y="2072"/>
                    <a:pt x="33939" y="1779"/>
                    <a:pt x="33604" y="1758"/>
                  </a:cubicBezTo>
                  <a:cubicBezTo>
                    <a:pt x="33290" y="1758"/>
                    <a:pt x="32998" y="1988"/>
                    <a:pt x="32977" y="2323"/>
                  </a:cubicBezTo>
                  <a:cubicBezTo>
                    <a:pt x="32977" y="2323"/>
                    <a:pt x="32977" y="2428"/>
                    <a:pt x="32893" y="2616"/>
                  </a:cubicBezTo>
                  <a:cubicBezTo>
                    <a:pt x="32830" y="2804"/>
                    <a:pt x="32663" y="3034"/>
                    <a:pt x="32370" y="3244"/>
                  </a:cubicBezTo>
                  <a:cubicBezTo>
                    <a:pt x="31900" y="3529"/>
                    <a:pt x="31095" y="3720"/>
                    <a:pt x="30104" y="3720"/>
                  </a:cubicBezTo>
                  <a:cubicBezTo>
                    <a:pt x="29859" y="3720"/>
                    <a:pt x="29602" y="3708"/>
                    <a:pt x="29336" y="3683"/>
                  </a:cubicBezTo>
                  <a:cubicBezTo>
                    <a:pt x="28426" y="3585"/>
                    <a:pt x="27413" y="3346"/>
                    <a:pt x="26340" y="2942"/>
                  </a:cubicBezTo>
                  <a:lnTo>
                    <a:pt x="26340" y="2942"/>
                  </a:lnTo>
                  <a:cubicBezTo>
                    <a:pt x="26043" y="2442"/>
                    <a:pt x="25709" y="1978"/>
                    <a:pt x="25339" y="1570"/>
                  </a:cubicBezTo>
                  <a:cubicBezTo>
                    <a:pt x="24921" y="1130"/>
                    <a:pt x="24503" y="712"/>
                    <a:pt x="24000" y="398"/>
                  </a:cubicBezTo>
                  <a:cubicBezTo>
                    <a:pt x="23749" y="231"/>
                    <a:pt x="23477" y="84"/>
                    <a:pt x="23163" y="21"/>
                  </a:cubicBezTo>
                  <a:cubicBezTo>
                    <a:pt x="23101" y="0"/>
                    <a:pt x="23017" y="0"/>
                    <a:pt x="229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6" name="Google Shape;2296;p122"/>
          <p:cNvGrpSpPr/>
          <p:nvPr/>
        </p:nvGrpSpPr>
        <p:grpSpPr>
          <a:xfrm>
            <a:off x="3303680" y="1833287"/>
            <a:ext cx="1932866" cy="1807932"/>
            <a:chOff x="3863600" y="724575"/>
            <a:chExt cx="2290125" cy="2142100"/>
          </a:xfrm>
        </p:grpSpPr>
        <p:sp>
          <p:nvSpPr>
            <p:cNvPr id="2297" name="Google Shape;2297;p122"/>
            <p:cNvSpPr/>
            <p:nvPr/>
          </p:nvSpPr>
          <p:spPr>
            <a:xfrm>
              <a:off x="3863600" y="724575"/>
              <a:ext cx="2290125" cy="2142100"/>
            </a:xfrm>
            <a:custGeom>
              <a:avLst/>
              <a:gdLst/>
              <a:ahLst/>
              <a:cxnLst/>
              <a:rect l="l" t="t" r="r" b="b"/>
              <a:pathLst>
                <a:path w="91605" h="85684" fill="none" extrusionOk="0">
                  <a:moveTo>
                    <a:pt x="81833" y="85683"/>
                  </a:moveTo>
                  <a:lnTo>
                    <a:pt x="9751" y="85683"/>
                  </a:lnTo>
                  <a:cubicBezTo>
                    <a:pt x="9751" y="80306"/>
                    <a:pt x="5399" y="75933"/>
                    <a:pt x="1" y="75933"/>
                  </a:cubicBezTo>
                  <a:lnTo>
                    <a:pt x="1" y="9751"/>
                  </a:lnTo>
                  <a:cubicBezTo>
                    <a:pt x="5399" y="9751"/>
                    <a:pt x="9751" y="5399"/>
                    <a:pt x="9751" y="1"/>
                  </a:cubicBezTo>
                  <a:lnTo>
                    <a:pt x="81833" y="1"/>
                  </a:lnTo>
                  <a:cubicBezTo>
                    <a:pt x="81833" y="5399"/>
                    <a:pt x="86206" y="9751"/>
                    <a:pt x="91604" y="9751"/>
                  </a:cubicBezTo>
                  <a:lnTo>
                    <a:pt x="91604" y="75912"/>
                  </a:lnTo>
                  <a:cubicBezTo>
                    <a:pt x="86206" y="75933"/>
                    <a:pt x="81833" y="80306"/>
                    <a:pt x="81833" y="85683"/>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22"/>
            <p:cNvSpPr/>
            <p:nvPr/>
          </p:nvSpPr>
          <p:spPr>
            <a:xfrm>
              <a:off x="3934225" y="1562050"/>
              <a:ext cx="2149400" cy="467150"/>
            </a:xfrm>
            <a:custGeom>
              <a:avLst/>
              <a:gdLst/>
              <a:ahLst/>
              <a:cxnLst/>
              <a:rect l="l" t="t" r="r" b="b"/>
              <a:pathLst>
                <a:path w="85976" h="18686" fill="none" extrusionOk="0">
                  <a:moveTo>
                    <a:pt x="0" y="16677"/>
                  </a:moveTo>
                  <a:lnTo>
                    <a:pt x="0" y="2030"/>
                  </a:lnTo>
                  <a:cubicBezTo>
                    <a:pt x="1109" y="2030"/>
                    <a:pt x="2009" y="1131"/>
                    <a:pt x="2009" y="1"/>
                  </a:cubicBezTo>
                  <a:lnTo>
                    <a:pt x="83967" y="1"/>
                  </a:lnTo>
                  <a:cubicBezTo>
                    <a:pt x="83967" y="1110"/>
                    <a:pt x="84846" y="2030"/>
                    <a:pt x="85975" y="2030"/>
                  </a:cubicBezTo>
                  <a:lnTo>
                    <a:pt x="85975" y="16677"/>
                  </a:lnTo>
                  <a:cubicBezTo>
                    <a:pt x="84867" y="16677"/>
                    <a:pt x="83967" y="17556"/>
                    <a:pt x="83967" y="18685"/>
                  </a:cubicBezTo>
                  <a:lnTo>
                    <a:pt x="1988" y="18685"/>
                  </a:lnTo>
                  <a:cubicBezTo>
                    <a:pt x="1988" y="17556"/>
                    <a:pt x="1109" y="16677"/>
                    <a:pt x="0" y="16677"/>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22"/>
            <p:cNvSpPr/>
            <p:nvPr/>
          </p:nvSpPr>
          <p:spPr>
            <a:xfrm>
              <a:off x="4300375" y="1025375"/>
              <a:ext cx="1416575" cy="466075"/>
            </a:xfrm>
            <a:custGeom>
              <a:avLst/>
              <a:gdLst/>
              <a:ahLst/>
              <a:cxnLst/>
              <a:rect l="l" t="t" r="r" b="b"/>
              <a:pathLst>
                <a:path w="56663" h="18643" fill="none" extrusionOk="0">
                  <a:moveTo>
                    <a:pt x="28331" y="2825"/>
                  </a:moveTo>
                  <a:cubicBezTo>
                    <a:pt x="39421" y="2825"/>
                    <a:pt x="49025" y="9290"/>
                    <a:pt x="53544" y="18643"/>
                  </a:cubicBezTo>
                  <a:lnTo>
                    <a:pt x="56662" y="18643"/>
                  </a:lnTo>
                  <a:cubicBezTo>
                    <a:pt x="51954" y="7658"/>
                    <a:pt x="41032" y="0"/>
                    <a:pt x="28331" y="0"/>
                  </a:cubicBezTo>
                  <a:cubicBezTo>
                    <a:pt x="15610" y="0"/>
                    <a:pt x="4709" y="7679"/>
                    <a:pt x="1" y="18643"/>
                  </a:cubicBezTo>
                  <a:lnTo>
                    <a:pt x="3119" y="18643"/>
                  </a:lnTo>
                  <a:cubicBezTo>
                    <a:pt x="7638" y="9290"/>
                    <a:pt x="17242" y="2825"/>
                    <a:pt x="28331" y="2825"/>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22"/>
            <p:cNvSpPr/>
            <p:nvPr/>
          </p:nvSpPr>
          <p:spPr>
            <a:xfrm>
              <a:off x="4300375" y="2099800"/>
              <a:ext cx="1416575" cy="466100"/>
            </a:xfrm>
            <a:custGeom>
              <a:avLst/>
              <a:gdLst/>
              <a:ahLst/>
              <a:cxnLst/>
              <a:rect l="l" t="t" r="r" b="b"/>
              <a:pathLst>
                <a:path w="56663" h="18644" fill="none" extrusionOk="0">
                  <a:moveTo>
                    <a:pt x="28331" y="15818"/>
                  </a:moveTo>
                  <a:cubicBezTo>
                    <a:pt x="17242" y="15818"/>
                    <a:pt x="7638" y="9353"/>
                    <a:pt x="3119" y="0"/>
                  </a:cubicBezTo>
                  <a:lnTo>
                    <a:pt x="1" y="0"/>
                  </a:lnTo>
                  <a:cubicBezTo>
                    <a:pt x="4709" y="10985"/>
                    <a:pt x="15610" y="18643"/>
                    <a:pt x="28331" y="18643"/>
                  </a:cubicBezTo>
                  <a:cubicBezTo>
                    <a:pt x="41032" y="18643"/>
                    <a:pt x="51954" y="10964"/>
                    <a:pt x="56662" y="0"/>
                  </a:cubicBezTo>
                  <a:lnTo>
                    <a:pt x="53544" y="0"/>
                  </a:lnTo>
                  <a:cubicBezTo>
                    <a:pt x="48983" y="9353"/>
                    <a:pt x="39400" y="15818"/>
                    <a:pt x="28331" y="15818"/>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22"/>
            <p:cNvSpPr/>
            <p:nvPr/>
          </p:nvSpPr>
          <p:spPr>
            <a:xfrm>
              <a:off x="4378325" y="1095975"/>
              <a:ext cx="1260675" cy="395475"/>
            </a:xfrm>
            <a:custGeom>
              <a:avLst/>
              <a:gdLst/>
              <a:ahLst/>
              <a:cxnLst/>
              <a:rect l="l" t="t" r="r" b="b"/>
              <a:pathLst>
                <a:path w="50427" h="15819" fill="none" extrusionOk="0">
                  <a:moveTo>
                    <a:pt x="25213" y="1"/>
                  </a:moveTo>
                  <a:cubicBezTo>
                    <a:pt x="14124" y="1"/>
                    <a:pt x="4520" y="6466"/>
                    <a:pt x="1" y="15819"/>
                  </a:cubicBezTo>
                  <a:lnTo>
                    <a:pt x="50426" y="15819"/>
                  </a:lnTo>
                  <a:cubicBezTo>
                    <a:pt x="45865" y="6466"/>
                    <a:pt x="36282" y="1"/>
                    <a:pt x="25213" y="1"/>
                  </a:cubicBez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22"/>
            <p:cNvSpPr/>
            <p:nvPr/>
          </p:nvSpPr>
          <p:spPr>
            <a:xfrm>
              <a:off x="3863600" y="1491425"/>
              <a:ext cx="2290125" cy="608400"/>
            </a:xfrm>
            <a:custGeom>
              <a:avLst/>
              <a:gdLst/>
              <a:ahLst/>
              <a:cxnLst/>
              <a:rect l="l" t="t" r="r" b="b"/>
              <a:pathLst>
                <a:path w="91605" h="24336" fill="none" extrusionOk="0">
                  <a:moveTo>
                    <a:pt x="74133" y="1"/>
                  </a:moveTo>
                  <a:lnTo>
                    <a:pt x="71015" y="1"/>
                  </a:lnTo>
                  <a:lnTo>
                    <a:pt x="20590" y="1"/>
                  </a:lnTo>
                  <a:lnTo>
                    <a:pt x="17472" y="1"/>
                  </a:lnTo>
                  <a:lnTo>
                    <a:pt x="1" y="1"/>
                  </a:lnTo>
                  <a:lnTo>
                    <a:pt x="1" y="24335"/>
                  </a:lnTo>
                  <a:lnTo>
                    <a:pt x="17472" y="24335"/>
                  </a:lnTo>
                  <a:lnTo>
                    <a:pt x="20590" y="24335"/>
                  </a:lnTo>
                  <a:lnTo>
                    <a:pt x="71015" y="24335"/>
                  </a:lnTo>
                  <a:lnTo>
                    <a:pt x="74133" y="24335"/>
                  </a:lnTo>
                  <a:lnTo>
                    <a:pt x="91604" y="24335"/>
                  </a:lnTo>
                  <a:lnTo>
                    <a:pt x="91604" y="1"/>
                  </a:lnTo>
                  <a:close/>
                </a:path>
              </a:pathLst>
            </a:custGeom>
            <a:noFill/>
            <a:ln w="13600" cap="flat" cmpd="sng">
              <a:solidFill>
                <a:schemeClr val="lt1"/>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22"/>
            <p:cNvSpPr/>
            <p:nvPr/>
          </p:nvSpPr>
          <p:spPr>
            <a:xfrm>
              <a:off x="3923225" y="779500"/>
              <a:ext cx="79550" cy="80075"/>
            </a:xfrm>
            <a:custGeom>
              <a:avLst/>
              <a:gdLst/>
              <a:ahLst/>
              <a:cxnLst/>
              <a:rect l="l" t="t" r="r" b="b"/>
              <a:pathLst>
                <a:path w="3182" h="3203" fill="none" extrusionOk="0">
                  <a:moveTo>
                    <a:pt x="3181" y="1591"/>
                  </a:moveTo>
                  <a:cubicBezTo>
                    <a:pt x="3181" y="2491"/>
                    <a:pt x="2491" y="3202"/>
                    <a:pt x="1591" y="3202"/>
                  </a:cubicBezTo>
                  <a:cubicBezTo>
                    <a:pt x="712" y="3202"/>
                    <a:pt x="1" y="2491"/>
                    <a:pt x="1" y="1591"/>
                  </a:cubicBezTo>
                  <a:cubicBezTo>
                    <a:pt x="1" y="712"/>
                    <a:pt x="712" y="1"/>
                    <a:pt x="1591" y="1"/>
                  </a:cubicBezTo>
                  <a:cubicBezTo>
                    <a:pt x="2449" y="1"/>
                    <a:pt x="3181" y="712"/>
                    <a:pt x="3181"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22"/>
            <p:cNvSpPr/>
            <p:nvPr/>
          </p:nvSpPr>
          <p:spPr>
            <a:xfrm>
              <a:off x="6003050" y="779500"/>
              <a:ext cx="80050" cy="80075"/>
            </a:xfrm>
            <a:custGeom>
              <a:avLst/>
              <a:gdLst/>
              <a:ahLst/>
              <a:cxnLst/>
              <a:rect l="l" t="t" r="r" b="b"/>
              <a:pathLst>
                <a:path w="3202" h="3203" fill="none" extrusionOk="0">
                  <a:moveTo>
                    <a:pt x="3202" y="1591"/>
                  </a:moveTo>
                  <a:cubicBezTo>
                    <a:pt x="3202" y="2491"/>
                    <a:pt x="2490" y="3202"/>
                    <a:pt x="1590" y="3202"/>
                  </a:cubicBezTo>
                  <a:cubicBezTo>
                    <a:pt x="712" y="3202"/>
                    <a:pt x="0" y="2491"/>
                    <a:pt x="0" y="1591"/>
                  </a:cubicBezTo>
                  <a:cubicBezTo>
                    <a:pt x="0" y="712"/>
                    <a:pt x="712" y="1"/>
                    <a:pt x="1590" y="1"/>
                  </a:cubicBezTo>
                  <a:cubicBezTo>
                    <a:pt x="2490" y="1"/>
                    <a:pt x="3202" y="712"/>
                    <a:pt x="3202"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22"/>
            <p:cNvSpPr/>
            <p:nvPr/>
          </p:nvSpPr>
          <p:spPr>
            <a:xfrm>
              <a:off x="3923225" y="2724875"/>
              <a:ext cx="79550" cy="79550"/>
            </a:xfrm>
            <a:custGeom>
              <a:avLst/>
              <a:gdLst/>
              <a:ahLst/>
              <a:cxnLst/>
              <a:rect l="l" t="t" r="r" b="b"/>
              <a:pathLst>
                <a:path w="3182" h="3182" fill="none" extrusionOk="0">
                  <a:moveTo>
                    <a:pt x="3181" y="1591"/>
                  </a:moveTo>
                  <a:cubicBezTo>
                    <a:pt x="3181" y="2470"/>
                    <a:pt x="2491" y="3181"/>
                    <a:pt x="1591" y="3181"/>
                  </a:cubicBezTo>
                  <a:cubicBezTo>
                    <a:pt x="712" y="3181"/>
                    <a:pt x="1" y="2491"/>
                    <a:pt x="1" y="1591"/>
                  </a:cubicBezTo>
                  <a:cubicBezTo>
                    <a:pt x="1" y="712"/>
                    <a:pt x="712" y="1"/>
                    <a:pt x="1591" y="1"/>
                  </a:cubicBezTo>
                  <a:cubicBezTo>
                    <a:pt x="2449" y="1"/>
                    <a:pt x="3181" y="712"/>
                    <a:pt x="3181"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22"/>
            <p:cNvSpPr/>
            <p:nvPr/>
          </p:nvSpPr>
          <p:spPr>
            <a:xfrm>
              <a:off x="6003050" y="2724875"/>
              <a:ext cx="80050" cy="79550"/>
            </a:xfrm>
            <a:custGeom>
              <a:avLst/>
              <a:gdLst/>
              <a:ahLst/>
              <a:cxnLst/>
              <a:rect l="l" t="t" r="r" b="b"/>
              <a:pathLst>
                <a:path w="3202" h="3182" fill="none" extrusionOk="0">
                  <a:moveTo>
                    <a:pt x="3202" y="1591"/>
                  </a:moveTo>
                  <a:cubicBezTo>
                    <a:pt x="3202" y="2470"/>
                    <a:pt x="2490" y="3181"/>
                    <a:pt x="1590" y="3181"/>
                  </a:cubicBezTo>
                  <a:cubicBezTo>
                    <a:pt x="712" y="3181"/>
                    <a:pt x="0" y="2491"/>
                    <a:pt x="0" y="1591"/>
                  </a:cubicBezTo>
                  <a:cubicBezTo>
                    <a:pt x="0" y="712"/>
                    <a:pt x="712" y="1"/>
                    <a:pt x="1590" y="1"/>
                  </a:cubicBezTo>
                  <a:cubicBezTo>
                    <a:pt x="2490" y="1"/>
                    <a:pt x="3202" y="712"/>
                    <a:pt x="3202" y="1591"/>
                  </a:cubicBezTo>
                  <a:close/>
                </a:path>
              </a:pathLst>
            </a:custGeom>
            <a:noFill/>
            <a:ln w="1360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22"/>
            <p:cNvSpPr/>
            <p:nvPr/>
          </p:nvSpPr>
          <p:spPr>
            <a:xfrm>
              <a:off x="4018450" y="780775"/>
              <a:ext cx="1233450" cy="537550"/>
            </a:xfrm>
            <a:custGeom>
              <a:avLst/>
              <a:gdLst/>
              <a:ahLst/>
              <a:cxnLst/>
              <a:rect l="l" t="t" r="r" b="b"/>
              <a:pathLst>
                <a:path w="49338" h="21502" extrusionOk="0">
                  <a:moveTo>
                    <a:pt x="49170" y="835"/>
                  </a:moveTo>
                  <a:lnTo>
                    <a:pt x="49170" y="835"/>
                  </a:lnTo>
                  <a:cubicBezTo>
                    <a:pt x="49279" y="858"/>
                    <a:pt x="49338" y="871"/>
                    <a:pt x="49338" y="871"/>
                  </a:cubicBezTo>
                  <a:cubicBezTo>
                    <a:pt x="49338" y="871"/>
                    <a:pt x="49281" y="858"/>
                    <a:pt x="49170" y="835"/>
                  </a:cubicBezTo>
                  <a:close/>
                  <a:moveTo>
                    <a:pt x="33847" y="2254"/>
                  </a:moveTo>
                  <a:cubicBezTo>
                    <a:pt x="33894" y="2346"/>
                    <a:pt x="33932" y="2443"/>
                    <a:pt x="33959" y="2544"/>
                  </a:cubicBezTo>
                  <a:cubicBezTo>
                    <a:pt x="34022" y="2858"/>
                    <a:pt x="34022" y="3193"/>
                    <a:pt x="33959" y="3528"/>
                  </a:cubicBezTo>
                  <a:cubicBezTo>
                    <a:pt x="33875" y="3842"/>
                    <a:pt x="33750" y="4177"/>
                    <a:pt x="33582" y="4490"/>
                  </a:cubicBezTo>
                  <a:cubicBezTo>
                    <a:pt x="33269" y="5118"/>
                    <a:pt x="32850" y="5704"/>
                    <a:pt x="32390" y="6248"/>
                  </a:cubicBezTo>
                  <a:cubicBezTo>
                    <a:pt x="31909" y="6792"/>
                    <a:pt x="31385" y="7294"/>
                    <a:pt x="30841" y="7734"/>
                  </a:cubicBezTo>
                  <a:cubicBezTo>
                    <a:pt x="30297" y="8194"/>
                    <a:pt x="29712" y="8570"/>
                    <a:pt x="29105" y="8947"/>
                  </a:cubicBezTo>
                  <a:cubicBezTo>
                    <a:pt x="28519" y="9282"/>
                    <a:pt x="27891" y="9596"/>
                    <a:pt x="27264" y="9784"/>
                  </a:cubicBezTo>
                  <a:cubicBezTo>
                    <a:pt x="27096" y="9826"/>
                    <a:pt x="26950" y="9889"/>
                    <a:pt x="26782" y="9889"/>
                  </a:cubicBezTo>
                  <a:cubicBezTo>
                    <a:pt x="26722" y="9897"/>
                    <a:pt x="26661" y="9902"/>
                    <a:pt x="26603" y="9902"/>
                  </a:cubicBezTo>
                  <a:cubicBezTo>
                    <a:pt x="26522" y="9902"/>
                    <a:pt x="26446" y="9892"/>
                    <a:pt x="26385" y="9868"/>
                  </a:cubicBezTo>
                  <a:cubicBezTo>
                    <a:pt x="26280" y="9805"/>
                    <a:pt x="26259" y="9763"/>
                    <a:pt x="26259" y="9659"/>
                  </a:cubicBezTo>
                  <a:cubicBezTo>
                    <a:pt x="26259" y="9596"/>
                    <a:pt x="26280" y="9554"/>
                    <a:pt x="26280" y="9470"/>
                  </a:cubicBezTo>
                  <a:lnTo>
                    <a:pt x="26280" y="9449"/>
                  </a:lnTo>
                  <a:lnTo>
                    <a:pt x="26280" y="9428"/>
                  </a:lnTo>
                  <a:lnTo>
                    <a:pt x="26322" y="9366"/>
                  </a:lnTo>
                  <a:lnTo>
                    <a:pt x="26343" y="9240"/>
                  </a:lnTo>
                  <a:cubicBezTo>
                    <a:pt x="26448" y="8947"/>
                    <a:pt x="26636" y="8654"/>
                    <a:pt x="26782" y="8382"/>
                  </a:cubicBezTo>
                  <a:cubicBezTo>
                    <a:pt x="26971" y="8110"/>
                    <a:pt x="27159" y="7817"/>
                    <a:pt x="27326" y="7566"/>
                  </a:cubicBezTo>
                  <a:cubicBezTo>
                    <a:pt x="27724" y="7043"/>
                    <a:pt x="28142" y="6541"/>
                    <a:pt x="28582" y="6081"/>
                  </a:cubicBezTo>
                  <a:cubicBezTo>
                    <a:pt x="30166" y="4421"/>
                    <a:pt x="32000" y="3161"/>
                    <a:pt x="33847" y="2254"/>
                  </a:cubicBezTo>
                  <a:close/>
                  <a:moveTo>
                    <a:pt x="42751" y="0"/>
                  </a:moveTo>
                  <a:cubicBezTo>
                    <a:pt x="42033" y="0"/>
                    <a:pt x="41264" y="35"/>
                    <a:pt x="40445" y="117"/>
                  </a:cubicBezTo>
                  <a:cubicBezTo>
                    <a:pt x="39504" y="222"/>
                    <a:pt x="38520" y="347"/>
                    <a:pt x="37516" y="599"/>
                  </a:cubicBezTo>
                  <a:cubicBezTo>
                    <a:pt x="36491" y="871"/>
                    <a:pt x="35445" y="1205"/>
                    <a:pt x="34398" y="1645"/>
                  </a:cubicBezTo>
                  <a:cubicBezTo>
                    <a:pt x="34329" y="1675"/>
                    <a:pt x="34259" y="1705"/>
                    <a:pt x="34189" y="1736"/>
                  </a:cubicBezTo>
                  <a:lnTo>
                    <a:pt x="34189" y="1736"/>
                  </a:lnTo>
                  <a:cubicBezTo>
                    <a:pt x="34070" y="1572"/>
                    <a:pt x="33927" y="1427"/>
                    <a:pt x="33771" y="1310"/>
                  </a:cubicBezTo>
                  <a:cubicBezTo>
                    <a:pt x="33436" y="1038"/>
                    <a:pt x="33059" y="892"/>
                    <a:pt x="32683" y="787"/>
                  </a:cubicBezTo>
                  <a:cubicBezTo>
                    <a:pt x="32180" y="651"/>
                    <a:pt x="31669" y="595"/>
                    <a:pt x="31160" y="595"/>
                  </a:cubicBezTo>
                  <a:cubicBezTo>
                    <a:pt x="30885" y="595"/>
                    <a:pt x="30611" y="611"/>
                    <a:pt x="30339" y="640"/>
                  </a:cubicBezTo>
                  <a:cubicBezTo>
                    <a:pt x="28812" y="787"/>
                    <a:pt x="27305" y="1226"/>
                    <a:pt x="25904" y="1812"/>
                  </a:cubicBezTo>
                  <a:cubicBezTo>
                    <a:pt x="24481" y="2377"/>
                    <a:pt x="23121" y="3109"/>
                    <a:pt x="21823" y="3905"/>
                  </a:cubicBezTo>
                  <a:cubicBezTo>
                    <a:pt x="21510" y="4093"/>
                    <a:pt x="21175" y="4302"/>
                    <a:pt x="20840" y="4490"/>
                  </a:cubicBezTo>
                  <a:lnTo>
                    <a:pt x="19919" y="5139"/>
                  </a:lnTo>
                  <a:cubicBezTo>
                    <a:pt x="19292" y="5578"/>
                    <a:pt x="18685" y="6039"/>
                    <a:pt x="18099" y="6520"/>
                  </a:cubicBezTo>
                  <a:cubicBezTo>
                    <a:pt x="15797" y="8424"/>
                    <a:pt x="13768" y="10600"/>
                    <a:pt x="11885" y="12713"/>
                  </a:cubicBezTo>
                  <a:cubicBezTo>
                    <a:pt x="10943" y="13780"/>
                    <a:pt x="10022" y="14848"/>
                    <a:pt x="9144" y="15873"/>
                  </a:cubicBezTo>
                  <a:cubicBezTo>
                    <a:pt x="8244" y="16898"/>
                    <a:pt x="7365" y="17881"/>
                    <a:pt x="6445" y="18802"/>
                  </a:cubicBezTo>
                  <a:cubicBezTo>
                    <a:pt x="5963" y="19262"/>
                    <a:pt x="5503" y="19702"/>
                    <a:pt x="5001" y="20058"/>
                  </a:cubicBezTo>
                  <a:cubicBezTo>
                    <a:pt x="4499" y="20434"/>
                    <a:pt x="3976" y="20769"/>
                    <a:pt x="3432" y="20957"/>
                  </a:cubicBezTo>
                  <a:cubicBezTo>
                    <a:pt x="3153" y="21064"/>
                    <a:pt x="2858" y="21122"/>
                    <a:pt x="2569" y="21122"/>
                  </a:cubicBezTo>
                  <a:cubicBezTo>
                    <a:pt x="2294" y="21122"/>
                    <a:pt x="2024" y="21070"/>
                    <a:pt x="1779" y="20957"/>
                  </a:cubicBezTo>
                  <a:cubicBezTo>
                    <a:pt x="1297" y="20748"/>
                    <a:pt x="837" y="20350"/>
                    <a:pt x="607" y="19890"/>
                  </a:cubicBezTo>
                  <a:cubicBezTo>
                    <a:pt x="377" y="19409"/>
                    <a:pt x="314" y="18865"/>
                    <a:pt x="335" y="18342"/>
                  </a:cubicBezTo>
                  <a:cubicBezTo>
                    <a:pt x="377" y="17798"/>
                    <a:pt x="481" y="17296"/>
                    <a:pt x="628" y="16793"/>
                  </a:cubicBezTo>
                  <a:cubicBezTo>
                    <a:pt x="921" y="15831"/>
                    <a:pt x="1339" y="14931"/>
                    <a:pt x="1779" y="14136"/>
                  </a:cubicBezTo>
                  <a:cubicBezTo>
                    <a:pt x="2678" y="12504"/>
                    <a:pt x="3662" y="11228"/>
                    <a:pt x="4520" y="10223"/>
                  </a:cubicBezTo>
                  <a:cubicBezTo>
                    <a:pt x="5419" y="9240"/>
                    <a:pt x="6214" y="8550"/>
                    <a:pt x="6779" y="8131"/>
                  </a:cubicBezTo>
                  <a:cubicBezTo>
                    <a:pt x="7072" y="7922"/>
                    <a:pt x="7302" y="7796"/>
                    <a:pt x="7470" y="7713"/>
                  </a:cubicBezTo>
                  <a:cubicBezTo>
                    <a:pt x="7636" y="7650"/>
                    <a:pt x="7720" y="7588"/>
                    <a:pt x="7721" y="7587"/>
                  </a:cubicBezTo>
                  <a:lnTo>
                    <a:pt x="7721" y="7587"/>
                  </a:lnTo>
                  <a:cubicBezTo>
                    <a:pt x="7720" y="7588"/>
                    <a:pt x="7636" y="7650"/>
                    <a:pt x="7407" y="7692"/>
                  </a:cubicBezTo>
                  <a:cubicBezTo>
                    <a:pt x="7240" y="7775"/>
                    <a:pt x="6989" y="7901"/>
                    <a:pt x="6696" y="8110"/>
                  </a:cubicBezTo>
                  <a:cubicBezTo>
                    <a:pt x="6131" y="8508"/>
                    <a:pt x="5294" y="9177"/>
                    <a:pt x="4394" y="10161"/>
                  </a:cubicBezTo>
                  <a:cubicBezTo>
                    <a:pt x="3515" y="11144"/>
                    <a:pt x="2511" y="12399"/>
                    <a:pt x="1569" y="14032"/>
                  </a:cubicBezTo>
                  <a:cubicBezTo>
                    <a:pt x="1130" y="14827"/>
                    <a:pt x="691" y="15726"/>
                    <a:pt x="377" y="16710"/>
                  </a:cubicBezTo>
                  <a:cubicBezTo>
                    <a:pt x="209" y="17212"/>
                    <a:pt x="84" y="17756"/>
                    <a:pt x="63" y="18321"/>
                  </a:cubicBezTo>
                  <a:cubicBezTo>
                    <a:pt x="0" y="18865"/>
                    <a:pt x="63" y="19472"/>
                    <a:pt x="314" y="20016"/>
                  </a:cubicBezTo>
                  <a:cubicBezTo>
                    <a:pt x="398" y="20141"/>
                    <a:pt x="439" y="20267"/>
                    <a:pt x="544" y="20413"/>
                  </a:cubicBezTo>
                  <a:lnTo>
                    <a:pt x="711" y="20581"/>
                  </a:lnTo>
                  <a:lnTo>
                    <a:pt x="732" y="20643"/>
                  </a:lnTo>
                  <a:lnTo>
                    <a:pt x="753" y="20664"/>
                  </a:lnTo>
                  <a:lnTo>
                    <a:pt x="795" y="20685"/>
                  </a:lnTo>
                  <a:lnTo>
                    <a:pt x="858" y="20769"/>
                  </a:lnTo>
                  <a:cubicBezTo>
                    <a:pt x="1067" y="20978"/>
                    <a:pt x="1339" y="21166"/>
                    <a:pt x="1632" y="21292"/>
                  </a:cubicBezTo>
                  <a:cubicBezTo>
                    <a:pt x="1915" y="21438"/>
                    <a:pt x="2234" y="21501"/>
                    <a:pt x="2558" y="21501"/>
                  </a:cubicBezTo>
                  <a:cubicBezTo>
                    <a:pt x="2882" y="21501"/>
                    <a:pt x="3212" y="21438"/>
                    <a:pt x="3515" y="21334"/>
                  </a:cubicBezTo>
                  <a:cubicBezTo>
                    <a:pt x="4101" y="21125"/>
                    <a:pt x="4666" y="20790"/>
                    <a:pt x="5189" y="20392"/>
                  </a:cubicBezTo>
                  <a:cubicBezTo>
                    <a:pt x="5712" y="20016"/>
                    <a:pt x="6193" y="19555"/>
                    <a:pt x="6675" y="19116"/>
                  </a:cubicBezTo>
                  <a:cubicBezTo>
                    <a:pt x="8558" y="17296"/>
                    <a:pt x="10336" y="15161"/>
                    <a:pt x="12219" y="13048"/>
                  </a:cubicBezTo>
                  <a:cubicBezTo>
                    <a:pt x="14103" y="10935"/>
                    <a:pt x="16111" y="8822"/>
                    <a:pt x="18413" y="6938"/>
                  </a:cubicBezTo>
                  <a:cubicBezTo>
                    <a:pt x="18999" y="6478"/>
                    <a:pt x="19585" y="6018"/>
                    <a:pt x="20191" y="5599"/>
                  </a:cubicBezTo>
                  <a:lnTo>
                    <a:pt x="21133" y="4972"/>
                  </a:lnTo>
                  <a:lnTo>
                    <a:pt x="22074" y="4365"/>
                  </a:lnTo>
                  <a:cubicBezTo>
                    <a:pt x="23351" y="3591"/>
                    <a:pt x="24690" y="2879"/>
                    <a:pt x="26071" y="2335"/>
                  </a:cubicBezTo>
                  <a:cubicBezTo>
                    <a:pt x="27473" y="1770"/>
                    <a:pt x="28896" y="1331"/>
                    <a:pt x="30360" y="1184"/>
                  </a:cubicBezTo>
                  <a:cubicBezTo>
                    <a:pt x="30628" y="1161"/>
                    <a:pt x="30896" y="1147"/>
                    <a:pt x="31162" y="1147"/>
                  </a:cubicBezTo>
                  <a:cubicBezTo>
                    <a:pt x="31623" y="1147"/>
                    <a:pt x="32078" y="1191"/>
                    <a:pt x="32515" y="1310"/>
                  </a:cubicBezTo>
                  <a:cubicBezTo>
                    <a:pt x="32850" y="1415"/>
                    <a:pt x="33164" y="1540"/>
                    <a:pt x="33436" y="1749"/>
                  </a:cubicBezTo>
                  <a:cubicBezTo>
                    <a:pt x="33520" y="1819"/>
                    <a:pt x="33596" y="1896"/>
                    <a:pt x="33665" y="1979"/>
                  </a:cubicBezTo>
                  <a:lnTo>
                    <a:pt x="33665" y="1979"/>
                  </a:lnTo>
                  <a:cubicBezTo>
                    <a:pt x="31812" y="2869"/>
                    <a:pt x="29955" y="4124"/>
                    <a:pt x="28310" y="5788"/>
                  </a:cubicBezTo>
                  <a:cubicBezTo>
                    <a:pt x="27870" y="6248"/>
                    <a:pt x="27410" y="6750"/>
                    <a:pt x="26992" y="7294"/>
                  </a:cubicBezTo>
                  <a:cubicBezTo>
                    <a:pt x="26573" y="7859"/>
                    <a:pt x="26217" y="8403"/>
                    <a:pt x="25924" y="9114"/>
                  </a:cubicBezTo>
                  <a:cubicBezTo>
                    <a:pt x="25904" y="9261"/>
                    <a:pt x="25799" y="9449"/>
                    <a:pt x="25820" y="9679"/>
                  </a:cubicBezTo>
                  <a:lnTo>
                    <a:pt x="25820" y="9763"/>
                  </a:lnTo>
                  <a:lnTo>
                    <a:pt x="25841" y="9868"/>
                  </a:lnTo>
                  <a:lnTo>
                    <a:pt x="25883" y="9972"/>
                  </a:lnTo>
                  <a:cubicBezTo>
                    <a:pt x="25904" y="9993"/>
                    <a:pt x="25904" y="10014"/>
                    <a:pt x="25924" y="10056"/>
                  </a:cubicBezTo>
                  <a:lnTo>
                    <a:pt x="25987" y="10119"/>
                  </a:lnTo>
                  <a:cubicBezTo>
                    <a:pt x="26008" y="10119"/>
                    <a:pt x="26029" y="10161"/>
                    <a:pt x="26050" y="10182"/>
                  </a:cubicBezTo>
                  <a:lnTo>
                    <a:pt x="26134" y="10223"/>
                  </a:lnTo>
                  <a:lnTo>
                    <a:pt x="26217" y="10265"/>
                  </a:lnTo>
                  <a:cubicBezTo>
                    <a:pt x="26358" y="10329"/>
                    <a:pt x="26491" y="10354"/>
                    <a:pt x="26617" y="10354"/>
                  </a:cubicBezTo>
                  <a:cubicBezTo>
                    <a:pt x="26696" y="10354"/>
                    <a:pt x="26772" y="10344"/>
                    <a:pt x="26845" y="10328"/>
                  </a:cubicBezTo>
                  <a:cubicBezTo>
                    <a:pt x="27033" y="10307"/>
                    <a:pt x="27201" y="10286"/>
                    <a:pt x="27389" y="10223"/>
                  </a:cubicBezTo>
                  <a:cubicBezTo>
                    <a:pt x="28100" y="10014"/>
                    <a:pt x="28749" y="9700"/>
                    <a:pt x="29377" y="9345"/>
                  </a:cubicBezTo>
                  <a:cubicBezTo>
                    <a:pt x="30005" y="8968"/>
                    <a:pt x="30611" y="8550"/>
                    <a:pt x="31176" y="8089"/>
                  </a:cubicBezTo>
                  <a:cubicBezTo>
                    <a:pt x="31762" y="7608"/>
                    <a:pt x="32285" y="7106"/>
                    <a:pt x="32787" y="6541"/>
                  </a:cubicBezTo>
                  <a:cubicBezTo>
                    <a:pt x="33269" y="5997"/>
                    <a:pt x="33729" y="5369"/>
                    <a:pt x="34064" y="4679"/>
                  </a:cubicBezTo>
                  <a:cubicBezTo>
                    <a:pt x="34252" y="4344"/>
                    <a:pt x="34378" y="3967"/>
                    <a:pt x="34482" y="3591"/>
                  </a:cubicBezTo>
                  <a:cubicBezTo>
                    <a:pt x="34587" y="3193"/>
                    <a:pt x="34587" y="2775"/>
                    <a:pt x="34482" y="2356"/>
                  </a:cubicBezTo>
                  <a:cubicBezTo>
                    <a:pt x="34453" y="2238"/>
                    <a:pt x="34410" y="2123"/>
                    <a:pt x="34356" y="2013"/>
                  </a:cubicBezTo>
                  <a:lnTo>
                    <a:pt x="34356" y="2013"/>
                  </a:lnTo>
                  <a:cubicBezTo>
                    <a:pt x="34412" y="1988"/>
                    <a:pt x="34468" y="1963"/>
                    <a:pt x="34524" y="1938"/>
                  </a:cubicBezTo>
                  <a:cubicBezTo>
                    <a:pt x="36595" y="1017"/>
                    <a:pt x="38625" y="557"/>
                    <a:pt x="40466" y="327"/>
                  </a:cubicBezTo>
                  <a:cubicBezTo>
                    <a:pt x="41470" y="211"/>
                    <a:pt x="42416" y="166"/>
                    <a:pt x="43284" y="166"/>
                  </a:cubicBezTo>
                  <a:cubicBezTo>
                    <a:pt x="43991" y="166"/>
                    <a:pt x="44645" y="196"/>
                    <a:pt x="45237" y="243"/>
                  </a:cubicBezTo>
                  <a:cubicBezTo>
                    <a:pt x="46534" y="368"/>
                    <a:pt x="47559" y="536"/>
                    <a:pt x="48271" y="661"/>
                  </a:cubicBezTo>
                  <a:cubicBezTo>
                    <a:pt x="48692" y="738"/>
                    <a:pt x="48996" y="799"/>
                    <a:pt x="49170" y="835"/>
                  </a:cubicBezTo>
                  <a:lnTo>
                    <a:pt x="49170" y="835"/>
                  </a:lnTo>
                  <a:cubicBezTo>
                    <a:pt x="48993" y="797"/>
                    <a:pt x="48684" y="731"/>
                    <a:pt x="48271" y="640"/>
                  </a:cubicBezTo>
                  <a:cubicBezTo>
                    <a:pt x="47580" y="473"/>
                    <a:pt x="46555" y="285"/>
                    <a:pt x="45237" y="138"/>
                  </a:cubicBezTo>
                  <a:cubicBezTo>
                    <a:pt x="44498" y="56"/>
                    <a:pt x="43667" y="0"/>
                    <a:pt x="42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22"/>
            <p:cNvSpPr/>
            <p:nvPr/>
          </p:nvSpPr>
          <p:spPr>
            <a:xfrm>
              <a:off x="4014250" y="797575"/>
              <a:ext cx="539325" cy="216825"/>
            </a:xfrm>
            <a:custGeom>
              <a:avLst/>
              <a:gdLst/>
              <a:ahLst/>
              <a:cxnLst/>
              <a:rect l="l" t="t" r="r" b="b"/>
              <a:pathLst>
                <a:path w="21573" h="8673" extrusionOk="0">
                  <a:moveTo>
                    <a:pt x="12432" y="4665"/>
                  </a:moveTo>
                  <a:lnTo>
                    <a:pt x="12432" y="4665"/>
                  </a:lnTo>
                  <a:cubicBezTo>
                    <a:pt x="12452" y="4823"/>
                    <a:pt x="12465" y="4981"/>
                    <a:pt x="12471" y="5137"/>
                  </a:cubicBezTo>
                  <a:cubicBezTo>
                    <a:pt x="12492" y="5639"/>
                    <a:pt x="12450" y="6162"/>
                    <a:pt x="12283" y="6622"/>
                  </a:cubicBezTo>
                  <a:cubicBezTo>
                    <a:pt x="12241" y="6852"/>
                    <a:pt x="12095" y="7103"/>
                    <a:pt x="11969" y="7229"/>
                  </a:cubicBezTo>
                  <a:cubicBezTo>
                    <a:pt x="11885" y="7313"/>
                    <a:pt x="11823" y="7334"/>
                    <a:pt x="11760" y="7354"/>
                  </a:cubicBezTo>
                  <a:lnTo>
                    <a:pt x="11676" y="7354"/>
                  </a:lnTo>
                  <a:cubicBezTo>
                    <a:pt x="11718" y="7334"/>
                    <a:pt x="11676" y="7334"/>
                    <a:pt x="11676" y="7334"/>
                  </a:cubicBezTo>
                  <a:cubicBezTo>
                    <a:pt x="11655" y="7313"/>
                    <a:pt x="11613" y="7229"/>
                    <a:pt x="11613" y="7124"/>
                  </a:cubicBezTo>
                  <a:cubicBezTo>
                    <a:pt x="11571" y="7020"/>
                    <a:pt x="11613" y="6894"/>
                    <a:pt x="11613" y="6790"/>
                  </a:cubicBezTo>
                  <a:cubicBezTo>
                    <a:pt x="11634" y="6538"/>
                    <a:pt x="11676" y="6308"/>
                    <a:pt x="11760" y="6078"/>
                  </a:cubicBezTo>
                  <a:cubicBezTo>
                    <a:pt x="11927" y="5597"/>
                    <a:pt x="12136" y="5157"/>
                    <a:pt x="12387" y="4739"/>
                  </a:cubicBezTo>
                  <a:cubicBezTo>
                    <a:pt x="12402" y="4714"/>
                    <a:pt x="12417" y="4690"/>
                    <a:pt x="12432" y="4665"/>
                  </a:cubicBezTo>
                  <a:close/>
                  <a:moveTo>
                    <a:pt x="20518" y="1"/>
                  </a:moveTo>
                  <a:cubicBezTo>
                    <a:pt x="20385" y="1"/>
                    <a:pt x="20241" y="3"/>
                    <a:pt x="20087" y="10"/>
                  </a:cubicBezTo>
                  <a:cubicBezTo>
                    <a:pt x="19606" y="31"/>
                    <a:pt x="19041" y="94"/>
                    <a:pt x="18372" y="220"/>
                  </a:cubicBezTo>
                  <a:cubicBezTo>
                    <a:pt x="17744" y="345"/>
                    <a:pt x="17012" y="533"/>
                    <a:pt x="16258" y="868"/>
                  </a:cubicBezTo>
                  <a:cubicBezTo>
                    <a:pt x="15505" y="1182"/>
                    <a:pt x="14710" y="1621"/>
                    <a:pt x="13978" y="2228"/>
                  </a:cubicBezTo>
                  <a:cubicBezTo>
                    <a:pt x="13557" y="2577"/>
                    <a:pt x="13150" y="2967"/>
                    <a:pt x="12773" y="3402"/>
                  </a:cubicBezTo>
                  <a:lnTo>
                    <a:pt x="12773" y="3402"/>
                  </a:lnTo>
                  <a:cubicBezTo>
                    <a:pt x="12770" y="3394"/>
                    <a:pt x="12767" y="3387"/>
                    <a:pt x="12764" y="3379"/>
                  </a:cubicBezTo>
                  <a:cubicBezTo>
                    <a:pt x="12659" y="3128"/>
                    <a:pt x="12513" y="2856"/>
                    <a:pt x="12346" y="2626"/>
                  </a:cubicBezTo>
                  <a:cubicBezTo>
                    <a:pt x="12157" y="2396"/>
                    <a:pt x="11948" y="2186"/>
                    <a:pt x="11718" y="1998"/>
                  </a:cubicBezTo>
                  <a:cubicBezTo>
                    <a:pt x="11244" y="1682"/>
                    <a:pt x="10695" y="1515"/>
                    <a:pt x="10160" y="1515"/>
                  </a:cubicBezTo>
                  <a:cubicBezTo>
                    <a:pt x="10128" y="1515"/>
                    <a:pt x="10096" y="1516"/>
                    <a:pt x="10065" y="1517"/>
                  </a:cubicBezTo>
                  <a:cubicBezTo>
                    <a:pt x="9521" y="1559"/>
                    <a:pt x="8998" y="1663"/>
                    <a:pt x="8496" y="1831"/>
                  </a:cubicBezTo>
                  <a:cubicBezTo>
                    <a:pt x="7994" y="1998"/>
                    <a:pt x="7533" y="2228"/>
                    <a:pt x="7115" y="2458"/>
                  </a:cubicBezTo>
                  <a:cubicBezTo>
                    <a:pt x="6654" y="2709"/>
                    <a:pt x="6278" y="2960"/>
                    <a:pt x="5880" y="3233"/>
                  </a:cubicBezTo>
                  <a:cubicBezTo>
                    <a:pt x="5127" y="3756"/>
                    <a:pt x="4436" y="4321"/>
                    <a:pt x="3809" y="4844"/>
                  </a:cubicBezTo>
                  <a:cubicBezTo>
                    <a:pt x="2574" y="5890"/>
                    <a:pt x="1633" y="6894"/>
                    <a:pt x="984" y="7564"/>
                  </a:cubicBezTo>
                  <a:cubicBezTo>
                    <a:pt x="335" y="8254"/>
                    <a:pt x="1" y="8673"/>
                    <a:pt x="1" y="8673"/>
                  </a:cubicBezTo>
                  <a:cubicBezTo>
                    <a:pt x="1" y="8673"/>
                    <a:pt x="377" y="8275"/>
                    <a:pt x="984" y="7731"/>
                  </a:cubicBezTo>
                  <a:cubicBezTo>
                    <a:pt x="1675" y="7062"/>
                    <a:pt x="2658" y="6162"/>
                    <a:pt x="3913" y="5157"/>
                  </a:cubicBezTo>
                  <a:cubicBezTo>
                    <a:pt x="4541" y="4655"/>
                    <a:pt x="5253" y="4132"/>
                    <a:pt x="6006" y="3651"/>
                  </a:cubicBezTo>
                  <a:cubicBezTo>
                    <a:pt x="6382" y="3379"/>
                    <a:pt x="6801" y="3149"/>
                    <a:pt x="7219" y="2940"/>
                  </a:cubicBezTo>
                  <a:cubicBezTo>
                    <a:pt x="7638" y="2730"/>
                    <a:pt x="8077" y="2521"/>
                    <a:pt x="8538" y="2354"/>
                  </a:cubicBezTo>
                  <a:cubicBezTo>
                    <a:pt x="9019" y="2207"/>
                    <a:pt x="9479" y="2103"/>
                    <a:pt x="9981" y="2103"/>
                  </a:cubicBezTo>
                  <a:cubicBezTo>
                    <a:pt x="10462" y="2103"/>
                    <a:pt x="10923" y="2228"/>
                    <a:pt x="11320" y="2500"/>
                  </a:cubicBezTo>
                  <a:cubicBezTo>
                    <a:pt x="11509" y="2626"/>
                    <a:pt x="11655" y="2814"/>
                    <a:pt x="11823" y="2981"/>
                  </a:cubicBezTo>
                  <a:cubicBezTo>
                    <a:pt x="11969" y="3191"/>
                    <a:pt x="12074" y="3400"/>
                    <a:pt x="12178" y="3651"/>
                  </a:cubicBezTo>
                  <a:cubicBezTo>
                    <a:pt x="12224" y="3763"/>
                    <a:pt x="12264" y="3879"/>
                    <a:pt x="12298" y="3998"/>
                  </a:cubicBezTo>
                  <a:lnTo>
                    <a:pt x="12298" y="3998"/>
                  </a:lnTo>
                  <a:cubicBezTo>
                    <a:pt x="12192" y="4143"/>
                    <a:pt x="12089" y="4292"/>
                    <a:pt x="11990" y="4446"/>
                  </a:cubicBezTo>
                  <a:cubicBezTo>
                    <a:pt x="11718" y="4906"/>
                    <a:pt x="11467" y="5367"/>
                    <a:pt x="11299" y="5890"/>
                  </a:cubicBezTo>
                  <a:cubicBezTo>
                    <a:pt x="11216" y="6162"/>
                    <a:pt x="11132" y="6413"/>
                    <a:pt x="11111" y="6706"/>
                  </a:cubicBezTo>
                  <a:cubicBezTo>
                    <a:pt x="11090" y="6831"/>
                    <a:pt x="11090" y="6999"/>
                    <a:pt x="11111" y="7145"/>
                  </a:cubicBezTo>
                  <a:cubicBezTo>
                    <a:pt x="11111" y="7313"/>
                    <a:pt x="11153" y="7480"/>
                    <a:pt x="11320" y="7668"/>
                  </a:cubicBezTo>
                  <a:cubicBezTo>
                    <a:pt x="11404" y="7773"/>
                    <a:pt x="11509" y="7836"/>
                    <a:pt x="11655" y="7857"/>
                  </a:cubicBezTo>
                  <a:lnTo>
                    <a:pt x="11781" y="7857"/>
                  </a:lnTo>
                  <a:cubicBezTo>
                    <a:pt x="11843" y="7857"/>
                    <a:pt x="11885" y="7836"/>
                    <a:pt x="11948" y="7836"/>
                  </a:cubicBezTo>
                  <a:cubicBezTo>
                    <a:pt x="12136" y="7773"/>
                    <a:pt x="12304" y="7668"/>
                    <a:pt x="12408" y="7543"/>
                  </a:cubicBezTo>
                  <a:cubicBezTo>
                    <a:pt x="12659" y="7313"/>
                    <a:pt x="12764" y="7041"/>
                    <a:pt x="12869" y="6769"/>
                  </a:cubicBezTo>
                  <a:cubicBezTo>
                    <a:pt x="13036" y="6183"/>
                    <a:pt x="13120" y="5639"/>
                    <a:pt x="13099" y="5053"/>
                  </a:cubicBezTo>
                  <a:cubicBezTo>
                    <a:pt x="13085" y="4681"/>
                    <a:pt x="13035" y="4300"/>
                    <a:pt x="12943" y="3934"/>
                  </a:cubicBezTo>
                  <a:lnTo>
                    <a:pt x="12943" y="3934"/>
                  </a:lnTo>
                  <a:cubicBezTo>
                    <a:pt x="13333" y="3436"/>
                    <a:pt x="13772" y="2993"/>
                    <a:pt x="14229" y="2605"/>
                  </a:cubicBezTo>
                  <a:cubicBezTo>
                    <a:pt x="14919" y="1998"/>
                    <a:pt x="15652" y="1517"/>
                    <a:pt x="16363" y="1182"/>
                  </a:cubicBezTo>
                  <a:cubicBezTo>
                    <a:pt x="17074" y="826"/>
                    <a:pt x="17786" y="575"/>
                    <a:pt x="18413" y="429"/>
                  </a:cubicBezTo>
                  <a:cubicBezTo>
                    <a:pt x="19062" y="240"/>
                    <a:pt x="19606" y="157"/>
                    <a:pt x="20087" y="115"/>
                  </a:cubicBezTo>
                  <a:cubicBezTo>
                    <a:pt x="20548" y="52"/>
                    <a:pt x="20924" y="31"/>
                    <a:pt x="21175" y="31"/>
                  </a:cubicBezTo>
                  <a:lnTo>
                    <a:pt x="21573" y="31"/>
                  </a:lnTo>
                  <a:cubicBezTo>
                    <a:pt x="21573" y="31"/>
                    <a:pt x="21447" y="31"/>
                    <a:pt x="21175" y="10"/>
                  </a:cubicBezTo>
                  <a:cubicBezTo>
                    <a:pt x="21008" y="10"/>
                    <a:pt x="20785" y="1"/>
                    <a:pt x="205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22"/>
            <p:cNvSpPr/>
            <p:nvPr/>
          </p:nvSpPr>
          <p:spPr>
            <a:xfrm>
              <a:off x="5042125" y="790500"/>
              <a:ext cx="986575" cy="605175"/>
            </a:xfrm>
            <a:custGeom>
              <a:avLst/>
              <a:gdLst/>
              <a:ahLst/>
              <a:cxnLst/>
              <a:rect l="l" t="t" r="r" b="b"/>
              <a:pathLst>
                <a:path w="39463" h="24207" extrusionOk="0">
                  <a:moveTo>
                    <a:pt x="1" y="3390"/>
                  </a:moveTo>
                  <a:cubicBezTo>
                    <a:pt x="1" y="3390"/>
                    <a:pt x="165" y="3663"/>
                    <a:pt x="560" y="4006"/>
                  </a:cubicBezTo>
                  <a:lnTo>
                    <a:pt x="560" y="4006"/>
                  </a:lnTo>
                  <a:cubicBezTo>
                    <a:pt x="187" y="3611"/>
                    <a:pt x="1" y="3390"/>
                    <a:pt x="1" y="3390"/>
                  </a:cubicBezTo>
                  <a:close/>
                  <a:moveTo>
                    <a:pt x="560" y="4006"/>
                  </a:moveTo>
                  <a:cubicBezTo>
                    <a:pt x="602" y="4049"/>
                    <a:pt x="645" y="4095"/>
                    <a:pt x="691" y="4143"/>
                  </a:cubicBezTo>
                  <a:cubicBezTo>
                    <a:pt x="762" y="4211"/>
                    <a:pt x="839" y="4285"/>
                    <a:pt x="922" y="4362"/>
                  </a:cubicBezTo>
                  <a:lnTo>
                    <a:pt x="922" y="4362"/>
                  </a:lnTo>
                  <a:cubicBezTo>
                    <a:pt x="822" y="4261"/>
                    <a:pt x="732" y="4167"/>
                    <a:pt x="649" y="4080"/>
                  </a:cubicBezTo>
                  <a:cubicBezTo>
                    <a:pt x="618" y="4055"/>
                    <a:pt x="589" y="4030"/>
                    <a:pt x="560" y="4006"/>
                  </a:cubicBezTo>
                  <a:close/>
                  <a:moveTo>
                    <a:pt x="22201" y="482"/>
                  </a:moveTo>
                  <a:cubicBezTo>
                    <a:pt x="22347" y="482"/>
                    <a:pt x="22452" y="503"/>
                    <a:pt x="22535" y="565"/>
                  </a:cubicBezTo>
                  <a:cubicBezTo>
                    <a:pt x="22703" y="691"/>
                    <a:pt x="22745" y="1005"/>
                    <a:pt x="22703" y="1298"/>
                  </a:cubicBezTo>
                  <a:cubicBezTo>
                    <a:pt x="22640" y="1611"/>
                    <a:pt x="22556" y="1925"/>
                    <a:pt x="22431" y="2197"/>
                  </a:cubicBezTo>
                  <a:cubicBezTo>
                    <a:pt x="22201" y="2783"/>
                    <a:pt x="21845" y="3348"/>
                    <a:pt x="21489" y="3871"/>
                  </a:cubicBezTo>
                  <a:cubicBezTo>
                    <a:pt x="20757" y="4917"/>
                    <a:pt x="19878" y="5838"/>
                    <a:pt x="18936" y="6633"/>
                  </a:cubicBezTo>
                  <a:cubicBezTo>
                    <a:pt x="18203" y="7215"/>
                    <a:pt x="17424" y="7712"/>
                    <a:pt x="16621" y="8109"/>
                  </a:cubicBezTo>
                  <a:lnTo>
                    <a:pt x="16621" y="8109"/>
                  </a:lnTo>
                  <a:cubicBezTo>
                    <a:pt x="16631" y="8021"/>
                    <a:pt x="16643" y="7934"/>
                    <a:pt x="16656" y="7847"/>
                  </a:cubicBezTo>
                  <a:cubicBezTo>
                    <a:pt x="16760" y="7177"/>
                    <a:pt x="16970" y="6529"/>
                    <a:pt x="17221" y="5859"/>
                  </a:cubicBezTo>
                  <a:cubicBezTo>
                    <a:pt x="17765" y="4583"/>
                    <a:pt x="18539" y="3390"/>
                    <a:pt x="19439" y="2365"/>
                  </a:cubicBezTo>
                  <a:cubicBezTo>
                    <a:pt x="19899" y="1842"/>
                    <a:pt x="20380" y="1360"/>
                    <a:pt x="20945" y="1005"/>
                  </a:cubicBezTo>
                  <a:cubicBezTo>
                    <a:pt x="21196" y="816"/>
                    <a:pt x="21489" y="628"/>
                    <a:pt x="21782" y="565"/>
                  </a:cubicBezTo>
                  <a:cubicBezTo>
                    <a:pt x="21845" y="565"/>
                    <a:pt x="21887" y="503"/>
                    <a:pt x="21991" y="503"/>
                  </a:cubicBezTo>
                  <a:lnTo>
                    <a:pt x="22117" y="482"/>
                  </a:lnTo>
                  <a:close/>
                  <a:moveTo>
                    <a:pt x="32139" y="16948"/>
                  </a:moveTo>
                  <a:cubicBezTo>
                    <a:pt x="32286" y="17011"/>
                    <a:pt x="32390" y="17032"/>
                    <a:pt x="32390" y="17032"/>
                  </a:cubicBezTo>
                  <a:cubicBezTo>
                    <a:pt x="32390" y="17032"/>
                    <a:pt x="32307" y="17011"/>
                    <a:pt x="32139" y="16948"/>
                  </a:cubicBezTo>
                  <a:close/>
                  <a:moveTo>
                    <a:pt x="22138" y="0"/>
                  </a:moveTo>
                  <a:lnTo>
                    <a:pt x="22012" y="42"/>
                  </a:lnTo>
                  <a:cubicBezTo>
                    <a:pt x="21929" y="42"/>
                    <a:pt x="21824" y="84"/>
                    <a:pt x="21719" y="105"/>
                  </a:cubicBezTo>
                  <a:cubicBezTo>
                    <a:pt x="21322" y="210"/>
                    <a:pt x="21008" y="398"/>
                    <a:pt x="20736" y="607"/>
                  </a:cubicBezTo>
                  <a:cubicBezTo>
                    <a:pt x="20129" y="1026"/>
                    <a:pt x="19606" y="1528"/>
                    <a:pt x="19125" y="2051"/>
                  </a:cubicBezTo>
                  <a:cubicBezTo>
                    <a:pt x="18183" y="3118"/>
                    <a:pt x="17388" y="4352"/>
                    <a:pt x="16802" y="5692"/>
                  </a:cubicBezTo>
                  <a:cubicBezTo>
                    <a:pt x="16509" y="6361"/>
                    <a:pt x="16279" y="7073"/>
                    <a:pt x="16175" y="7805"/>
                  </a:cubicBezTo>
                  <a:cubicBezTo>
                    <a:pt x="16144" y="7984"/>
                    <a:pt x="16121" y="8165"/>
                    <a:pt x="16107" y="8348"/>
                  </a:cubicBezTo>
                  <a:lnTo>
                    <a:pt x="16107" y="8348"/>
                  </a:lnTo>
                  <a:cubicBezTo>
                    <a:pt x="14961" y="8847"/>
                    <a:pt x="13777" y="9141"/>
                    <a:pt x="12618" y="9186"/>
                  </a:cubicBezTo>
                  <a:lnTo>
                    <a:pt x="12220" y="9186"/>
                  </a:lnTo>
                  <a:cubicBezTo>
                    <a:pt x="12094" y="9186"/>
                    <a:pt x="11969" y="9165"/>
                    <a:pt x="11843" y="9165"/>
                  </a:cubicBezTo>
                  <a:cubicBezTo>
                    <a:pt x="11571" y="9165"/>
                    <a:pt x="11320" y="9144"/>
                    <a:pt x="11048" y="9144"/>
                  </a:cubicBezTo>
                  <a:cubicBezTo>
                    <a:pt x="10797" y="9144"/>
                    <a:pt x="10567" y="9081"/>
                    <a:pt x="10295" y="9060"/>
                  </a:cubicBezTo>
                  <a:cubicBezTo>
                    <a:pt x="10065" y="9039"/>
                    <a:pt x="9793" y="8977"/>
                    <a:pt x="9563" y="8956"/>
                  </a:cubicBezTo>
                  <a:cubicBezTo>
                    <a:pt x="9102" y="8851"/>
                    <a:pt x="8621" y="8767"/>
                    <a:pt x="8182" y="8642"/>
                  </a:cubicBezTo>
                  <a:cubicBezTo>
                    <a:pt x="7972" y="8558"/>
                    <a:pt x="7742" y="8516"/>
                    <a:pt x="7533" y="8433"/>
                  </a:cubicBezTo>
                  <a:cubicBezTo>
                    <a:pt x="7324" y="8370"/>
                    <a:pt x="7115" y="8307"/>
                    <a:pt x="6905" y="8223"/>
                  </a:cubicBezTo>
                  <a:cubicBezTo>
                    <a:pt x="5273" y="7596"/>
                    <a:pt x="3934" y="6780"/>
                    <a:pt x="2930" y="6047"/>
                  </a:cubicBezTo>
                  <a:cubicBezTo>
                    <a:pt x="2056" y="5406"/>
                    <a:pt x="1396" y="4809"/>
                    <a:pt x="922" y="4362"/>
                  </a:cubicBezTo>
                  <a:lnTo>
                    <a:pt x="922" y="4362"/>
                  </a:lnTo>
                  <a:cubicBezTo>
                    <a:pt x="1375" y="4825"/>
                    <a:pt x="2005" y="5429"/>
                    <a:pt x="2846" y="6047"/>
                  </a:cubicBezTo>
                  <a:cubicBezTo>
                    <a:pt x="3851" y="6801"/>
                    <a:pt x="5169" y="7637"/>
                    <a:pt x="6822" y="8328"/>
                  </a:cubicBezTo>
                  <a:cubicBezTo>
                    <a:pt x="6989" y="8433"/>
                    <a:pt x="7240" y="8474"/>
                    <a:pt x="7449" y="8558"/>
                  </a:cubicBezTo>
                  <a:cubicBezTo>
                    <a:pt x="7659" y="8642"/>
                    <a:pt x="7868" y="8725"/>
                    <a:pt x="8098" y="8788"/>
                  </a:cubicBezTo>
                  <a:cubicBezTo>
                    <a:pt x="8537" y="8935"/>
                    <a:pt x="9019" y="9060"/>
                    <a:pt x="9500" y="9165"/>
                  </a:cubicBezTo>
                  <a:cubicBezTo>
                    <a:pt x="9772" y="9207"/>
                    <a:pt x="10002" y="9249"/>
                    <a:pt x="10274" y="9290"/>
                  </a:cubicBezTo>
                  <a:cubicBezTo>
                    <a:pt x="10525" y="9353"/>
                    <a:pt x="10797" y="9395"/>
                    <a:pt x="11048" y="9395"/>
                  </a:cubicBezTo>
                  <a:cubicBezTo>
                    <a:pt x="11320" y="9416"/>
                    <a:pt x="11571" y="9416"/>
                    <a:pt x="11843" y="9458"/>
                  </a:cubicBezTo>
                  <a:cubicBezTo>
                    <a:pt x="11990" y="9458"/>
                    <a:pt x="12115" y="9479"/>
                    <a:pt x="12262" y="9479"/>
                  </a:cubicBezTo>
                  <a:lnTo>
                    <a:pt x="12680" y="9479"/>
                  </a:lnTo>
                  <a:cubicBezTo>
                    <a:pt x="13810" y="9436"/>
                    <a:pt x="14966" y="9176"/>
                    <a:pt x="16092" y="8725"/>
                  </a:cubicBezTo>
                  <a:lnTo>
                    <a:pt x="16092" y="8725"/>
                  </a:lnTo>
                  <a:cubicBezTo>
                    <a:pt x="16092" y="9167"/>
                    <a:pt x="16152" y="9613"/>
                    <a:pt x="16300" y="10044"/>
                  </a:cubicBezTo>
                  <a:cubicBezTo>
                    <a:pt x="16551" y="10776"/>
                    <a:pt x="17032" y="11446"/>
                    <a:pt x="17702" y="11885"/>
                  </a:cubicBezTo>
                  <a:cubicBezTo>
                    <a:pt x="17848" y="11990"/>
                    <a:pt x="18037" y="12073"/>
                    <a:pt x="18183" y="12178"/>
                  </a:cubicBezTo>
                  <a:cubicBezTo>
                    <a:pt x="18351" y="12283"/>
                    <a:pt x="18539" y="12324"/>
                    <a:pt x="18706" y="12408"/>
                  </a:cubicBezTo>
                  <a:cubicBezTo>
                    <a:pt x="18748" y="12429"/>
                    <a:pt x="18790" y="12429"/>
                    <a:pt x="18853" y="12450"/>
                  </a:cubicBezTo>
                  <a:lnTo>
                    <a:pt x="18978" y="12513"/>
                  </a:lnTo>
                  <a:lnTo>
                    <a:pt x="19229" y="12596"/>
                  </a:lnTo>
                  <a:cubicBezTo>
                    <a:pt x="19418" y="12659"/>
                    <a:pt x="19606" y="12701"/>
                    <a:pt x="19794" y="12743"/>
                  </a:cubicBezTo>
                  <a:cubicBezTo>
                    <a:pt x="21096" y="13040"/>
                    <a:pt x="22398" y="13123"/>
                    <a:pt x="23700" y="13123"/>
                  </a:cubicBezTo>
                  <a:cubicBezTo>
                    <a:pt x="23863" y="13123"/>
                    <a:pt x="24026" y="13122"/>
                    <a:pt x="24188" y="13119"/>
                  </a:cubicBezTo>
                  <a:cubicBezTo>
                    <a:pt x="25653" y="13078"/>
                    <a:pt x="27076" y="12952"/>
                    <a:pt x="28499" y="12827"/>
                  </a:cubicBezTo>
                  <a:cubicBezTo>
                    <a:pt x="29900" y="12701"/>
                    <a:pt x="31323" y="12596"/>
                    <a:pt x="32704" y="12596"/>
                  </a:cubicBezTo>
                  <a:cubicBezTo>
                    <a:pt x="33395" y="12596"/>
                    <a:pt x="34085" y="12617"/>
                    <a:pt x="34755" y="12722"/>
                  </a:cubicBezTo>
                  <a:cubicBezTo>
                    <a:pt x="35403" y="12827"/>
                    <a:pt x="36052" y="12973"/>
                    <a:pt x="36638" y="13266"/>
                  </a:cubicBezTo>
                  <a:cubicBezTo>
                    <a:pt x="37224" y="13559"/>
                    <a:pt x="37726" y="13977"/>
                    <a:pt x="38102" y="14479"/>
                  </a:cubicBezTo>
                  <a:cubicBezTo>
                    <a:pt x="38144" y="14521"/>
                    <a:pt x="38207" y="14605"/>
                    <a:pt x="38228" y="14647"/>
                  </a:cubicBezTo>
                  <a:lnTo>
                    <a:pt x="38354" y="14856"/>
                  </a:lnTo>
                  <a:cubicBezTo>
                    <a:pt x="38437" y="15003"/>
                    <a:pt x="38521" y="15149"/>
                    <a:pt x="38563" y="15275"/>
                  </a:cubicBezTo>
                  <a:cubicBezTo>
                    <a:pt x="38626" y="15442"/>
                    <a:pt x="38667" y="15568"/>
                    <a:pt x="38730" y="15735"/>
                  </a:cubicBezTo>
                  <a:cubicBezTo>
                    <a:pt x="38793" y="15860"/>
                    <a:pt x="38835" y="16007"/>
                    <a:pt x="38856" y="16174"/>
                  </a:cubicBezTo>
                  <a:cubicBezTo>
                    <a:pt x="39107" y="17409"/>
                    <a:pt x="38793" y="18664"/>
                    <a:pt x="38228" y="19731"/>
                  </a:cubicBezTo>
                  <a:cubicBezTo>
                    <a:pt x="37056" y="21845"/>
                    <a:pt x="35006" y="23330"/>
                    <a:pt x="32934" y="23790"/>
                  </a:cubicBezTo>
                  <a:cubicBezTo>
                    <a:pt x="32584" y="23863"/>
                    <a:pt x="32224" y="23901"/>
                    <a:pt x="31867" y="23901"/>
                  </a:cubicBezTo>
                  <a:cubicBezTo>
                    <a:pt x="31200" y="23901"/>
                    <a:pt x="30543" y="23770"/>
                    <a:pt x="29984" y="23498"/>
                  </a:cubicBezTo>
                  <a:cubicBezTo>
                    <a:pt x="29105" y="23100"/>
                    <a:pt x="28373" y="22493"/>
                    <a:pt x="27955" y="21740"/>
                  </a:cubicBezTo>
                  <a:cubicBezTo>
                    <a:pt x="27536" y="20987"/>
                    <a:pt x="27452" y="20150"/>
                    <a:pt x="27641" y="19417"/>
                  </a:cubicBezTo>
                  <a:cubicBezTo>
                    <a:pt x="27808" y="18706"/>
                    <a:pt x="28206" y="18099"/>
                    <a:pt x="28687" y="17681"/>
                  </a:cubicBezTo>
                  <a:cubicBezTo>
                    <a:pt x="29147" y="17262"/>
                    <a:pt x="29670" y="17032"/>
                    <a:pt x="30152" y="16928"/>
                  </a:cubicBezTo>
                  <a:cubicBezTo>
                    <a:pt x="30478" y="16838"/>
                    <a:pt x="30784" y="16813"/>
                    <a:pt x="31054" y="16813"/>
                  </a:cubicBezTo>
                  <a:cubicBezTo>
                    <a:pt x="31164" y="16813"/>
                    <a:pt x="31268" y="16817"/>
                    <a:pt x="31365" y="16823"/>
                  </a:cubicBezTo>
                  <a:cubicBezTo>
                    <a:pt x="31553" y="16823"/>
                    <a:pt x="31679" y="16844"/>
                    <a:pt x="31825" y="16886"/>
                  </a:cubicBezTo>
                  <a:cubicBezTo>
                    <a:pt x="31679" y="16844"/>
                    <a:pt x="31553" y="16802"/>
                    <a:pt x="31365" y="16802"/>
                  </a:cubicBezTo>
                  <a:cubicBezTo>
                    <a:pt x="31219" y="16775"/>
                    <a:pt x="31057" y="16759"/>
                    <a:pt x="30879" y="16759"/>
                  </a:cubicBezTo>
                  <a:cubicBezTo>
                    <a:pt x="30649" y="16759"/>
                    <a:pt x="30393" y="16785"/>
                    <a:pt x="30110" y="16844"/>
                  </a:cubicBezTo>
                  <a:cubicBezTo>
                    <a:pt x="29880" y="16907"/>
                    <a:pt x="29628" y="17011"/>
                    <a:pt x="29356" y="17116"/>
                  </a:cubicBezTo>
                  <a:cubicBezTo>
                    <a:pt x="29126" y="17241"/>
                    <a:pt x="28833" y="17409"/>
                    <a:pt x="28603" y="17618"/>
                  </a:cubicBezTo>
                  <a:cubicBezTo>
                    <a:pt x="28122" y="18036"/>
                    <a:pt x="27683" y="18622"/>
                    <a:pt x="27473" y="19397"/>
                  </a:cubicBezTo>
                  <a:cubicBezTo>
                    <a:pt x="27243" y="20129"/>
                    <a:pt x="27327" y="21029"/>
                    <a:pt x="27745" y="21845"/>
                  </a:cubicBezTo>
                  <a:cubicBezTo>
                    <a:pt x="28164" y="22661"/>
                    <a:pt x="28938" y="23309"/>
                    <a:pt x="29859" y="23728"/>
                  </a:cubicBezTo>
                  <a:cubicBezTo>
                    <a:pt x="30482" y="24054"/>
                    <a:pt x="31192" y="24207"/>
                    <a:pt x="31929" y="24207"/>
                  </a:cubicBezTo>
                  <a:cubicBezTo>
                    <a:pt x="32281" y="24207"/>
                    <a:pt x="32639" y="24172"/>
                    <a:pt x="32997" y="24104"/>
                  </a:cubicBezTo>
                  <a:cubicBezTo>
                    <a:pt x="34085" y="23895"/>
                    <a:pt x="35173" y="23393"/>
                    <a:pt x="36136" y="22682"/>
                  </a:cubicBezTo>
                  <a:cubicBezTo>
                    <a:pt x="37098" y="21970"/>
                    <a:pt x="37956" y="21070"/>
                    <a:pt x="38584" y="19941"/>
                  </a:cubicBezTo>
                  <a:cubicBezTo>
                    <a:pt x="38898" y="19355"/>
                    <a:pt x="39170" y="18769"/>
                    <a:pt x="39295" y="18099"/>
                  </a:cubicBezTo>
                  <a:cubicBezTo>
                    <a:pt x="39421" y="17451"/>
                    <a:pt x="39463" y="16781"/>
                    <a:pt x="39316" y="16091"/>
                  </a:cubicBezTo>
                  <a:cubicBezTo>
                    <a:pt x="39274" y="15944"/>
                    <a:pt x="39253" y="15756"/>
                    <a:pt x="39191" y="15588"/>
                  </a:cubicBezTo>
                  <a:cubicBezTo>
                    <a:pt x="39149" y="15442"/>
                    <a:pt x="39086" y="15254"/>
                    <a:pt x="39002" y="15107"/>
                  </a:cubicBezTo>
                  <a:cubicBezTo>
                    <a:pt x="38939" y="14919"/>
                    <a:pt x="38856" y="14751"/>
                    <a:pt x="38772" y="14626"/>
                  </a:cubicBezTo>
                  <a:lnTo>
                    <a:pt x="38646" y="14417"/>
                  </a:lnTo>
                  <a:cubicBezTo>
                    <a:pt x="38584" y="14312"/>
                    <a:pt x="38542" y="14270"/>
                    <a:pt x="38479" y="14187"/>
                  </a:cubicBezTo>
                  <a:cubicBezTo>
                    <a:pt x="38061" y="13601"/>
                    <a:pt x="37496" y="13140"/>
                    <a:pt x="36868" y="12827"/>
                  </a:cubicBezTo>
                  <a:cubicBezTo>
                    <a:pt x="36219" y="12513"/>
                    <a:pt x="35529" y="12324"/>
                    <a:pt x="34817" y="12220"/>
                  </a:cubicBezTo>
                  <a:cubicBezTo>
                    <a:pt x="34127" y="12115"/>
                    <a:pt x="33416" y="12073"/>
                    <a:pt x="32704" y="12073"/>
                  </a:cubicBezTo>
                  <a:cubicBezTo>
                    <a:pt x="31302" y="12073"/>
                    <a:pt x="29859" y="12199"/>
                    <a:pt x="28436" y="12303"/>
                  </a:cubicBezTo>
                  <a:cubicBezTo>
                    <a:pt x="27013" y="12408"/>
                    <a:pt x="25590" y="12534"/>
                    <a:pt x="24146" y="12555"/>
                  </a:cubicBezTo>
                  <a:cubicBezTo>
                    <a:pt x="23901" y="12562"/>
                    <a:pt x="23653" y="12566"/>
                    <a:pt x="23404" y="12566"/>
                  </a:cubicBezTo>
                  <a:cubicBezTo>
                    <a:pt x="22234" y="12566"/>
                    <a:pt x="21041" y="12475"/>
                    <a:pt x="19920" y="12199"/>
                  </a:cubicBezTo>
                  <a:cubicBezTo>
                    <a:pt x="19732" y="12178"/>
                    <a:pt x="19585" y="12115"/>
                    <a:pt x="19397" y="12073"/>
                  </a:cubicBezTo>
                  <a:lnTo>
                    <a:pt x="19125" y="11990"/>
                  </a:lnTo>
                  <a:lnTo>
                    <a:pt x="18999" y="11927"/>
                  </a:lnTo>
                  <a:cubicBezTo>
                    <a:pt x="18978" y="11906"/>
                    <a:pt x="18916" y="11906"/>
                    <a:pt x="18895" y="11885"/>
                  </a:cubicBezTo>
                  <a:cubicBezTo>
                    <a:pt x="18748" y="11801"/>
                    <a:pt x="18581" y="11759"/>
                    <a:pt x="18434" y="11676"/>
                  </a:cubicBezTo>
                  <a:cubicBezTo>
                    <a:pt x="18267" y="11571"/>
                    <a:pt x="18120" y="11508"/>
                    <a:pt x="17974" y="11404"/>
                  </a:cubicBezTo>
                  <a:cubicBezTo>
                    <a:pt x="17409" y="11048"/>
                    <a:pt x="16991" y="10504"/>
                    <a:pt x="16781" y="9876"/>
                  </a:cubicBezTo>
                  <a:cubicBezTo>
                    <a:pt x="16625" y="9449"/>
                    <a:pt x="16575" y="8983"/>
                    <a:pt x="16592" y="8511"/>
                  </a:cubicBezTo>
                  <a:lnTo>
                    <a:pt x="16592" y="8511"/>
                  </a:lnTo>
                  <a:cubicBezTo>
                    <a:pt x="17501" y="8096"/>
                    <a:pt x="18383" y="7556"/>
                    <a:pt x="19208" y="6905"/>
                  </a:cubicBezTo>
                  <a:cubicBezTo>
                    <a:pt x="20213" y="6131"/>
                    <a:pt x="21113" y="5189"/>
                    <a:pt x="21908" y="4122"/>
                  </a:cubicBezTo>
                  <a:cubicBezTo>
                    <a:pt x="22305" y="3599"/>
                    <a:pt x="22661" y="2992"/>
                    <a:pt x="22933" y="2365"/>
                  </a:cubicBezTo>
                  <a:cubicBezTo>
                    <a:pt x="23058" y="2051"/>
                    <a:pt x="23163" y="1716"/>
                    <a:pt x="23205" y="1339"/>
                  </a:cubicBezTo>
                  <a:cubicBezTo>
                    <a:pt x="23247" y="1151"/>
                    <a:pt x="23247" y="984"/>
                    <a:pt x="23205" y="775"/>
                  </a:cubicBezTo>
                  <a:cubicBezTo>
                    <a:pt x="23184" y="586"/>
                    <a:pt x="23079" y="356"/>
                    <a:pt x="22891" y="189"/>
                  </a:cubicBezTo>
                  <a:cubicBezTo>
                    <a:pt x="22724" y="63"/>
                    <a:pt x="22473" y="0"/>
                    <a:pt x="222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22"/>
            <p:cNvSpPr/>
            <p:nvPr/>
          </p:nvSpPr>
          <p:spPr>
            <a:xfrm>
              <a:off x="5696525" y="846475"/>
              <a:ext cx="325900" cy="217300"/>
            </a:xfrm>
            <a:custGeom>
              <a:avLst/>
              <a:gdLst/>
              <a:ahLst/>
              <a:cxnLst/>
              <a:rect l="l" t="t" r="r" b="b"/>
              <a:pathLst>
                <a:path w="13036" h="8692" extrusionOk="0">
                  <a:moveTo>
                    <a:pt x="84" y="0"/>
                  </a:moveTo>
                  <a:cubicBezTo>
                    <a:pt x="21" y="21"/>
                    <a:pt x="0" y="21"/>
                    <a:pt x="0" y="21"/>
                  </a:cubicBezTo>
                  <a:lnTo>
                    <a:pt x="293" y="21"/>
                  </a:lnTo>
                  <a:cubicBezTo>
                    <a:pt x="209" y="0"/>
                    <a:pt x="126" y="0"/>
                    <a:pt x="84" y="0"/>
                  </a:cubicBezTo>
                  <a:close/>
                  <a:moveTo>
                    <a:pt x="2086" y="6367"/>
                  </a:moveTo>
                  <a:cubicBezTo>
                    <a:pt x="2059" y="6553"/>
                    <a:pt x="2026" y="6739"/>
                    <a:pt x="1988" y="6926"/>
                  </a:cubicBezTo>
                  <a:cubicBezTo>
                    <a:pt x="1904" y="7261"/>
                    <a:pt x="1799" y="7637"/>
                    <a:pt x="1611" y="7888"/>
                  </a:cubicBezTo>
                  <a:cubicBezTo>
                    <a:pt x="1507" y="8014"/>
                    <a:pt x="1402" y="8119"/>
                    <a:pt x="1339" y="8119"/>
                  </a:cubicBezTo>
                  <a:cubicBezTo>
                    <a:pt x="1297" y="8119"/>
                    <a:pt x="1255" y="8119"/>
                    <a:pt x="1193" y="8098"/>
                  </a:cubicBezTo>
                  <a:lnTo>
                    <a:pt x="1172" y="8077"/>
                  </a:lnTo>
                  <a:cubicBezTo>
                    <a:pt x="1172" y="8077"/>
                    <a:pt x="1151" y="8077"/>
                    <a:pt x="1151" y="8056"/>
                  </a:cubicBezTo>
                  <a:cubicBezTo>
                    <a:pt x="1130" y="7972"/>
                    <a:pt x="1130" y="7805"/>
                    <a:pt x="1172" y="7658"/>
                  </a:cubicBezTo>
                  <a:cubicBezTo>
                    <a:pt x="1235" y="7491"/>
                    <a:pt x="1297" y="7344"/>
                    <a:pt x="1402" y="7177"/>
                  </a:cubicBezTo>
                  <a:cubicBezTo>
                    <a:pt x="1599" y="6882"/>
                    <a:pt x="1833" y="6623"/>
                    <a:pt x="2086" y="6367"/>
                  </a:cubicBezTo>
                  <a:close/>
                  <a:moveTo>
                    <a:pt x="293" y="21"/>
                  </a:moveTo>
                  <a:lnTo>
                    <a:pt x="293" y="21"/>
                  </a:lnTo>
                  <a:cubicBezTo>
                    <a:pt x="460" y="42"/>
                    <a:pt x="732" y="126"/>
                    <a:pt x="983" y="356"/>
                  </a:cubicBezTo>
                  <a:cubicBezTo>
                    <a:pt x="1255" y="586"/>
                    <a:pt x="1486" y="942"/>
                    <a:pt x="1674" y="1381"/>
                  </a:cubicBezTo>
                  <a:cubicBezTo>
                    <a:pt x="1862" y="1821"/>
                    <a:pt x="1988" y="2344"/>
                    <a:pt x="2092" y="2929"/>
                  </a:cubicBezTo>
                  <a:cubicBezTo>
                    <a:pt x="2176" y="3515"/>
                    <a:pt x="2218" y="4143"/>
                    <a:pt x="2218" y="4834"/>
                  </a:cubicBezTo>
                  <a:cubicBezTo>
                    <a:pt x="2211" y="5070"/>
                    <a:pt x="2198" y="5311"/>
                    <a:pt x="2178" y="5556"/>
                  </a:cubicBezTo>
                  <a:lnTo>
                    <a:pt x="2178" y="5556"/>
                  </a:lnTo>
                  <a:cubicBezTo>
                    <a:pt x="2027" y="5671"/>
                    <a:pt x="1880" y="5793"/>
                    <a:pt x="1737" y="5922"/>
                  </a:cubicBezTo>
                  <a:cubicBezTo>
                    <a:pt x="1423" y="6214"/>
                    <a:pt x="1172" y="6528"/>
                    <a:pt x="942" y="6905"/>
                  </a:cubicBezTo>
                  <a:cubicBezTo>
                    <a:pt x="837" y="7072"/>
                    <a:pt x="732" y="7282"/>
                    <a:pt x="649" y="7491"/>
                  </a:cubicBezTo>
                  <a:cubicBezTo>
                    <a:pt x="586" y="7742"/>
                    <a:pt x="523" y="7972"/>
                    <a:pt x="649" y="8286"/>
                  </a:cubicBezTo>
                  <a:cubicBezTo>
                    <a:pt x="691" y="8370"/>
                    <a:pt x="753" y="8432"/>
                    <a:pt x="795" y="8495"/>
                  </a:cubicBezTo>
                  <a:cubicBezTo>
                    <a:pt x="837" y="8516"/>
                    <a:pt x="858" y="8537"/>
                    <a:pt x="900" y="8579"/>
                  </a:cubicBezTo>
                  <a:lnTo>
                    <a:pt x="963" y="8600"/>
                  </a:lnTo>
                  <a:lnTo>
                    <a:pt x="983" y="8621"/>
                  </a:lnTo>
                  <a:cubicBezTo>
                    <a:pt x="1078" y="8668"/>
                    <a:pt x="1195" y="8691"/>
                    <a:pt x="1310" y="8691"/>
                  </a:cubicBezTo>
                  <a:cubicBezTo>
                    <a:pt x="1348" y="8691"/>
                    <a:pt x="1386" y="8689"/>
                    <a:pt x="1423" y="8683"/>
                  </a:cubicBezTo>
                  <a:cubicBezTo>
                    <a:pt x="1737" y="8600"/>
                    <a:pt x="1904" y="8391"/>
                    <a:pt x="2030" y="8202"/>
                  </a:cubicBezTo>
                  <a:cubicBezTo>
                    <a:pt x="2260" y="7805"/>
                    <a:pt x="2385" y="7449"/>
                    <a:pt x="2448" y="7051"/>
                  </a:cubicBezTo>
                  <a:cubicBezTo>
                    <a:pt x="2532" y="6675"/>
                    <a:pt x="2579" y="6304"/>
                    <a:pt x="2602" y="5938"/>
                  </a:cubicBezTo>
                  <a:lnTo>
                    <a:pt x="2602" y="5938"/>
                  </a:lnTo>
                  <a:cubicBezTo>
                    <a:pt x="3061" y="5598"/>
                    <a:pt x="3553" y="5328"/>
                    <a:pt x="4080" y="5126"/>
                  </a:cubicBezTo>
                  <a:cubicBezTo>
                    <a:pt x="4771" y="4854"/>
                    <a:pt x="5524" y="4708"/>
                    <a:pt x="6235" y="4708"/>
                  </a:cubicBezTo>
                  <a:cubicBezTo>
                    <a:pt x="6947" y="4708"/>
                    <a:pt x="7658" y="4834"/>
                    <a:pt x="8286" y="5043"/>
                  </a:cubicBezTo>
                  <a:cubicBezTo>
                    <a:pt x="8934" y="5252"/>
                    <a:pt x="9520" y="5545"/>
                    <a:pt x="10002" y="5859"/>
                  </a:cubicBezTo>
                  <a:cubicBezTo>
                    <a:pt x="11006" y="6486"/>
                    <a:pt x="11759" y="7135"/>
                    <a:pt x="12261" y="7637"/>
                  </a:cubicBezTo>
                  <a:cubicBezTo>
                    <a:pt x="12512" y="7867"/>
                    <a:pt x="12701" y="8077"/>
                    <a:pt x="12847" y="8202"/>
                  </a:cubicBezTo>
                  <a:lnTo>
                    <a:pt x="13035" y="8411"/>
                  </a:lnTo>
                  <a:cubicBezTo>
                    <a:pt x="13035" y="8411"/>
                    <a:pt x="12973" y="8328"/>
                    <a:pt x="12868" y="8181"/>
                  </a:cubicBezTo>
                  <a:cubicBezTo>
                    <a:pt x="12722" y="8014"/>
                    <a:pt x="12575" y="7805"/>
                    <a:pt x="12345" y="7554"/>
                  </a:cubicBezTo>
                  <a:cubicBezTo>
                    <a:pt x="11864" y="7031"/>
                    <a:pt x="11194" y="6277"/>
                    <a:pt x="10169" y="5587"/>
                  </a:cubicBezTo>
                  <a:cubicBezTo>
                    <a:pt x="9667" y="5252"/>
                    <a:pt x="9060" y="4917"/>
                    <a:pt x="8411" y="4666"/>
                  </a:cubicBezTo>
                  <a:cubicBezTo>
                    <a:pt x="7742" y="4415"/>
                    <a:pt x="7009" y="4248"/>
                    <a:pt x="6214" y="4227"/>
                  </a:cubicBezTo>
                  <a:cubicBezTo>
                    <a:pt x="6159" y="4225"/>
                    <a:pt x="6104" y="4225"/>
                    <a:pt x="6049" y="4225"/>
                  </a:cubicBezTo>
                  <a:cubicBezTo>
                    <a:pt x="5324" y="4225"/>
                    <a:pt x="4571" y="4352"/>
                    <a:pt x="3871" y="4624"/>
                  </a:cubicBezTo>
                  <a:cubicBezTo>
                    <a:pt x="3429" y="4787"/>
                    <a:pt x="3012" y="4995"/>
                    <a:pt x="2622" y="5245"/>
                  </a:cubicBezTo>
                  <a:lnTo>
                    <a:pt x="2622" y="5245"/>
                  </a:lnTo>
                  <a:cubicBezTo>
                    <a:pt x="2622" y="5114"/>
                    <a:pt x="2619" y="4984"/>
                    <a:pt x="2615" y="4854"/>
                  </a:cubicBezTo>
                  <a:cubicBezTo>
                    <a:pt x="2574" y="4143"/>
                    <a:pt x="2511" y="3494"/>
                    <a:pt x="2385" y="2888"/>
                  </a:cubicBezTo>
                  <a:cubicBezTo>
                    <a:pt x="2239" y="2302"/>
                    <a:pt x="2051" y="1779"/>
                    <a:pt x="1820" y="1318"/>
                  </a:cubicBezTo>
                  <a:cubicBezTo>
                    <a:pt x="1611" y="879"/>
                    <a:pt x="1339" y="502"/>
                    <a:pt x="1046" y="293"/>
                  </a:cubicBezTo>
                  <a:cubicBezTo>
                    <a:pt x="753" y="105"/>
                    <a:pt x="460" y="42"/>
                    <a:pt x="293" y="2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22"/>
            <p:cNvSpPr/>
            <p:nvPr/>
          </p:nvSpPr>
          <p:spPr>
            <a:xfrm>
              <a:off x="3905975" y="2178775"/>
              <a:ext cx="1152400" cy="476575"/>
            </a:xfrm>
            <a:custGeom>
              <a:avLst/>
              <a:gdLst/>
              <a:ahLst/>
              <a:cxnLst/>
              <a:rect l="l" t="t" r="r" b="b"/>
              <a:pathLst>
                <a:path w="46096" h="19063" extrusionOk="0">
                  <a:moveTo>
                    <a:pt x="1742" y="9190"/>
                  </a:moveTo>
                  <a:lnTo>
                    <a:pt x="1742" y="9190"/>
                  </a:lnTo>
                  <a:cubicBezTo>
                    <a:pt x="1698" y="9266"/>
                    <a:pt x="1654" y="9342"/>
                    <a:pt x="1612" y="9416"/>
                  </a:cubicBezTo>
                  <a:cubicBezTo>
                    <a:pt x="1584" y="9469"/>
                    <a:pt x="1558" y="9522"/>
                    <a:pt x="1531" y="9574"/>
                  </a:cubicBezTo>
                  <a:lnTo>
                    <a:pt x="1531" y="9574"/>
                  </a:lnTo>
                  <a:cubicBezTo>
                    <a:pt x="1564" y="9515"/>
                    <a:pt x="1598" y="9456"/>
                    <a:pt x="1633" y="9395"/>
                  </a:cubicBezTo>
                  <a:cubicBezTo>
                    <a:pt x="1668" y="9328"/>
                    <a:pt x="1705" y="9259"/>
                    <a:pt x="1742" y="9190"/>
                  </a:cubicBezTo>
                  <a:close/>
                  <a:moveTo>
                    <a:pt x="1531" y="9574"/>
                  </a:moveTo>
                  <a:cubicBezTo>
                    <a:pt x="1003" y="10514"/>
                    <a:pt x="654" y="11250"/>
                    <a:pt x="398" y="11802"/>
                  </a:cubicBezTo>
                  <a:cubicBezTo>
                    <a:pt x="147" y="12346"/>
                    <a:pt x="0" y="12659"/>
                    <a:pt x="0" y="12659"/>
                  </a:cubicBezTo>
                  <a:cubicBezTo>
                    <a:pt x="0" y="12659"/>
                    <a:pt x="536" y="11528"/>
                    <a:pt x="1531" y="9574"/>
                  </a:cubicBezTo>
                  <a:close/>
                  <a:moveTo>
                    <a:pt x="11902" y="10738"/>
                  </a:moveTo>
                  <a:cubicBezTo>
                    <a:pt x="11755" y="11224"/>
                    <a:pt x="11589" y="11710"/>
                    <a:pt x="11404" y="12199"/>
                  </a:cubicBezTo>
                  <a:cubicBezTo>
                    <a:pt x="10964" y="13371"/>
                    <a:pt x="10441" y="14563"/>
                    <a:pt x="9793" y="15672"/>
                  </a:cubicBezTo>
                  <a:cubicBezTo>
                    <a:pt x="9458" y="16216"/>
                    <a:pt x="9081" y="16760"/>
                    <a:pt x="8642" y="17179"/>
                  </a:cubicBezTo>
                  <a:cubicBezTo>
                    <a:pt x="8412" y="17430"/>
                    <a:pt x="8161" y="17597"/>
                    <a:pt x="7910" y="17702"/>
                  </a:cubicBezTo>
                  <a:cubicBezTo>
                    <a:pt x="7784" y="17765"/>
                    <a:pt x="7638" y="17807"/>
                    <a:pt x="7512" y="17807"/>
                  </a:cubicBezTo>
                  <a:cubicBezTo>
                    <a:pt x="7475" y="17819"/>
                    <a:pt x="7440" y="17824"/>
                    <a:pt x="7405" y="17824"/>
                  </a:cubicBezTo>
                  <a:cubicBezTo>
                    <a:pt x="7320" y="17824"/>
                    <a:pt x="7233" y="17794"/>
                    <a:pt x="7115" y="17765"/>
                  </a:cubicBezTo>
                  <a:cubicBezTo>
                    <a:pt x="6884" y="17681"/>
                    <a:pt x="6675" y="17493"/>
                    <a:pt x="6591" y="17263"/>
                  </a:cubicBezTo>
                  <a:cubicBezTo>
                    <a:pt x="6529" y="17032"/>
                    <a:pt x="6529" y="16719"/>
                    <a:pt x="6571" y="16426"/>
                  </a:cubicBezTo>
                  <a:cubicBezTo>
                    <a:pt x="6696" y="15819"/>
                    <a:pt x="6968" y="15254"/>
                    <a:pt x="7303" y="14710"/>
                  </a:cubicBezTo>
                  <a:cubicBezTo>
                    <a:pt x="7951" y="13601"/>
                    <a:pt x="8872" y="12638"/>
                    <a:pt x="9918" y="11885"/>
                  </a:cubicBezTo>
                  <a:cubicBezTo>
                    <a:pt x="10532" y="11422"/>
                    <a:pt x="11197" y="11034"/>
                    <a:pt x="11902" y="10738"/>
                  </a:cubicBezTo>
                  <a:close/>
                  <a:moveTo>
                    <a:pt x="10964" y="1"/>
                  </a:moveTo>
                  <a:cubicBezTo>
                    <a:pt x="10839" y="1"/>
                    <a:pt x="10672" y="22"/>
                    <a:pt x="10546" y="22"/>
                  </a:cubicBezTo>
                  <a:cubicBezTo>
                    <a:pt x="10420" y="63"/>
                    <a:pt x="10253" y="84"/>
                    <a:pt x="10128" y="105"/>
                  </a:cubicBezTo>
                  <a:cubicBezTo>
                    <a:pt x="9584" y="231"/>
                    <a:pt x="9060" y="440"/>
                    <a:pt x="8621" y="733"/>
                  </a:cubicBezTo>
                  <a:cubicBezTo>
                    <a:pt x="8370" y="838"/>
                    <a:pt x="8161" y="1026"/>
                    <a:pt x="7951" y="1151"/>
                  </a:cubicBezTo>
                  <a:cubicBezTo>
                    <a:pt x="7742" y="1319"/>
                    <a:pt x="7533" y="1465"/>
                    <a:pt x="7366" y="1633"/>
                  </a:cubicBezTo>
                  <a:cubicBezTo>
                    <a:pt x="5817" y="2930"/>
                    <a:pt x="4708" y="4436"/>
                    <a:pt x="3809" y="5776"/>
                  </a:cubicBezTo>
                  <a:cubicBezTo>
                    <a:pt x="2949" y="7046"/>
                    <a:pt x="2271" y="8207"/>
                    <a:pt x="1742" y="9190"/>
                  </a:cubicBezTo>
                  <a:lnTo>
                    <a:pt x="1742" y="9190"/>
                  </a:lnTo>
                  <a:cubicBezTo>
                    <a:pt x="2288" y="8249"/>
                    <a:pt x="2980" y="7118"/>
                    <a:pt x="3850" y="5880"/>
                  </a:cubicBezTo>
                  <a:cubicBezTo>
                    <a:pt x="4332" y="5211"/>
                    <a:pt x="4813" y="4520"/>
                    <a:pt x="5420" y="3851"/>
                  </a:cubicBezTo>
                  <a:cubicBezTo>
                    <a:pt x="6026" y="3160"/>
                    <a:pt x="6675" y="2470"/>
                    <a:pt x="7428" y="1842"/>
                  </a:cubicBezTo>
                  <a:cubicBezTo>
                    <a:pt x="7638" y="1675"/>
                    <a:pt x="7826" y="1549"/>
                    <a:pt x="8035" y="1382"/>
                  </a:cubicBezTo>
                  <a:cubicBezTo>
                    <a:pt x="8244" y="1256"/>
                    <a:pt x="8433" y="1110"/>
                    <a:pt x="8663" y="1005"/>
                  </a:cubicBezTo>
                  <a:cubicBezTo>
                    <a:pt x="9081" y="754"/>
                    <a:pt x="9584" y="545"/>
                    <a:pt x="10086" y="440"/>
                  </a:cubicBezTo>
                  <a:lnTo>
                    <a:pt x="10462" y="377"/>
                  </a:lnTo>
                  <a:cubicBezTo>
                    <a:pt x="10609" y="335"/>
                    <a:pt x="10734" y="335"/>
                    <a:pt x="10860" y="335"/>
                  </a:cubicBezTo>
                  <a:lnTo>
                    <a:pt x="11174" y="335"/>
                  </a:lnTo>
                  <a:lnTo>
                    <a:pt x="11257" y="377"/>
                  </a:lnTo>
                  <a:cubicBezTo>
                    <a:pt x="11362" y="398"/>
                    <a:pt x="11488" y="419"/>
                    <a:pt x="11592" y="482"/>
                  </a:cubicBezTo>
                  <a:cubicBezTo>
                    <a:pt x="12073" y="649"/>
                    <a:pt x="12387" y="1110"/>
                    <a:pt x="12597" y="1591"/>
                  </a:cubicBezTo>
                  <a:cubicBezTo>
                    <a:pt x="12806" y="2093"/>
                    <a:pt x="12910" y="2637"/>
                    <a:pt x="12952" y="3223"/>
                  </a:cubicBezTo>
                  <a:cubicBezTo>
                    <a:pt x="13015" y="3788"/>
                    <a:pt x="13015" y="4374"/>
                    <a:pt x="12973" y="4980"/>
                  </a:cubicBezTo>
                  <a:cubicBezTo>
                    <a:pt x="12910" y="6173"/>
                    <a:pt x="12722" y="7387"/>
                    <a:pt x="12450" y="8579"/>
                  </a:cubicBezTo>
                  <a:cubicBezTo>
                    <a:pt x="12344" y="9093"/>
                    <a:pt x="12223" y="9602"/>
                    <a:pt x="12083" y="10111"/>
                  </a:cubicBezTo>
                  <a:lnTo>
                    <a:pt x="12083" y="10111"/>
                  </a:lnTo>
                  <a:cubicBezTo>
                    <a:pt x="11223" y="10432"/>
                    <a:pt x="10406" y="10885"/>
                    <a:pt x="9667" y="11425"/>
                  </a:cubicBezTo>
                  <a:cubicBezTo>
                    <a:pt x="8558" y="12241"/>
                    <a:pt x="7617" y="13245"/>
                    <a:pt x="6884" y="14417"/>
                  </a:cubicBezTo>
                  <a:cubicBezTo>
                    <a:pt x="6550" y="15003"/>
                    <a:pt x="6236" y="15651"/>
                    <a:pt x="6110" y="16342"/>
                  </a:cubicBezTo>
                  <a:cubicBezTo>
                    <a:pt x="6047" y="16719"/>
                    <a:pt x="6026" y="17074"/>
                    <a:pt x="6152" y="17472"/>
                  </a:cubicBezTo>
                  <a:cubicBezTo>
                    <a:pt x="6236" y="17660"/>
                    <a:pt x="6340" y="17869"/>
                    <a:pt x="6487" y="17995"/>
                  </a:cubicBezTo>
                  <a:cubicBezTo>
                    <a:pt x="6654" y="18141"/>
                    <a:pt x="6843" y="18267"/>
                    <a:pt x="7052" y="18309"/>
                  </a:cubicBezTo>
                  <a:cubicBezTo>
                    <a:pt x="7178" y="18345"/>
                    <a:pt x="7351" y="18397"/>
                    <a:pt x="7531" y="18397"/>
                  </a:cubicBezTo>
                  <a:cubicBezTo>
                    <a:pt x="7559" y="18397"/>
                    <a:pt x="7588" y="18395"/>
                    <a:pt x="7617" y="18392"/>
                  </a:cubicBezTo>
                  <a:cubicBezTo>
                    <a:pt x="7826" y="18392"/>
                    <a:pt x="8014" y="18330"/>
                    <a:pt x="8203" y="18267"/>
                  </a:cubicBezTo>
                  <a:cubicBezTo>
                    <a:pt x="8537" y="18100"/>
                    <a:pt x="8830" y="17869"/>
                    <a:pt x="9081" y="17639"/>
                  </a:cubicBezTo>
                  <a:cubicBezTo>
                    <a:pt x="9584" y="17137"/>
                    <a:pt x="9981" y="16593"/>
                    <a:pt x="10316" y="16007"/>
                  </a:cubicBezTo>
                  <a:cubicBezTo>
                    <a:pt x="10985" y="14856"/>
                    <a:pt x="11508" y="13664"/>
                    <a:pt x="11969" y="12429"/>
                  </a:cubicBezTo>
                  <a:cubicBezTo>
                    <a:pt x="12200" y="11781"/>
                    <a:pt x="12402" y="11132"/>
                    <a:pt x="12581" y="10487"/>
                  </a:cubicBezTo>
                  <a:lnTo>
                    <a:pt x="12581" y="10487"/>
                  </a:lnTo>
                  <a:cubicBezTo>
                    <a:pt x="12840" y="10403"/>
                    <a:pt x="13103" y="10332"/>
                    <a:pt x="13371" y="10274"/>
                  </a:cubicBezTo>
                  <a:cubicBezTo>
                    <a:pt x="13877" y="10171"/>
                    <a:pt x="14395" y="10117"/>
                    <a:pt x="14911" y="10117"/>
                  </a:cubicBezTo>
                  <a:cubicBezTo>
                    <a:pt x="15653" y="10117"/>
                    <a:pt x="16392" y="10228"/>
                    <a:pt x="17095" y="10462"/>
                  </a:cubicBezTo>
                  <a:cubicBezTo>
                    <a:pt x="17681" y="10651"/>
                    <a:pt x="18267" y="10902"/>
                    <a:pt x="18790" y="11216"/>
                  </a:cubicBezTo>
                  <a:cubicBezTo>
                    <a:pt x="19334" y="11530"/>
                    <a:pt x="19878" y="11885"/>
                    <a:pt x="20401" y="12199"/>
                  </a:cubicBezTo>
                  <a:cubicBezTo>
                    <a:pt x="24732" y="14752"/>
                    <a:pt x="29042" y="16656"/>
                    <a:pt x="32892" y="17765"/>
                  </a:cubicBezTo>
                  <a:cubicBezTo>
                    <a:pt x="33855" y="18058"/>
                    <a:pt x="34796" y="18267"/>
                    <a:pt x="35675" y="18476"/>
                  </a:cubicBezTo>
                  <a:cubicBezTo>
                    <a:pt x="36575" y="18623"/>
                    <a:pt x="37433" y="18790"/>
                    <a:pt x="38249" y="18853"/>
                  </a:cubicBezTo>
                  <a:cubicBezTo>
                    <a:pt x="39065" y="18957"/>
                    <a:pt x="39818" y="18999"/>
                    <a:pt x="40530" y="19041"/>
                  </a:cubicBezTo>
                  <a:cubicBezTo>
                    <a:pt x="40885" y="19062"/>
                    <a:pt x="41220" y="19062"/>
                    <a:pt x="41534" y="19062"/>
                  </a:cubicBezTo>
                  <a:lnTo>
                    <a:pt x="42455" y="19062"/>
                  </a:lnTo>
                  <a:cubicBezTo>
                    <a:pt x="43626" y="18999"/>
                    <a:pt x="44526" y="18916"/>
                    <a:pt x="45154" y="18811"/>
                  </a:cubicBezTo>
                  <a:cubicBezTo>
                    <a:pt x="45760" y="18727"/>
                    <a:pt x="46095" y="18685"/>
                    <a:pt x="46095" y="18685"/>
                  </a:cubicBezTo>
                  <a:lnTo>
                    <a:pt x="46095" y="18685"/>
                  </a:lnTo>
                  <a:cubicBezTo>
                    <a:pt x="46095" y="18685"/>
                    <a:pt x="45781" y="18706"/>
                    <a:pt x="45154" y="18790"/>
                  </a:cubicBezTo>
                  <a:cubicBezTo>
                    <a:pt x="44526" y="18895"/>
                    <a:pt x="43605" y="18936"/>
                    <a:pt x="42455" y="18957"/>
                  </a:cubicBezTo>
                  <a:cubicBezTo>
                    <a:pt x="42162" y="18936"/>
                    <a:pt x="41848" y="18936"/>
                    <a:pt x="41534" y="18936"/>
                  </a:cubicBezTo>
                  <a:cubicBezTo>
                    <a:pt x="41220" y="18916"/>
                    <a:pt x="40885" y="18916"/>
                    <a:pt x="40550" y="18895"/>
                  </a:cubicBezTo>
                  <a:cubicBezTo>
                    <a:pt x="39839" y="18832"/>
                    <a:pt x="39107" y="18790"/>
                    <a:pt x="38291" y="18644"/>
                  </a:cubicBezTo>
                  <a:cubicBezTo>
                    <a:pt x="37496" y="18539"/>
                    <a:pt x="36659" y="18372"/>
                    <a:pt x="35759" y="18183"/>
                  </a:cubicBezTo>
                  <a:cubicBezTo>
                    <a:pt x="34901" y="17974"/>
                    <a:pt x="33960" y="17765"/>
                    <a:pt x="33018" y="17451"/>
                  </a:cubicBezTo>
                  <a:cubicBezTo>
                    <a:pt x="31114" y="16865"/>
                    <a:pt x="29084" y="16112"/>
                    <a:pt x="27034" y="15149"/>
                  </a:cubicBezTo>
                  <a:cubicBezTo>
                    <a:pt x="24962" y="14187"/>
                    <a:pt x="22849" y="13057"/>
                    <a:pt x="20694" y="11781"/>
                  </a:cubicBezTo>
                  <a:cubicBezTo>
                    <a:pt x="20150" y="11425"/>
                    <a:pt x="19627" y="11111"/>
                    <a:pt x="19083" y="10776"/>
                  </a:cubicBezTo>
                  <a:cubicBezTo>
                    <a:pt x="18518" y="10441"/>
                    <a:pt x="17932" y="10169"/>
                    <a:pt x="17304" y="9960"/>
                  </a:cubicBezTo>
                  <a:cubicBezTo>
                    <a:pt x="16553" y="9710"/>
                    <a:pt x="15748" y="9587"/>
                    <a:pt x="14941" y="9587"/>
                  </a:cubicBezTo>
                  <a:cubicBezTo>
                    <a:pt x="14400" y="9587"/>
                    <a:pt x="13858" y="9642"/>
                    <a:pt x="13329" y="9751"/>
                  </a:cubicBezTo>
                  <a:cubicBezTo>
                    <a:pt x="13131" y="9792"/>
                    <a:pt x="12934" y="9840"/>
                    <a:pt x="12739" y="9896"/>
                  </a:cubicBezTo>
                  <a:lnTo>
                    <a:pt x="12739" y="9896"/>
                  </a:lnTo>
                  <a:cubicBezTo>
                    <a:pt x="12838" y="9511"/>
                    <a:pt x="12930" y="9128"/>
                    <a:pt x="13015" y="8747"/>
                  </a:cubicBezTo>
                  <a:cubicBezTo>
                    <a:pt x="13266" y="7512"/>
                    <a:pt x="13454" y="6278"/>
                    <a:pt x="13496" y="5043"/>
                  </a:cubicBezTo>
                  <a:cubicBezTo>
                    <a:pt x="13538" y="4457"/>
                    <a:pt x="13496" y="3851"/>
                    <a:pt x="13454" y="3244"/>
                  </a:cubicBezTo>
                  <a:cubicBezTo>
                    <a:pt x="13392" y="2637"/>
                    <a:pt x="13266" y="2051"/>
                    <a:pt x="13036" y="1486"/>
                  </a:cubicBezTo>
                  <a:cubicBezTo>
                    <a:pt x="12910" y="1193"/>
                    <a:pt x="12764" y="942"/>
                    <a:pt x="12555" y="712"/>
                  </a:cubicBezTo>
                  <a:cubicBezTo>
                    <a:pt x="12387" y="461"/>
                    <a:pt x="12115" y="294"/>
                    <a:pt x="11822" y="147"/>
                  </a:cubicBezTo>
                  <a:cubicBezTo>
                    <a:pt x="11697" y="105"/>
                    <a:pt x="11550" y="63"/>
                    <a:pt x="11383" y="22"/>
                  </a:cubicBezTo>
                  <a:lnTo>
                    <a:pt x="1127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22"/>
            <p:cNvSpPr/>
            <p:nvPr/>
          </p:nvSpPr>
          <p:spPr>
            <a:xfrm>
              <a:off x="4221925" y="2552275"/>
              <a:ext cx="368275" cy="283500"/>
            </a:xfrm>
            <a:custGeom>
              <a:avLst/>
              <a:gdLst/>
              <a:ahLst/>
              <a:cxnLst/>
              <a:rect l="l" t="t" r="r" b="b"/>
              <a:pathLst>
                <a:path w="14731" h="11340" extrusionOk="0">
                  <a:moveTo>
                    <a:pt x="14687" y="7702"/>
                  </a:moveTo>
                  <a:cubicBezTo>
                    <a:pt x="14715" y="7756"/>
                    <a:pt x="14731" y="7784"/>
                    <a:pt x="14731" y="7784"/>
                  </a:cubicBezTo>
                  <a:cubicBezTo>
                    <a:pt x="14731" y="7784"/>
                    <a:pt x="14716" y="7756"/>
                    <a:pt x="14687" y="7702"/>
                  </a:cubicBezTo>
                  <a:close/>
                  <a:moveTo>
                    <a:pt x="6796" y="5720"/>
                  </a:moveTo>
                  <a:cubicBezTo>
                    <a:pt x="6903" y="5807"/>
                    <a:pt x="7009" y="5895"/>
                    <a:pt x="7114" y="5984"/>
                  </a:cubicBezTo>
                  <a:cubicBezTo>
                    <a:pt x="8056" y="6800"/>
                    <a:pt x="8998" y="7763"/>
                    <a:pt x="9646" y="8893"/>
                  </a:cubicBezTo>
                  <a:cubicBezTo>
                    <a:pt x="9814" y="9144"/>
                    <a:pt x="9939" y="9458"/>
                    <a:pt x="10023" y="9750"/>
                  </a:cubicBezTo>
                  <a:cubicBezTo>
                    <a:pt x="10086" y="10043"/>
                    <a:pt x="10127" y="10315"/>
                    <a:pt x="9981" y="10525"/>
                  </a:cubicBezTo>
                  <a:cubicBezTo>
                    <a:pt x="9960" y="10587"/>
                    <a:pt x="9939" y="10608"/>
                    <a:pt x="9876" y="10671"/>
                  </a:cubicBezTo>
                  <a:lnTo>
                    <a:pt x="9855" y="10692"/>
                  </a:lnTo>
                  <a:lnTo>
                    <a:pt x="9814" y="10713"/>
                  </a:lnTo>
                  <a:cubicBezTo>
                    <a:pt x="9751" y="10776"/>
                    <a:pt x="9751" y="10734"/>
                    <a:pt x="9730" y="10776"/>
                  </a:cubicBezTo>
                  <a:cubicBezTo>
                    <a:pt x="9669" y="10800"/>
                    <a:pt x="9607" y="10810"/>
                    <a:pt x="9546" y="10810"/>
                  </a:cubicBezTo>
                  <a:cubicBezTo>
                    <a:pt x="9503" y="10810"/>
                    <a:pt x="9459" y="10805"/>
                    <a:pt x="9416" y="10797"/>
                  </a:cubicBezTo>
                  <a:cubicBezTo>
                    <a:pt x="9186" y="10734"/>
                    <a:pt x="8935" y="10525"/>
                    <a:pt x="8726" y="10294"/>
                  </a:cubicBezTo>
                  <a:cubicBezTo>
                    <a:pt x="8307" y="9834"/>
                    <a:pt x="7972" y="9227"/>
                    <a:pt x="7721" y="8621"/>
                  </a:cubicBezTo>
                  <a:cubicBezTo>
                    <a:pt x="7428" y="8014"/>
                    <a:pt x="7219" y="7365"/>
                    <a:pt x="7031" y="6737"/>
                  </a:cubicBezTo>
                  <a:cubicBezTo>
                    <a:pt x="6943" y="6402"/>
                    <a:pt x="6863" y="6062"/>
                    <a:pt x="6796" y="5720"/>
                  </a:cubicBezTo>
                  <a:close/>
                  <a:moveTo>
                    <a:pt x="8098" y="0"/>
                  </a:moveTo>
                  <a:cubicBezTo>
                    <a:pt x="7993" y="0"/>
                    <a:pt x="7930" y="21"/>
                    <a:pt x="7847" y="42"/>
                  </a:cubicBezTo>
                  <a:cubicBezTo>
                    <a:pt x="7742" y="42"/>
                    <a:pt x="7658" y="63"/>
                    <a:pt x="7575" y="126"/>
                  </a:cubicBezTo>
                  <a:cubicBezTo>
                    <a:pt x="7512" y="167"/>
                    <a:pt x="7407" y="209"/>
                    <a:pt x="7345" y="251"/>
                  </a:cubicBezTo>
                  <a:lnTo>
                    <a:pt x="7156" y="377"/>
                  </a:lnTo>
                  <a:lnTo>
                    <a:pt x="7135" y="419"/>
                  </a:lnTo>
                  <a:lnTo>
                    <a:pt x="7114" y="439"/>
                  </a:lnTo>
                  <a:lnTo>
                    <a:pt x="7052" y="481"/>
                  </a:lnTo>
                  <a:lnTo>
                    <a:pt x="6989" y="565"/>
                  </a:lnTo>
                  <a:cubicBezTo>
                    <a:pt x="6842" y="670"/>
                    <a:pt x="6738" y="837"/>
                    <a:pt x="6675" y="963"/>
                  </a:cubicBezTo>
                  <a:cubicBezTo>
                    <a:pt x="6298" y="1527"/>
                    <a:pt x="6173" y="2218"/>
                    <a:pt x="6089" y="2867"/>
                  </a:cubicBezTo>
                  <a:cubicBezTo>
                    <a:pt x="6033" y="3455"/>
                    <a:pt x="6044" y="4051"/>
                    <a:pt x="6102" y="4648"/>
                  </a:cubicBezTo>
                  <a:lnTo>
                    <a:pt x="6102" y="4648"/>
                  </a:lnTo>
                  <a:cubicBezTo>
                    <a:pt x="5473" y="4243"/>
                    <a:pt x="4823" y="3909"/>
                    <a:pt x="4143" y="3662"/>
                  </a:cubicBezTo>
                  <a:cubicBezTo>
                    <a:pt x="3672" y="3493"/>
                    <a:pt x="3187" y="3366"/>
                    <a:pt x="2711" y="3366"/>
                  </a:cubicBezTo>
                  <a:cubicBezTo>
                    <a:pt x="2595" y="3366"/>
                    <a:pt x="2479" y="3373"/>
                    <a:pt x="2365" y="3390"/>
                  </a:cubicBezTo>
                  <a:cubicBezTo>
                    <a:pt x="2072" y="3411"/>
                    <a:pt x="1779" y="3515"/>
                    <a:pt x="1528" y="3683"/>
                  </a:cubicBezTo>
                  <a:cubicBezTo>
                    <a:pt x="1256" y="3829"/>
                    <a:pt x="1109" y="4038"/>
                    <a:pt x="921" y="4248"/>
                  </a:cubicBezTo>
                  <a:cubicBezTo>
                    <a:pt x="586" y="4666"/>
                    <a:pt x="335" y="5126"/>
                    <a:pt x="210" y="5587"/>
                  </a:cubicBezTo>
                  <a:cubicBezTo>
                    <a:pt x="63" y="6047"/>
                    <a:pt x="0" y="6507"/>
                    <a:pt x="0" y="6926"/>
                  </a:cubicBezTo>
                  <a:cubicBezTo>
                    <a:pt x="0" y="7784"/>
                    <a:pt x="168" y="8516"/>
                    <a:pt x="314" y="9102"/>
                  </a:cubicBezTo>
                  <a:cubicBezTo>
                    <a:pt x="503" y="9667"/>
                    <a:pt x="691" y="10127"/>
                    <a:pt x="816" y="10399"/>
                  </a:cubicBezTo>
                  <a:cubicBezTo>
                    <a:pt x="942" y="10692"/>
                    <a:pt x="1026" y="10859"/>
                    <a:pt x="1026" y="10859"/>
                  </a:cubicBezTo>
                  <a:cubicBezTo>
                    <a:pt x="1026" y="10859"/>
                    <a:pt x="963" y="10692"/>
                    <a:pt x="879" y="10483"/>
                  </a:cubicBezTo>
                  <a:cubicBezTo>
                    <a:pt x="754" y="10169"/>
                    <a:pt x="607" y="9730"/>
                    <a:pt x="461" y="9144"/>
                  </a:cubicBezTo>
                  <a:cubicBezTo>
                    <a:pt x="335" y="8579"/>
                    <a:pt x="210" y="7846"/>
                    <a:pt x="251" y="7030"/>
                  </a:cubicBezTo>
                  <a:cubicBezTo>
                    <a:pt x="314" y="6214"/>
                    <a:pt x="544" y="5273"/>
                    <a:pt x="1193" y="4520"/>
                  </a:cubicBezTo>
                  <a:cubicBezTo>
                    <a:pt x="1360" y="4331"/>
                    <a:pt x="1570" y="4122"/>
                    <a:pt x="1758" y="4017"/>
                  </a:cubicBezTo>
                  <a:cubicBezTo>
                    <a:pt x="1967" y="3892"/>
                    <a:pt x="2197" y="3808"/>
                    <a:pt x="2448" y="3787"/>
                  </a:cubicBezTo>
                  <a:cubicBezTo>
                    <a:pt x="2492" y="3785"/>
                    <a:pt x="2537" y="3785"/>
                    <a:pt x="2581" y="3785"/>
                  </a:cubicBezTo>
                  <a:cubicBezTo>
                    <a:pt x="3066" y="3785"/>
                    <a:pt x="3580" y="3889"/>
                    <a:pt x="4060" y="4080"/>
                  </a:cubicBezTo>
                  <a:cubicBezTo>
                    <a:pt x="4787" y="4337"/>
                    <a:pt x="5494" y="4749"/>
                    <a:pt x="6176" y="5244"/>
                  </a:cubicBezTo>
                  <a:lnTo>
                    <a:pt x="6176" y="5244"/>
                  </a:lnTo>
                  <a:cubicBezTo>
                    <a:pt x="6257" y="5787"/>
                    <a:pt x="6372" y="6328"/>
                    <a:pt x="6508" y="6863"/>
                  </a:cubicBezTo>
                  <a:cubicBezTo>
                    <a:pt x="6696" y="7533"/>
                    <a:pt x="6905" y="8202"/>
                    <a:pt x="7198" y="8830"/>
                  </a:cubicBezTo>
                  <a:cubicBezTo>
                    <a:pt x="7470" y="9458"/>
                    <a:pt x="7826" y="10106"/>
                    <a:pt x="8286" y="10671"/>
                  </a:cubicBezTo>
                  <a:cubicBezTo>
                    <a:pt x="8516" y="10922"/>
                    <a:pt x="8809" y="11215"/>
                    <a:pt x="9249" y="11320"/>
                  </a:cubicBezTo>
                  <a:cubicBezTo>
                    <a:pt x="9315" y="11333"/>
                    <a:pt x="9387" y="11340"/>
                    <a:pt x="9462" y="11340"/>
                  </a:cubicBezTo>
                  <a:cubicBezTo>
                    <a:pt x="9624" y="11340"/>
                    <a:pt x="9796" y="11308"/>
                    <a:pt x="9939" y="11236"/>
                  </a:cubicBezTo>
                  <a:cubicBezTo>
                    <a:pt x="9981" y="11194"/>
                    <a:pt x="10065" y="11173"/>
                    <a:pt x="10086" y="11131"/>
                  </a:cubicBezTo>
                  <a:lnTo>
                    <a:pt x="10148" y="11111"/>
                  </a:lnTo>
                  <a:lnTo>
                    <a:pt x="10169" y="11090"/>
                  </a:lnTo>
                  <a:lnTo>
                    <a:pt x="10211" y="11048"/>
                  </a:lnTo>
                  <a:cubicBezTo>
                    <a:pt x="10274" y="10985"/>
                    <a:pt x="10358" y="10901"/>
                    <a:pt x="10420" y="10797"/>
                  </a:cubicBezTo>
                  <a:cubicBezTo>
                    <a:pt x="10525" y="10587"/>
                    <a:pt x="10567" y="10378"/>
                    <a:pt x="10567" y="10169"/>
                  </a:cubicBezTo>
                  <a:cubicBezTo>
                    <a:pt x="10567" y="9960"/>
                    <a:pt x="10546" y="9771"/>
                    <a:pt x="10483" y="9583"/>
                  </a:cubicBezTo>
                  <a:cubicBezTo>
                    <a:pt x="10378" y="9227"/>
                    <a:pt x="10232" y="8914"/>
                    <a:pt x="10044" y="8600"/>
                  </a:cubicBezTo>
                  <a:cubicBezTo>
                    <a:pt x="9709" y="7993"/>
                    <a:pt x="9270" y="7449"/>
                    <a:pt x="8809" y="6947"/>
                  </a:cubicBezTo>
                  <a:cubicBezTo>
                    <a:pt x="8370" y="6445"/>
                    <a:pt x="7868" y="6005"/>
                    <a:pt x="7386" y="5587"/>
                  </a:cubicBezTo>
                  <a:cubicBezTo>
                    <a:pt x="7153" y="5396"/>
                    <a:pt x="6918" y="5214"/>
                    <a:pt x="6679" y="5042"/>
                  </a:cubicBezTo>
                  <a:lnTo>
                    <a:pt x="6679" y="5042"/>
                  </a:lnTo>
                  <a:cubicBezTo>
                    <a:pt x="6573" y="4311"/>
                    <a:pt x="6532" y="3583"/>
                    <a:pt x="6591" y="2888"/>
                  </a:cubicBezTo>
                  <a:cubicBezTo>
                    <a:pt x="6675" y="2302"/>
                    <a:pt x="6801" y="1695"/>
                    <a:pt x="7093" y="1193"/>
                  </a:cubicBezTo>
                  <a:cubicBezTo>
                    <a:pt x="7135" y="1067"/>
                    <a:pt x="7240" y="963"/>
                    <a:pt x="7324" y="858"/>
                  </a:cubicBezTo>
                  <a:lnTo>
                    <a:pt x="7407" y="774"/>
                  </a:lnTo>
                  <a:lnTo>
                    <a:pt x="7428" y="753"/>
                  </a:lnTo>
                  <a:lnTo>
                    <a:pt x="7449" y="732"/>
                  </a:lnTo>
                  <a:lnTo>
                    <a:pt x="7637" y="586"/>
                  </a:lnTo>
                  <a:cubicBezTo>
                    <a:pt x="7658" y="565"/>
                    <a:pt x="7679" y="544"/>
                    <a:pt x="7721" y="544"/>
                  </a:cubicBezTo>
                  <a:lnTo>
                    <a:pt x="7784" y="523"/>
                  </a:lnTo>
                  <a:cubicBezTo>
                    <a:pt x="7847" y="481"/>
                    <a:pt x="7889" y="460"/>
                    <a:pt x="7951" y="460"/>
                  </a:cubicBezTo>
                  <a:cubicBezTo>
                    <a:pt x="7993" y="439"/>
                    <a:pt x="8077" y="419"/>
                    <a:pt x="8140" y="419"/>
                  </a:cubicBezTo>
                  <a:lnTo>
                    <a:pt x="8307" y="419"/>
                  </a:lnTo>
                  <a:cubicBezTo>
                    <a:pt x="8830" y="460"/>
                    <a:pt x="9332" y="753"/>
                    <a:pt x="9751" y="1067"/>
                  </a:cubicBezTo>
                  <a:cubicBezTo>
                    <a:pt x="10190" y="1402"/>
                    <a:pt x="10567" y="1800"/>
                    <a:pt x="10902" y="2155"/>
                  </a:cubicBezTo>
                  <a:cubicBezTo>
                    <a:pt x="11592" y="2929"/>
                    <a:pt x="12136" y="3683"/>
                    <a:pt x="12596" y="4352"/>
                  </a:cubicBezTo>
                  <a:cubicBezTo>
                    <a:pt x="13078" y="5043"/>
                    <a:pt x="13475" y="5649"/>
                    <a:pt x="13789" y="6173"/>
                  </a:cubicBezTo>
                  <a:cubicBezTo>
                    <a:pt x="14282" y="6961"/>
                    <a:pt x="14581" y="7505"/>
                    <a:pt x="14687" y="7702"/>
                  </a:cubicBezTo>
                  <a:lnTo>
                    <a:pt x="14687" y="7702"/>
                  </a:lnTo>
                  <a:cubicBezTo>
                    <a:pt x="14651" y="7630"/>
                    <a:pt x="14593" y="7511"/>
                    <a:pt x="14521" y="7344"/>
                  </a:cubicBezTo>
                  <a:cubicBezTo>
                    <a:pt x="14375" y="7051"/>
                    <a:pt x="14166" y="6633"/>
                    <a:pt x="13894" y="6110"/>
                  </a:cubicBezTo>
                  <a:cubicBezTo>
                    <a:pt x="13601" y="5587"/>
                    <a:pt x="13224" y="4938"/>
                    <a:pt x="12785" y="4227"/>
                  </a:cubicBezTo>
                  <a:cubicBezTo>
                    <a:pt x="12345" y="3515"/>
                    <a:pt x="11822" y="2720"/>
                    <a:pt x="11132" y="1925"/>
                  </a:cubicBezTo>
                  <a:cubicBezTo>
                    <a:pt x="10797" y="1527"/>
                    <a:pt x="10441" y="1151"/>
                    <a:pt x="9981" y="774"/>
                  </a:cubicBezTo>
                  <a:cubicBezTo>
                    <a:pt x="9751" y="586"/>
                    <a:pt x="9521" y="419"/>
                    <a:pt x="9249" y="272"/>
                  </a:cubicBezTo>
                  <a:cubicBezTo>
                    <a:pt x="8998" y="126"/>
                    <a:pt x="8705" y="21"/>
                    <a:pt x="83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22"/>
            <p:cNvSpPr/>
            <p:nvPr/>
          </p:nvSpPr>
          <p:spPr>
            <a:xfrm>
              <a:off x="4716775" y="2188175"/>
              <a:ext cx="1365800" cy="569825"/>
            </a:xfrm>
            <a:custGeom>
              <a:avLst/>
              <a:gdLst/>
              <a:ahLst/>
              <a:cxnLst/>
              <a:rect l="l" t="t" r="r" b="b"/>
              <a:pathLst>
                <a:path w="54632" h="22793" extrusionOk="0">
                  <a:moveTo>
                    <a:pt x="40095" y="7856"/>
                  </a:moveTo>
                  <a:cubicBezTo>
                    <a:pt x="40327" y="7963"/>
                    <a:pt x="40541" y="8094"/>
                    <a:pt x="40717" y="8287"/>
                  </a:cubicBezTo>
                  <a:cubicBezTo>
                    <a:pt x="40989" y="8517"/>
                    <a:pt x="41199" y="8768"/>
                    <a:pt x="41387" y="9061"/>
                  </a:cubicBezTo>
                  <a:cubicBezTo>
                    <a:pt x="41743" y="9647"/>
                    <a:pt x="42036" y="10296"/>
                    <a:pt x="42224" y="10965"/>
                  </a:cubicBezTo>
                  <a:cubicBezTo>
                    <a:pt x="42433" y="11656"/>
                    <a:pt x="42538" y="12367"/>
                    <a:pt x="42559" y="13058"/>
                  </a:cubicBezTo>
                  <a:cubicBezTo>
                    <a:pt x="42601" y="13748"/>
                    <a:pt x="42559" y="14480"/>
                    <a:pt x="42349" y="15108"/>
                  </a:cubicBezTo>
                  <a:cubicBezTo>
                    <a:pt x="42245" y="15422"/>
                    <a:pt x="42077" y="15715"/>
                    <a:pt x="41868" y="15924"/>
                  </a:cubicBezTo>
                  <a:lnTo>
                    <a:pt x="41805" y="15987"/>
                  </a:lnTo>
                  <a:lnTo>
                    <a:pt x="41722" y="16050"/>
                  </a:lnTo>
                  <a:cubicBezTo>
                    <a:pt x="41659" y="16091"/>
                    <a:pt x="41596" y="16091"/>
                    <a:pt x="41533" y="16133"/>
                  </a:cubicBezTo>
                  <a:lnTo>
                    <a:pt x="41387" y="16133"/>
                  </a:lnTo>
                  <a:cubicBezTo>
                    <a:pt x="41324" y="16133"/>
                    <a:pt x="41282" y="16091"/>
                    <a:pt x="41220" y="16071"/>
                  </a:cubicBezTo>
                  <a:cubicBezTo>
                    <a:pt x="41010" y="15945"/>
                    <a:pt x="40822" y="15631"/>
                    <a:pt x="40697" y="15338"/>
                  </a:cubicBezTo>
                  <a:cubicBezTo>
                    <a:pt x="40550" y="15024"/>
                    <a:pt x="40445" y="14711"/>
                    <a:pt x="40362" y="14376"/>
                  </a:cubicBezTo>
                  <a:cubicBezTo>
                    <a:pt x="40194" y="13727"/>
                    <a:pt x="40090" y="13016"/>
                    <a:pt x="40027" y="12325"/>
                  </a:cubicBezTo>
                  <a:cubicBezTo>
                    <a:pt x="39881" y="10965"/>
                    <a:pt x="39922" y="9584"/>
                    <a:pt x="40048" y="8245"/>
                  </a:cubicBezTo>
                  <a:cubicBezTo>
                    <a:pt x="40062" y="8115"/>
                    <a:pt x="40078" y="7985"/>
                    <a:pt x="40095" y="7856"/>
                  </a:cubicBezTo>
                  <a:close/>
                  <a:moveTo>
                    <a:pt x="45540" y="0"/>
                  </a:moveTo>
                  <a:cubicBezTo>
                    <a:pt x="45170" y="0"/>
                    <a:pt x="44796" y="48"/>
                    <a:pt x="44421" y="148"/>
                  </a:cubicBezTo>
                  <a:cubicBezTo>
                    <a:pt x="44274" y="190"/>
                    <a:pt x="44107" y="252"/>
                    <a:pt x="43961" y="294"/>
                  </a:cubicBezTo>
                  <a:cubicBezTo>
                    <a:pt x="43814" y="357"/>
                    <a:pt x="43689" y="441"/>
                    <a:pt x="43521" y="482"/>
                  </a:cubicBezTo>
                  <a:cubicBezTo>
                    <a:pt x="43228" y="608"/>
                    <a:pt x="42977" y="796"/>
                    <a:pt x="42705" y="1006"/>
                  </a:cubicBezTo>
                  <a:cubicBezTo>
                    <a:pt x="41701" y="1822"/>
                    <a:pt x="41010" y="3014"/>
                    <a:pt x="40550" y="4249"/>
                  </a:cubicBezTo>
                  <a:cubicBezTo>
                    <a:pt x="40180" y="5174"/>
                    <a:pt x="39935" y="6144"/>
                    <a:pt x="39773" y="7134"/>
                  </a:cubicBezTo>
                  <a:lnTo>
                    <a:pt x="39773" y="7134"/>
                  </a:lnTo>
                  <a:lnTo>
                    <a:pt x="39629" y="7115"/>
                  </a:lnTo>
                  <a:cubicBezTo>
                    <a:pt x="39525" y="7073"/>
                    <a:pt x="39441" y="7073"/>
                    <a:pt x="39336" y="7073"/>
                  </a:cubicBezTo>
                  <a:lnTo>
                    <a:pt x="39023" y="7073"/>
                  </a:lnTo>
                  <a:cubicBezTo>
                    <a:pt x="38625" y="7073"/>
                    <a:pt x="38269" y="7178"/>
                    <a:pt x="37893" y="7283"/>
                  </a:cubicBezTo>
                  <a:cubicBezTo>
                    <a:pt x="36470" y="7764"/>
                    <a:pt x="35215" y="8496"/>
                    <a:pt x="33980" y="9229"/>
                  </a:cubicBezTo>
                  <a:cubicBezTo>
                    <a:pt x="31511" y="10714"/>
                    <a:pt x="29209" y="12346"/>
                    <a:pt x="26950" y="13832"/>
                  </a:cubicBezTo>
                  <a:cubicBezTo>
                    <a:pt x="24669" y="15317"/>
                    <a:pt x="22472" y="16761"/>
                    <a:pt x="20317" y="18016"/>
                  </a:cubicBezTo>
                  <a:cubicBezTo>
                    <a:pt x="19250" y="18644"/>
                    <a:pt x="18204" y="19209"/>
                    <a:pt x="17157" y="19774"/>
                  </a:cubicBezTo>
                  <a:cubicBezTo>
                    <a:pt x="16634" y="20046"/>
                    <a:pt x="16111" y="20297"/>
                    <a:pt x="15609" y="20527"/>
                  </a:cubicBezTo>
                  <a:cubicBezTo>
                    <a:pt x="15358" y="20632"/>
                    <a:pt x="15128" y="20757"/>
                    <a:pt x="14856" y="20862"/>
                  </a:cubicBezTo>
                  <a:cubicBezTo>
                    <a:pt x="14605" y="20967"/>
                    <a:pt x="14354" y="21050"/>
                    <a:pt x="14103" y="21155"/>
                  </a:cubicBezTo>
                  <a:cubicBezTo>
                    <a:pt x="12073" y="21929"/>
                    <a:pt x="10127" y="22390"/>
                    <a:pt x="8370" y="22557"/>
                  </a:cubicBezTo>
                  <a:cubicBezTo>
                    <a:pt x="7613" y="22648"/>
                    <a:pt x="6892" y="22688"/>
                    <a:pt x="6215" y="22688"/>
                  </a:cubicBezTo>
                  <a:cubicBezTo>
                    <a:pt x="5339" y="22688"/>
                    <a:pt x="4538" y="22621"/>
                    <a:pt x="3829" y="22515"/>
                  </a:cubicBezTo>
                  <a:cubicBezTo>
                    <a:pt x="2595" y="22327"/>
                    <a:pt x="1632" y="22076"/>
                    <a:pt x="984" y="21866"/>
                  </a:cubicBezTo>
                  <a:cubicBezTo>
                    <a:pt x="314" y="21615"/>
                    <a:pt x="0" y="21469"/>
                    <a:pt x="0" y="21469"/>
                  </a:cubicBezTo>
                  <a:lnTo>
                    <a:pt x="0" y="21469"/>
                  </a:lnTo>
                  <a:cubicBezTo>
                    <a:pt x="0" y="21469"/>
                    <a:pt x="314" y="21657"/>
                    <a:pt x="837" y="21825"/>
                  </a:cubicBezTo>
                  <a:cubicBezTo>
                    <a:pt x="1465" y="22055"/>
                    <a:pt x="2427" y="22348"/>
                    <a:pt x="3683" y="22557"/>
                  </a:cubicBezTo>
                  <a:cubicBezTo>
                    <a:pt x="4534" y="22699"/>
                    <a:pt x="5520" y="22793"/>
                    <a:pt x="6621" y="22793"/>
                  </a:cubicBezTo>
                  <a:cubicBezTo>
                    <a:pt x="7144" y="22793"/>
                    <a:pt x="7692" y="22771"/>
                    <a:pt x="8265" y="22724"/>
                  </a:cubicBezTo>
                  <a:cubicBezTo>
                    <a:pt x="10043" y="22578"/>
                    <a:pt x="12010" y="22159"/>
                    <a:pt x="14082" y="21406"/>
                  </a:cubicBezTo>
                  <a:cubicBezTo>
                    <a:pt x="14333" y="21301"/>
                    <a:pt x="14605" y="21218"/>
                    <a:pt x="14856" y="21113"/>
                  </a:cubicBezTo>
                  <a:cubicBezTo>
                    <a:pt x="15128" y="21009"/>
                    <a:pt x="15379" y="20883"/>
                    <a:pt x="15651" y="20778"/>
                  </a:cubicBezTo>
                  <a:cubicBezTo>
                    <a:pt x="16174" y="20548"/>
                    <a:pt x="16697" y="20318"/>
                    <a:pt x="17220" y="20046"/>
                  </a:cubicBezTo>
                  <a:cubicBezTo>
                    <a:pt x="18266" y="19523"/>
                    <a:pt x="19354" y="18958"/>
                    <a:pt x="20422" y="18330"/>
                  </a:cubicBezTo>
                  <a:cubicBezTo>
                    <a:pt x="22598" y="17096"/>
                    <a:pt x="24816" y="15673"/>
                    <a:pt x="27096" y="14187"/>
                  </a:cubicBezTo>
                  <a:cubicBezTo>
                    <a:pt x="29377" y="12702"/>
                    <a:pt x="31699" y="11112"/>
                    <a:pt x="34127" y="9647"/>
                  </a:cubicBezTo>
                  <a:cubicBezTo>
                    <a:pt x="35361" y="8936"/>
                    <a:pt x="36616" y="8203"/>
                    <a:pt x="37956" y="7785"/>
                  </a:cubicBezTo>
                  <a:cubicBezTo>
                    <a:pt x="38269" y="7701"/>
                    <a:pt x="38604" y="7617"/>
                    <a:pt x="38939" y="7597"/>
                  </a:cubicBezTo>
                  <a:lnTo>
                    <a:pt x="39190" y="7597"/>
                  </a:lnTo>
                  <a:cubicBezTo>
                    <a:pt x="39221" y="7607"/>
                    <a:pt x="39263" y="7607"/>
                    <a:pt x="39308" y="7607"/>
                  </a:cubicBezTo>
                  <a:cubicBezTo>
                    <a:pt x="39352" y="7607"/>
                    <a:pt x="39399" y="7607"/>
                    <a:pt x="39441" y="7617"/>
                  </a:cubicBezTo>
                  <a:lnTo>
                    <a:pt x="39650" y="7680"/>
                  </a:lnTo>
                  <a:lnTo>
                    <a:pt x="39690" y="7695"/>
                  </a:lnTo>
                  <a:lnTo>
                    <a:pt x="39690" y="7695"/>
                  </a:lnTo>
                  <a:cubicBezTo>
                    <a:pt x="39668" y="7864"/>
                    <a:pt x="39648" y="8033"/>
                    <a:pt x="39629" y="8203"/>
                  </a:cubicBezTo>
                  <a:cubicBezTo>
                    <a:pt x="39462" y="9563"/>
                    <a:pt x="39441" y="10965"/>
                    <a:pt x="39567" y="12388"/>
                  </a:cubicBezTo>
                  <a:cubicBezTo>
                    <a:pt x="39629" y="13099"/>
                    <a:pt x="39734" y="13790"/>
                    <a:pt x="39922" y="14501"/>
                  </a:cubicBezTo>
                  <a:cubicBezTo>
                    <a:pt x="40027" y="14836"/>
                    <a:pt x="40132" y="15213"/>
                    <a:pt x="40278" y="15547"/>
                  </a:cubicBezTo>
                  <a:cubicBezTo>
                    <a:pt x="40362" y="15715"/>
                    <a:pt x="40466" y="15882"/>
                    <a:pt x="40571" y="16050"/>
                  </a:cubicBezTo>
                  <a:cubicBezTo>
                    <a:pt x="40676" y="16196"/>
                    <a:pt x="40801" y="16364"/>
                    <a:pt x="41010" y="16489"/>
                  </a:cubicBezTo>
                  <a:cubicBezTo>
                    <a:pt x="41115" y="16573"/>
                    <a:pt x="41220" y="16594"/>
                    <a:pt x="41345" y="16615"/>
                  </a:cubicBezTo>
                  <a:lnTo>
                    <a:pt x="41638" y="16615"/>
                  </a:lnTo>
                  <a:cubicBezTo>
                    <a:pt x="41631" y="16629"/>
                    <a:pt x="41636" y="16633"/>
                    <a:pt x="41645" y="16633"/>
                  </a:cubicBezTo>
                  <a:cubicBezTo>
                    <a:pt x="41664" y="16633"/>
                    <a:pt x="41701" y="16615"/>
                    <a:pt x="41701" y="16615"/>
                  </a:cubicBezTo>
                  <a:lnTo>
                    <a:pt x="41743" y="16594"/>
                  </a:lnTo>
                  <a:cubicBezTo>
                    <a:pt x="41847" y="16573"/>
                    <a:pt x="41973" y="16510"/>
                    <a:pt x="42057" y="16468"/>
                  </a:cubicBezTo>
                  <a:lnTo>
                    <a:pt x="42182" y="16384"/>
                  </a:lnTo>
                  <a:lnTo>
                    <a:pt x="42329" y="16280"/>
                  </a:lnTo>
                  <a:cubicBezTo>
                    <a:pt x="42642" y="15987"/>
                    <a:pt x="42789" y="15631"/>
                    <a:pt x="42914" y="15255"/>
                  </a:cubicBezTo>
                  <a:cubicBezTo>
                    <a:pt x="43166" y="14522"/>
                    <a:pt x="43207" y="13769"/>
                    <a:pt x="43186" y="13037"/>
                  </a:cubicBezTo>
                  <a:cubicBezTo>
                    <a:pt x="43166" y="12304"/>
                    <a:pt x="43019" y="11572"/>
                    <a:pt x="42852" y="10840"/>
                  </a:cubicBezTo>
                  <a:cubicBezTo>
                    <a:pt x="42642" y="10128"/>
                    <a:pt x="42370" y="9438"/>
                    <a:pt x="41952" y="8768"/>
                  </a:cubicBezTo>
                  <a:cubicBezTo>
                    <a:pt x="41743" y="8475"/>
                    <a:pt x="41513" y="8161"/>
                    <a:pt x="41220" y="7889"/>
                  </a:cubicBezTo>
                  <a:cubicBezTo>
                    <a:pt x="40948" y="7617"/>
                    <a:pt x="40592" y="7387"/>
                    <a:pt x="40236" y="7262"/>
                  </a:cubicBezTo>
                  <a:cubicBezTo>
                    <a:pt x="40219" y="7255"/>
                    <a:pt x="40201" y="7248"/>
                    <a:pt x="40185" y="7241"/>
                  </a:cubicBezTo>
                  <a:lnTo>
                    <a:pt x="40185" y="7241"/>
                  </a:lnTo>
                  <a:cubicBezTo>
                    <a:pt x="40344" y="6264"/>
                    <a:pt x="40578" y="5305"/>
                    <a:pt x="40906" y="4416"/>
                  </a:cubicBezTo>
                  <a:cubicBezTo>
                    <a:pt x="41345" y="3203"/>
                    <a:pt x="42015" y="2073"/>
                    <a:pt x="42914" y="1319"/>
                  </a:cubicBezTo>
                  <a:cubicBezTo>
                    <a:pt x="43166" y="1131"/>
                    <a:pt x="43396" y="964"/>
                    <a:pt x="43647" y="817"/>
                  </a:cubicBezTo>
                  <a:cubicBezTo>
                    <a:pt x="43814" y="775"/>
                    <a:pt x="43940" y="692"/>
                    <a:pt x="44065" y="650"/>
                  </a:cubicBezTo>
                  <a:cubicBezTo>
                    <a:pt x="44233" y="587"/>
                    <a:pt x="44358" y="566"/>
                    <a:pt x="44484" y="503"/>
                  </a:cubicBezTo>
                  <a:cubicBezTo>
                    <a:pt x="44854" y="408"/>
                    <a:pt x="45233" y="365"/>
                    <a:pt x="45609" y="365"/>
                  </a:cubicBezTo>
                  <a:cubicBezTo>
                    <a:pt x="45807" y="365"/>
                    <a:pt x="46004" y="377"/>
                    <a:pt x="46199" y="399"/>
                  </a:cubicBezTo>
                  <a:cubicBezTo>
                    <a:pt x="46743" y="482"/>
                    <a:pt x="47267" y="692"/>
                    <a:pt x="47769" y="964"/>
                  </a:cubicBezTo>
                  <a:cubicBezTo>
                    <a:pt x="47999" y="1089"/>
                    <a:pt x="48229" y="1236"/>
                    <a:pt x="48459" y="1382"/>
                  </a:cubicBezTo>
                  <a:cubicBezTo>
                    <a:pt x="48710" y="1550"/>
                    <a:pt x="48920" y="1696"/>
                    <a:pt x="49129" y="1863"/>
                  </a:cubicBezTo>
                  <a:cubicBezTo>
                    <a:pt x="49966" y="2575"/>
                    <a:pt x="50635" y="3370"/>
                    <a:pt x="51221" y="4144"/>
                  </a:cubicBezTo>
                  <a:cubicBezTo>
                    <a:pt x="51807" y="4939"/>
                    <a:pt x="52288" y="5734"/>
                    <a:pt x="52686" y="6529"/>
                  </a:cubicBezTo>
                  <a:cubicBezTo>
                    <a:pt x="53062" y="7304"/>
                    <a:pt x="53376" y="8099"/>
                    <a:pt x="53648" y="8810"/>
                  </a:cubicBezTo>
                  <a:cubicBezTo>
                    <a:pt x="53878" y="9542"/>
                    <a:pt x="54088" y="10191"/>
                    <a:pt x="54213" y="10819"/>
                  </a:cubicBezTo>
                  <a:cubicBezTo>
                    <a:pt x="54485" y="12053"/>
                    <a:pt x="54590" y="13037"/>
                    <a:pt x="54611" y="13727"/>
                  </a:cubicBezTo>
                  <a:lnTo>
                    <a:pt x="54611" y="14501"/>
                  </a:lnTo>
                  <a:cubicBezTo>
                    <a:pt x="54632" y="14313"/>
                    <a:pt x="54632" y="14062"/>
                    <a:pt x="54632" y="13727"/>
                  </a:cubicBezTo>
                  <a:cubicBezTo>
                    <a:pt x="54611" y="13037"/>
                    <a:pt x="54569" y="12053"/>
                    <a:pt x="54297" y="10798"/>
                  </a:cubicBezTo>
                  <a:cubicBezTo>
                    <a:pt x="54171" y="10170"/>
                    <a:pt x="53983" y="9480"/>
                    <a:pt x="53753" y="8747"/>
                  </a:cubicBezTo>
                  <a:cubicBezTo>
                    <a:pt x="53523" y="8015"/>
                    <a:pt x="53230" y="7262"/>
                    <a:pt x="52832" y="6446"/>
                  </a:cubicBezTo>
                  <a:cubicBezTo>
                    <a:pt x="52477" y="5630"/>
                    <a:pt x="51995" y="4793"/>
                    <a:pt x="51430" y="3998"/>
                  </a:cubicBezTo>
                  <a:cubicBezTo>
                    <a:pt x="50865" y="3161"/>
                    <a:pt x="50175" y="2345"/>
                    <a:pt x="49338" y="1633"/>
                  </a:cubicBezTo>
                  <a:cubicBezTo>
                    <a:pt x="49150" y="1445"/>
                    <a:pt x="48920" y="1299"/>
                    <a:pt x="48668" y="1110"/>
                  </a:cubicBezTo>
                  <a:cubicBezTo>
                    <a:pt x="48438" y="964"/>
                    <a:pt x="48208" y="796"/>
                    <a:pt x="47936" y="671"/>
                  </a:cubicBezTo>
                  <a:cubicBezTo>
                    <a:pt x="47455" y="378"/>
                    <a:pt x="46869" y="169"/>
                    <a:pt x="46283" y="64"/>
                  </a:cubicBezTo>
                  <a:cubicBezTo>
                    <a:pt x="46039" y="22"/>
                    <a:pt x="45791" y="0"/>
                    <a:pt x="455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22"/>
            <p:cNvSpPr/>
            <p:nvPr/>
          </p:nvSpPr>
          <p:spPr>
            <a:xfrm>
              <a:off x="5197475" y="2555400"/>
              <a:ext cx="728700" cy="279675"/>
            </a:xfrm>
            <a:custGeom>
              <a:avLst/>
              <a:gdLst/>
              <a:ahLst/>
              <a:cxnLst/>
              <a:rect l="l" t="t" r="r" b="b"/>
              <a:pathLst>
                <a:path w="29148" h="11187" extrusionOk="0">
                  <a:moveTo>
                    <a:pt x="28969" y="3662"/>
                  </a:moveTo>
                  <a:cubicBezTo>
                    <a:pt x="29078" y="3786"/>
                    <a:pt x="29123" y="3871"/>
                    <a:pt x="29147" y="3871"/>
                  </a:cubicBezTo>
                  <a:cubicBezTo>
                    <a:pt x="29147" y="3871"/>
                    <a:pt x="29094" y="3788"/>
                    <a:pt x="28969" y="3662"/>
                  </a:cubicBezTo>
                  <a:close/>
                  <a:moveTo>
                    <a:pt x="2781" y="6639"/>
                  </a:moveTo>
                  <a:lnTo>
                    <a:pt x="2781" y="6639"/>
                  </a:lnTo>
                  <a:cubicBezTo>
                    <a:pt x="2599" y="6768"/>
                    <a:pt x="2425" y="6891"/>
                    <a:pt x="2261" y="7010"/>
                  </a:cubicBezTo>
                  <a:cubicBezTo>
                    <a:pt x="2161" y="7089"/>
                    <a:pt x="2065" y="7166"/>
                    <a:pt x="1971" y="7240"/>
                  </a:cubicBezTo>
                  <a:lnTo>
                    <a:pt x="1971" y="7240"/>
                  </a:lnTo>
                  <a:cubicBezTo>
                    <a:pt x="2045" y="7186"/>
                    <a:pt x="2120" y="7130"/>
                    <a:pt x="2198" y="7073"/>
                  </a:cubicBezTo>
                  <a:cubicBezTo>
                    <a:pt x="2382" y="6937"/>
                    <a:pt x="2576" y="6792"/>
                    <a:pt x="2781" y="6639"/>
                  </a:cubicBezTo>
                  <a:close/>
                  <a:moveTo>
                    <a:pt x="13906" y="5731"/>
                  </a:moveTo>
                  <a:cubicBezTo>
                    <a:pt x="13473" y="6302"/>
                    <a:pt x="12979" y="6842"/>
                    <a:pt x="12450" y="7324"/>
                  </a:cubicBezTo>
                  <a:cubicBezTo>
                    <a:pt x="12095" y="7638"/>
                    <a:pt x="11718" y="7931"/>
                    <a:pt x="11300" y="8161"/>
                  </a:cubicBezTo>
                  <a:cubicBezTo>
                    <a:pt x="11090" y="8265"/>
                    <a:pt x="10881" y="8349"/>
                    <a:pt x="10672" y="8391"/>
                  </a:cubicBezTo>
                  <a:cubicBezTo>
                    <a:pt x="10589" y="8416"/>
                    <a:pt x="10510" y="8427"/>
                    <a:pt x="10435" y="8427"/>
                  </a:cubicBezTo>
                  <a:cubicBezTo>
                    <a:pt x="10321" y="8427"/>
                    <a:pt x="10217" y="8400"/>
                    <a:pt x="10128" y="8349"/>
                  </a:cubicBezTo>
                  <a:lnTo>
                    <a:pt x="10107" y="8328"/>
                  </a:lnTo>
                  <a:lnTo>
                    <a:pt x="10107" y="8286"/>
                  </a:lnTo>
                  <a:cubicBezTo>
                    <a:pt x="10107" y="8265"/>
                    <a:pt x="10149" y="8161"/>
                    <a:pt x="10212" y="8077"/>
                  </a:cubicBezTo>
                  <a:cubicBezTo>
                    <a:pt x="10337" y="7910"/>
                    <a:pt x="10525" y="7742"/>
                    <a:pt x="10693" y="7596"/>
                  </a:cubicBezTo>
                  <a:cubicBezTo>
                    <a:pt x="11090" y="7282"/>
                    <a:pt x="11509" y="7010"/>
                    <a:pt x="11927" y="6759"/>
                  </a:cubicBezTo>
                  <a:cubicBezTo>
                    <a:pt x="12552" y="6384"/>
                    <a:pt x="13223" y="6044"/>
                    <a:pt x="13906" y="5731"/>
                  </a:cubicBezTo>
                  <a:close/>
                  <a:moveTo>
                    <a:pt x="1971" y="7240"/>
                  </a:moveTo>
                  <a:lnTo>
                    <a:pt x="1971" y="7240"/>
                  </a:lnTo>
                  <a:cubicBezTo>
                    <a:pt x="693" y="8188"/>
                    <a:pt x="1" y="8768"/>
                    <a:pt x="1" y="8768"/>
                  </a:cubicBezTo>
                  <a:cubicBezTo>
                    <a:pt x="1" y="8768"/>
                    <a:pt x="708" y="8242"/>
                    <a:pt x="1971" y="7240"/>
                  </a:cubicBezTo>
                  <a:close/>
                  <a:moveTo>
                    <a:pt x="20541" y="7329"/>
                  </a:moveTo>
                  <a:cubicBezTo>
                    <a:pt x="20267" y="7985"/>
                    <a:pt x="19870" y="8607"/>
                    <a:pt x="19460" y="9165"/>
                  </a:cubicBezTo>
                  <a:cubicBezTo>
                    <a:pt x="19209" y="9521"/>
                    <a:pt x="18916" y="9856"/>
                    <a:pt x="18602" y="10149"/>
                  </a:cubicBezTo>
                  <a:cubicBezTo>
                    <a:pt x="18435" y="10316"/>
                    <a:pt x="18267" y="10442"/>
                    <a:pt x="18100" y="10546"/>
                  </a:cubicBezTo>
                  <a:cubicBezTo>
                    <a:pt x="17995" y="10588"/>
                    <a:pt x="17912" y="10651"/>
                    <a:pt x="17849" y="10672"/>
                  </a:cubicBezTo>
                  <a:cubicBezTo>
                    <a:pt x="17791" y="10686"/>
                    <a:pt x="17732" y="10691"/>
                    <a:pt x="17702" y="10692"/>
                  </a:cubicBezTo>
                  <a:lnTo>
                    <a:pt x="17702" y="10692"/>
                  </a:lnTo>
                  <a:lnTo>
                    <a:pt x="17702" y="10672"/>
                  </a:lnTo>
                  <a:cubicBezTo>
                    <a:pt x="17744" y="10588"/>
                    <a:pt x="17765" y="10483"/>
                    <a:pt x="17807" y="10421"/>
                  </a:cubicBezTo>
                  <a:cubicBezTo>
                    <a:pt x="17912" y="10232"/>
                    <a:pt x="18016" y="10044"/>
                    <a:pt x="18163" y="9897"/>
                  </a:cubicBezTo>
                  <a:lnTo>
                    <a:pt x="18937" y="8956"/>
                  </a:lnTo>
                  <a:cubicBezTo>
                    <a:pt x="19444" y="8367"/>
                    <a:pt x="20011" y="7838"/>
                    <a:pt x="20541" y="7329"/>
                  </a:cubicBezTo>
                  <a:close/>
                  <a:moveTo>
                    <a:pt x="14564" y="1"/>
                  </a:moveTo>
                  <a:cubicBezTo>
                    <a:pt x="14334" y="22"/>
                    <a:pt x="14103" y="63"/>
                    <a:pt x="13873" y="105"/>
                  </a:cubicBezTo>
                  <a:cubicBezTo>
                    <a:pt x="13413" y="210"/>
                    <a:pt x="12994" y="377"/>
                    <a:pt x="12576" y="524"/>
                  </a:cubicBezTo>
                  <a:cubicBezTo>
                    <a:pt x="10965" y="1214"/>
                    <a:pt x="9542" y="2051"/>
                    <a:pt x="8245" y="2846"/>
                  </a:cubicBezTo>
                  <a:cubicBezTo>
                    <a:pt x="6927" y="3662"/>
                    <a:pt x="5797" y="4478"/>
                    <a:pt x="4792" y="5190"/>
                  </a:cubicBezTo>
                  <a:cubicBezTo>
                    <a:pt x="4033" y="5701"/>
                    <a:pt x="3365" y="6201"/>
                    <a:pt x="2781" y="6639"/>
                  </a:cubicBezTo>
                  <a:lnTo>
                    <a:pt x="2781" y="6639"/>
                  </a:lnTo>
                  <a:cubicBezTo>
                    <a:pt x="4174" y="5654"/>
                    <a:pt x="6076" y="4381"/>
                    <a:pt x="8370" y="2993"/>
                  </a:cubicBezTo>
                  <a:cubicBezTo>
                    <a:pt x="9647" y="2219"/>
                    <a:pt x="11090" y="1382"/>
                    <a:pt x="12681" y="754"/>
                  </a:cubicBezTo>
                  <a:cubicBezTo>
                    <a:pt x="13078" y="607"/>
                    <a:pt x="13497" y="482"/>
                    <a:pt x="13915" y="377"/>
                  </a:cubicBezTo>
                  <a:cubicBezTo>
                    <a:pt x="14148" y="319"/>
                    <a:pt x="14387" y="274"/>
                    <a:pt x="14614" y="274"/>
                  </a:cubicBezTo>
                  <a:cubicBezTo>
                    <a:pt x="14796" y="274"/>
                    <a:pt x="14971" y="303"/>
                    <a:pt x="15129" y="377"/>
                  </a:cubicBezTo>
                  <a:cubicBezTo>
                    <a:pt x="15191" y="419"/>
                    <a:pt x="15275" y="440"/>
                    <a:pt x="15338" y="524"/>
                  </a:cubicBezTo>
                  <a:lnTo>
                    <a:pt x="15463" y="649"/>
                  </a:lnTo>
                  <a:cubicBezTo>
                    <a:pt x="15505" y="691"/>
                    <a:pt x="15505" y="733"/>
                    <a:pt x="15547" y="754"/>
                  </a:cubicBezTo>
                  <a:cubicBezTo>
                    <a:pt x="15589" y="838"/>
                    <a:pt x="15610" y="942"/>
                    <a:pt x="15673" y="1026"/>
                  </a:cubicBezTo>
                  <a:cubicBezTo>
                    <a:pt x="15715" y="1110"/>
                    <a:pt x="15715" y="1214"/>
                    <a:pt x="15756" y="1319"/>
                  </a:cubicBezTo>
                  <a:cubicBezTo>
                    <a:pt x="15798" y="1737"/>
                    <a:pt x="15715" y="2177"/>
                    <a:pt x="15589" y="2616"/>
                  </a:cubicBezTo>
                  <a:cubicBezTo>
                    <a:pt x="15338" y="3474"/>
                    <a:pt x="14857" y="4353"/>
                    <a:pt x="14334" y="5127"/>
                  </a:cubicBezTo>
                  <a:cubicBezTo>
                    <a:pt x="14332" y="5130"/>
                    <a:pt x="14330" y="5132"/>
                    <a:pt x="14328" y="5135"/>
                  </a:cubicBezTo>
                  <a:lnTo>
                    <a:pt x="14328" y="5135"/>
                  </a:lnTo>
                  <a:cubicBezTo>
                    <a:pt x="13410" y="5525"/>
                    <a:pt x="12512" y="5956"/>
                    <a:pt x="11634" y="6466"/>
                  </a:cubicBezTo>
                  <a:cubicBezTo>
                    <a:pt x="11195" y="6717"/>
                    <a:pt x="10777" y="7010"/>
                    <a:pt x="10358" y="7345"/>
                  </a:cubicBezTo>
                  <a:cubicBezTo>
                    <a:pt x="10149" y="7512"/>
                    <a:pt x="9961" y="7701"/>
                    <a:pt x="9772" y="7931"/>
                  </a:cubicBezTo>
                  <a:cubicBezTo>
                    <a:pt x="9709" y="8035"/>
                    <a:pt x="9605" y="8161"/>
                    <a:pt x="9584" y="8370"/>
                  </a:cubicBezTo>
                  <a:cubicBezTo>
                    <a:pt x="9584" y="8475"/>
                    <a:pt x="9584" y="8600"/>
                    <a:pt x="9626" y="8705"/>
                  </a:cubicBezTo>
                  <a:cubicBezTo>
                    <a:pt x="9668" y="8851"/>
                    <a:pt x="9751" y="8914"/>
                    <a:pt x="9856" y="8977"/>
                  </a:cubicBezTo>
                  <a:cubicBezTo>
                    <a:pt x="10042" y="9096"/>
                    <a:pt x="10244" y="9140"/>
                    <a:pt x="10442" y="9140"/>
                  </a:cubicBezTo>
                  <a:cubicBezTo>
                    <a:pt x="10557" y="9140"/>
                    <a:pt x="10669" y="9125"/>
                    <a:pt x="10777" y="9102"/>
                  </a:cubicBezTo>
                  <a:cubicBezTo>
                    <a:pt x="11049" y="9019"/>
                    <a:pt x="11300" y="8914"/>
                    <a:pt x="11530" y="8789"/>
                  </a:cubicBezTo>
                  <a:cubicBezTo>
                    <a:pt x="12011" y="8537"/>
                    <a:pt x="12430" y="8182"/>
                    <a:pt x="12785" y="7847"/>
                  </a:cubicBezTo>
                  <a:cubicBezTo>
                    <a:pt x="13538" y="7136"/>
                    <a:pt x="14208" y="6382"/>
                    <a:pt x="14752" y="5545"/>
                  </a:cubicBezTo>
                  <a:cubicBezTo>
                    <a:pt x="14807" y="5464"/>
                    <a:pt x="14860" y="5381"/>
                    <a:pt x="14914" y="5298"/>
                  </a:cubicBezTo>
                  <a:lnTo>
                    <a:pt x="14914" y="5298"/>
                  </a:lnTo>
                  <a:cubicBezTo>
                    <a:pt x="15752" y="4972"/>
                    <a:pt x="16591" y="4686"/>
                    <a:pt x="17430" y="4499"/>
                  </a:cubicBezTo>
                  <a:cubicBezTo>
                    <a:pt x="17912" y="4395"/>
                    <a:pt x="18393" y="4311"/>
                    <a:pt x="18853" y="4290"/>
                  </a:cubicBezTo>
                  <a:cubicBezTo>
                    <a:pt x="18926" y="4287"/>
                    <a:pt x="18998" y="4285"/>
                    <a:pt x="19070" y="4285"/>
                  </a:cubicBezTo>
                  <a:cubicBezTo>
                    <a:pt x="19472" y="4285"/>
                    <a:pt x="19852" y="4339"/>
                    <a:pt x="20171" y="4499"/>
                  </a:cubicBezTo>
                  <a:cubicBezTo>
                    <a:pt x="20276" y="4541"/>
                    <a:pt x="20360" y="4604"/>
                    <a:pt x="20422" y="4688"/>
                  </a:cubicBezTo>
                  <a:cubicBezTo>
                    <a:pt x="20506" y="4729"/>
                    <a:pt x="20590" y="4813"/>
                    <a:pt x="20632" y="4897"/>
                  </a:cubicBezTo>
                  <a:cubicBezTo>
                    <a:pt x="20778" y="5064"/>
                    <a:pt x="20841" y="5252"/>
                    <a:pt x="20883" y="5462"/>
                  </a:cubicBezTo>
                  <a:cubicBezTo>
                    <a:pt x="20945" y="5880"/>
                    <a:pt x="20883" y="6361"/>
                    <a:pt x="20736" y="6780"/>
                  </a:cubicBezTo>
                  <a:cubicBezTo>
                    <a:pt x="20736" y="6780"/>
                    <a:pt x="20736" y="6781"/>
                    <a:pt x="20736" y="6782"/>
                  </a:cubicBezTo>
                  <a:lnTo>
                    <a:pt x="20736" y="6782"/>
                  </a:lnTo>
                  <a:cubicBezTo>
                    <a:pt x="20618" y="6884"/>
                    <a:pt x="20500" y="6988"/>
                    <a:pt x="20380" y="7094"/>
                  </a:cubicBezTo>
                  <a:cubicBezTo>
                    <a:pt x="19816" y="7617"/>
                    <a:pt x="19251" y="8161"/>
                    <a:pt x="18665" y="8768"/>
                  </a:cubicBezTo>
                  <a:cubicBezTo>
                    <a:pt x="18414" y="9081"/>
                    <a:pt x="18121" y="9395"/>
                    <a:pt x="17870" y="9730"/>
                  </a:cubicBezTo>
                  <a:cubicBezTo>
                    <a:pt x="17723" y="9918"/>
                    <a:pt x="17598" y="10065"/>
                    <a:pt x="17493" y="10274"/>
                  </a:cubicBezTo>
                  <a:cubicBezTo>
                    <a:pt x="17451" y="10379"/>
                    <a:pt x="17388" y="10483"/>
                    <a:pt x="17347" y="10630"/>
                  </a:cubicBezTo>
                  <a:cubicBezTo>
                    <a:pt x="17305" y="10693"/>
                    <a:pt x="17284" y="10755"/>
                    <a:pt x="17305" y="10881"/>
                  </a:cubicBezTo>
                  <a:cubicBezTo>
                    <a:pt x="17305" y="10902"/>
                    <a:pt x="17305" y="10965"/>
                    <a:pt x="17347" y="10986"/>
                  </a:cubicBezTo>
                  <a:lnTo>
                    <a:pt x="17367" y="11006"/>
                  </a:lnTo>
                  <a:cubicBezTo>
                    <a:pt x="17367" y="11006"/>
                    <a:pt x="17401" y="11073"/>
                    <a:pt x="17408" y="11073"/>
                  </a:cubicBezTo>
                  <a:cubicBezTo>
                    <a:pt x="17409" y="11073"/>
                    <a:pt x="17409" y="11072"/>
                    <a:pt x="17409" y="11069"/>
                  </a:cubicBezTo>
                  <a:lnTo>
                    <a:pt x="17451" y="11090"/>
                  </a:lnTo>
                  <a:cubicBezTo>
                    <a:pt x="17451" y="11111"/>
                    <a:pt x="17472" y="11153"/>
                    <a:pt x="17493" y="11153"/>
                  </a:cubicBezTo>
                  <a:cubicBezTo>
                    <a:pt x="17567" y="11178"/>
                    <a:pt x="17634" y="11186"/>
                    <a:pt x="17698" y="11186"/>
                  </a:cubicBezTo>
                  <a:cubicBezTo>
                    <a:pt x="17796" y="11186"/>
                    <a:pt x="17885" y="11166"/>
                    <a:pt x="17974" y="11153"/>
                  </a:cubicBezTo>
                  <a:cubicBezTo>
                    <a:pt x="18100" y="11111"/>
                    <a:pt x="18204" y="11048"/>
                    <a:pt x="18309" y="10986"/>
                  </a:cubicBezTo>
                  <a:cubicBezTo>
                    <a:pt x="18518" y="10881"/>
                    <a:pt x="18665" y="10734"/>
                    <a:pt x="18853" y="10567"/>
                  </a:cubicBezTo>
                  <a:cubicBezTo>
                    <a:pt x="19209" y="10253"/>
                    <a:pt x="19502" y="9918"/>
                    <a:pt x="19795" y="9542"/>
                  </a:cubicBezTo>
                  <a:cubicBezTo>
                    <a:pt x="20339" y="8809"/>
                    <a:pt x="20841" y="7973"/>
                    <a:pt x="21155" y="7031"/>
                  </a:cubicBezTo>
                  <a:cubicBezTo>
                    <a:pt x="21195" y="6920"/>
                    <a:pt x="21230" y="6806"/>
                    <a:pt x="21258" y="6689"/>
                  </a:cubicBezTo>
                  <a:lnTo>
                    <a:pt x="21258" y="6689"/>
                  </a:lnTo>
                  <a:cubicBezTo>
                    <a:pt x="22143" y="5922"/>
                    <a:pt x="22991" y="5261"/>
                    <a:pt x="23812" y="4708"/>
                  </a:cubicBezTo>
                  <a:cubicBezTo>
                    <a:pt x="24816" y="4039"/>
                    <a:pt x="25779" y="3537"/>
                    <a:pt x="26616" y="3307"/>
                  </a:cubicBezTo>
                  <a:cubicBezTo>
                    <a:pt x="26986" y="3183"/>
                    <a:pt x="27311" y="3134"/>
                    <a:pt x="27604" y="3134"/>
                  </a:cubicBezTo>
                  <a:cubicBezTo>
                    <a:pt x="27659" y="3134"/>
                    <a:pt x="27714" y="3136"/>
                    <a:pt x="27767" y="3139"/>
                  </a:cubicBezTo>
                  <a:cubicBezTo>
                    <a:pt x="28122" y="3160"/>
                    <a:pt x="28415" y="3244"/>
                    <a:pt x="28624" y="3369"/>
                  </a:cubicBezTo>
                  <a:cubicBezTo>
                    <a:pt x="28774" y="3477"/>
                    <a:pt x="28887" y="3579"/>
                    <a:pt x="28969" y="3662"/>
                  </a:cubicBezTo>
                  <a:lnTo>
                    <a:pt x="28969" y="3662"/>
                  </a:lnTo>
                  <a:cubicBezTo>
                    <a:pt x="28892" y="3572"/>
                    <a:pt x="28782" y="3462"/>
                    <a:pt x="28624" y="3348"/>
                  </a:cubicBezTo>
                  <a:cubicBezTo>
                    <a:pt x="28394" y="3223"/>
                    <a:pt x="28122" y="3118"/>
                    <a:pt x="27767" y="3097"/>
                  </a:cubicBezTo>
                  <a:cubicBezTo>
                    <a:pt x="27695" y="3088"/>
                    <a:pt x="27622" y="3084"/>
                    <a:pt x="27546" y="3084"/>
                  </a:cubicBezTo>
                  <a:cubicBezTo>
                    <a:pt x="27267" y="3084"/>
                    <a:pt x="26957" y="3141"/>
                    <a:pt x="26595" y="3223"/>
                  </a:cubicBezTo>
                  <a:cubicBezTo>
                    <a:pt x="25737" y="3453"/>
                    <a:pt x="24733" y="3934"/>
                    <a:pt x="23686" y="4583"/>
                  </a:cubicBezTo>
                  <a:cubicBezTo>
                    <a:pt x="22916" y="5051"/>
                    <a:pt x="22135" y="5617"/>
                    <a:pt x="21328" y="6281"/>
                  </a:cubicBezTo>
                  <a:lnTo>
                    <a:pt x="21328" y="6281"/>
                  </a:lnTo>
                  <a:cubicBezTo>
                    <a:pt x="21353" y="6039"/>
                    <a:pt x="21352" y="5786"/>
                    <a:pt x="21322" y="5524"/>
                  </a:cubicBezTo>
                  <a:cubicBezTo>
                    <a:pt x="21259" y="5252"/>
                    <a:pt x="21155" y="5001"/>
                    <a:pt x="21008" y="4771"/>
                  </a:cubicBezTo>
                  <a:cubicBezTo>
                    <a:pt x="20925" y="4667"/>
                    <a:pt x="20820" y="4541"/>
                    <a:pt x="20715" y="4457"/>
                  </a:cubicBezTo>
                  <a:cubicBezTo>
                    <a:pt x="20632" y="4374"/>
                    <a:pt x="20506" y="4269"/>
                    <a:pt x="20380" y="4206"/>
                  </a:cubicBezTo>
                  <a:cubicBezTo>
                    <a:pt x="19857" y="3955"/>
                    <a:pt x="19334" y="3955"/>
                    <a:pt x="18811" y="3955"/>
                  </a:cubicBezTo>
                  <a:cubicBezTo>
                    <a:pt x="18288" y="3976"/>
                    <a:pt x="17786" y="4060"/>
                    <a:pt x="17284" y="4164"/>
                  </a:cubicBezTo>
                  <a:cubicBezTo>
                    <a:pt x="16589" y="4327"/>
                    <a:pt x="15905" y="4531"/>
                    <a:pt x="15231" y="4778"/>
                  </a:cubicBezTo>
                  <a:lnTo>
                    <a:pt x="15231" y="4778"/>
                  </a:lnTo>
                  <a:cubicBezTo>
                    <a:pt x="15573" y="4185"/>
                    <a:pt x="15867" y="3562"/>
                    <a:pt x="16070" y="2909"/>
                  </a:cubicBezTo>
                  <a:cubicBezTo>
                    <a:pt x="16196" y="2428"/>
                    <a:pt x="16279" y="1926"/>
                    <a:pt x="16217" y="1402"/>
                  </a:cubicBezTo>
                  <a:cubicBezTo>
                    <a:pt x="16196" y="1151"/>
                    <a:pt x="16112" y="879"/>
                    <a:pt x="15966" y="649"/>
                  </a:cubicBezTo>
                  <a:cubicBezTo>
                    <a:pt x="15903" y="586"/>
                    <a:pt x="15882" y="524"/>
                    <a:pt x="15819" y="482"/>
                  </a:cubicBezTo>
                  <a:lnTo>
                    <a:pt x="15694" y="335"/>
                  </a:lnTo>
                  <a:cubicBezTo>
                    <a:pt x="15589" y="231"/>
                    <a:pt x="15463" y="168"/>
                    <a:pt x="15338" y="105"/>
                  </a:cubicBezTo>
                  <a:cubicBezTo>
                    <a:pt x="15066" y="1"/>
                    <a:pt x="14815" y="1"/>
                    <a:pt x="145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22"/>
            <p:cNvSpPr/>
            <p:nvPr/>
          </p:nvSpPr>
          <p:spPr>
            <a:xfrm>
              <a:off x="5824675" y="2298575"/>
              <a:ext cx="160075" cy="290325"/>
            </a:xfrm>
            <a:custGeom>
              <a:avLst/>
              <a:gdLst/>
              <a:ahLst/>
              <a:cxnLst/>
              <a:rect l="l" t="t" r="r" b="b"/>
              <a:pathLst>
                <a:path w="6403" h="11613" extrusionOk="0">
                  <a:moveTo>
                    <a:pt x="5877" y="2654"/>
                  </a:moveTo>
                  <a:cubicBezTo>
                    <a:pt x="5882" y="2655"/>
                    <a:pt x="5887" y="2657"/>
                    <a:pt x="5880" y="2657"/>
                  </a:cubicBezTo>
                  <a:lnTo>
                    <a:pt x="5877" y="2654"/>
                  </a:lnTo>
                  <a:close/>
                  <a:moveTo>
                    <a:pt x="5838" y="2657"/>
                  </a:moveTo>
                  <a:cubicBezTo>
                    <a:pt x="5838" y="2657"/>
                    <a:pt x="5840" y="2660"/>
                    <a:pt x="5844" y="2663"/>
                  </a:cubicBezTo>
                  <a:lnTo>
                    <a:pt x="5844" y="2663"/>
                  </a:lnTo>
                  <a:cubicBezTo>
                    <a:pt x="5812" y="2738"/>
                    <a:pt x="5731" y="2874"/>
                    <a:pt x="5650" y="2971"/>
                  </a:cubicBezTo>
                  <a:cubicBezTo>
                    <a:pt x="5545" y="3139"/>
                    <a:pt x="5420" y="3264"/>
                    <a:pt x="5273" y="3390"/>
                  </a:cubicBezTo>
                  <a:cubicBezTo>
                    <a:pt x="5022" y="3662"/>
                    <a:pt x="4729" y="3892"/>
                    <a:pt x="4415" y="4101"/>
                  </a:cubicBezTo>
                  <a:cubicBezTo>
                    <a:pt x="4072" y="4338"/>
                    <a:pt x="3716" y="4561"/>
                    <a:pt x="3350" y="4737"/>
                  </a:cubicBezTo>
                  <a:lnTo>
                    <a:pt x="3350" y="4737"/>
                  </a:lnTo>
                  <a:cubicBezTo>
                    <a:pt x="3620" y="4268"/>
                    <a:pt x="3983" y="3853"/>
                    <a:pt x="4394" y="3473"/>
                  </a:cubicBezTo>
                  <a:cubicBezTo>
                    <a:pt x="4645" y="3243"/>
                    <a:pt x="4959" y="3013"/>
                    <a:pt x="5273" y="2846"/>
                  </a:cubicBezTo>
                  <a:cubicBezTo>
                    <a:pt x="5440" y="2762"/>
                    <a:pt x="5587" y="2699"/>
                    <a:pt x="5754" y="2657"/>
                  </a:cubicBezTo>
                  <a:close/>
                  <a:moveTo>
                    <a:pt x="2804" y="0"/>
                  </a:moveTo>
                  <a:lnTo>
                    <a:pt x="2804" y="0"/>
                  </a:lnTo>
                  <a:cubicBezTo>
                    <a:pt x="2804" y="0"/>
                    <a:pt x="2720" y="42"/>
                    <a:pt x="2532" y="147"/>
                  </a:cubicBezTo>
                  <a:cubicBezTo>
                    <a:pt x="2365" y="251"/>
                    <a:pt x="2155" y="419"/>
                    <a:pt x="1904" y="649"/>
                  </a:cubicBezTo>
                  <a:cubicBezTo>
                    <a:pt x="1632" y="858"/>
                    <a:pt x="1318" y="1151"/>
                    <a:pt x="1005" y="1507"/>
                  </a:cubicBezTo>
                  <a:cubicBezTo>
                    <a:pt x="691" y="1883"/>
                    <a:pt x="356" y="2323"/>
                    <a:pt x="147" y="2909"/>
                  </a:cubicBezTo>
                  <a:cubicBezTo>
                    <a:pt x="42" y="3181"/>
                    <a:pt x="0" y="3536"/>
                    <a:pt x="21" y="3871"/>
                  </a:cubicBezTo>
                  <a:cubicBezTo>
                    <a:pt x="63" y="4206"/>
                    <a:pt x="210" y="4582"/>
                    <a:pt x="440" y="4854"/>
                  </a:cubicBezTo>
                  <a:lnTo>
                    <a:pt x="461" y="4896"/>
                  </a:lnTo>
                  <a:cubicBezTo>
                    <a:pt x="482" y="4896"/>
                    <a:pt x="461" y="4896"/>
                    <a:pt x="482" y="4917"/>
                  </a:cubicBezTo>
                  <a:lnTo>
                    <a:pt x="544" y="4959"/>
                  </a:lnTo>
                  <a:lnTo>
                    <a:pt x="628" y="5064"/>
                  </a:lnTo>
                  <a:cubicBezTo>
                    <a:pt x="670" y="5126"/>
                    <a:pt x="774" y="5210"/>
                    <a:pt x="858" y="5252"/>
                  </a:cubicBezTo>
                  <a:cubicBezTo>
                    <a:pt x="1046" y="5357"/>
                    <a:pt x="1214" y="5440"/>
                    <a:pt x="1402" y="5482"/>
                  </a:cubicBezTo>
                  <a:cubicBezTo>
                    <a:pt x="1590" y="5532"/>
                    <a:pt x="1778" y="5553"/>
                    <a:pt x="1963" y="5553"/>
                  </a:cubicBezTo>
                  <a:cubicBezTo>
                    <a:pt x="2146" y="5553"/>
                    <a:pt x="2326" y="5532"/>
                    <a:pt x="2502" y="5497"/>
                  </a:cubicBezTo>
                  <a:lnTo>
                    <a:pt x="2502" y="5497"/>
                  </a:lnTo>
                  <a:cubicBezTo>
                    <a:pt x="2353" y="6057"/>
                    <a:pt x="2347" y="6652"/>
                    <a:pt x="2427" y="7198"/>
                  </a:cubicBezTo>
                  <a:cubicBezTo>
                    <a:pt x="2553" y="7888"/>
                    <a:pt x="2846" y="8495"/>
                    <a:pt x="3181" y="8997"/>
                  </a:cubicBezTo>
                  <a:cubicBezTo>
                    <a:pt x="3536" y="9499"/>
                    <a:pt x="3892" y="9876"/>
                    <a:pt x="4248" y="10232"/>
                  </a:cubicBezTo>
                  <a:cubicBezTo>
                    <a:pt x="4624" y="10567"/>
                    <a:pt x="4938" y="10797"/>
                    <a:pt x="5231" y="11006"/>
                  </a:cubicBezTo>
                  <a:cubicBezTo>
                    <a:pt x="5482" y="11215"/>
                    <a:pt x="5712" y="11341"/>
                    <a:pt x="5880" y="11445"/>
                  </a:cubicBezTo>
                  <a:lnTo>
                    <a:pt x="6110" y="11613"/>
                  </a:lnTo>
                  <a:cubicBezTo>
                    <a:pt x="6110" y="11613"/>
                    <a:pt x="6068" y="11529"/>
                    <a:pt x="5901" y="11424"/>
                  </a:cubicBezTo>
                  <a:cubicBezTo>
                    <a:pt x="5754" y="11320"/>
                    <a:pt x="5545" y="11173"/>
                    <a:pt x="5273" y="10922"/>
                  </a:cubicBezTo>
                  <a:cubicBezTo>
                    <a:pt x="5022" y="10713"/>
                    <a:pt x="4708" y="10441"/>
                    <a:pt x="4394" y="10085"/>
                  </a:cubicBezTo>
                  <a:cubicBezTo>
                    <a:pt x="4059" y="9730"/>
                    <a:pt x="3704" y="9332"/>
                    <a:pt x="3432" y="8830"/>
                  </a:cubicBezTo>
                  <a:cubicBezTo>
                    <a:pt x="3139" y="8349"/>
                    <a:pt x="2909" y="7763"/>
                    <a:pt x="2825" y="7135"/>
                  </a:cubicBezTo>
                  <a:cubicBezTo>
                    <a:pt x="2748" y="6559"/>
                    <a:pt x="2812" y="5947"/>
                    <a:pt x="3050" y="5365"/>
                  </a:cubicBezTo>
                  <a:lnTo>
                    <a:pt x="3050" y="5365"/>
                  </a:lnTo>
                  <a:cubicBezTo>
                    <a:pt x="3657" y="5179"/>
                    <a:pt x="4213" y="4869"/>
                    <a:pt x="4729" y="4520"/>
                  </a:cubicBezTo>
                  <a:cubicBezTo>
                    <a:pt x="5064" y="4289"/>
                    <a:pt x="5378" y="4059"/>
                    <a:pt x="5671" y="3766"/>
                  </a:cubicBezTo>
                  <a:cubicBezTo>
                    <a:pt x="5838" y="3599"/>
                    <a:pt x="5964" y="3473"/>
                    <a:pt x="6089" y="3285"/>
                  </a:cubicBezTo>
                  <a:cubicBezTo>
                    <a:pt x="6152" y="3181"/>
                    <a:pt x="6215" y="3118"/>
                    <a:pt x="6277" y="3013"/>
                  </a:cubicBezTo>
                  <a:cubicBezTo>
                    <a:pt x="6298" y="2950"/>
                    <a:pt x="6319" y="2929"/>
                    <a:pt x="6361" y="2846"/>
                  </a:cubicBezTo>
                  <a:lnTo>
                    <a:pt x="6382" y="2804"/>
                  </a:lnTo>
                  <a:cubicBezTo>
                    <a:pt x="6403" y="2741"/>
                    <a:pt x="6403" y="2720"/>
                    <a:pt x="6403" y="2657"/>
                  </a:cubicBezTo>
                  <a:lnTo>
                    <a:pt x="6403" y="2532"/>
                  </a:lnTo>
                  <a:cubicBezTo>
                    <a:pt x="6403" y="2490"/>
                    <a:pt x="6382" y="2427"/>
                    <a:pt x="6340" y="2385"/>
                  </a:cubicBezTo>
                  <a:cubicBezTo>
                    <a:pt x="6319" y="2323"/>
                    <a:pt x="6298" y="2281"/>
                    <a:pt x="6236" y="2239"/>
                  </a:cubicBezTo>
                  <a:cubicBezTo>
                    <a:pt x="6215" y="2218"/>
                    <a:pt x="6194" y="2218"/>
                    <a:pt x="6173" y="2197"/>
                  </a:cubicBezTo>
                  <a:lnTo>
                    <a:pt x="6152" y="2176"/>
                  </a:lnTo>
                  <a:cubicBezTo>
                    <a:pt x="6110" y="2176"/>
                    <a:pt x="6194" y="2176"/>
                    <a:pt x="6089" y="2134"/>
                  </a:cubicBezTo>
                  <a:cubicBezTo>
                    <a:pt x="6026" y="2134"/>
                    <a:pt x="6005" y="2113"/>
                    <a:pt x="5901" y="2113"/>
                  </a:cubicBezTo>
                  <a:lnTo>
                    <a:pt x="5775" y="2113"/>
                  </a:lnTo>
                  <a:cubicBezTo>
                    <a:pt x="5712" y="2113"/>
                    <a:pt x="5692" y="2134"/>
                    <a:pt x="5671" y="2134"/>
                  </a:cubicBezTo>
                  <a:cubicBezTo>
                    <a:pt x="5440" y="2197"/>
                    <a:pt x="5231" y="2281"/>
                    <a:pt x="5043" y="2385"/>
                  </a:cubicBezTo>
                  <a:cubicBezTo>
                    <a:pt x="4666" y="2553"/>
                    <a:pt x="4331" y="2825"/>
                    <a:pt x="4059" y="3076"/>
                  </a:cubicBezTo>
                  <a:cubicBezTo>
                    <a:pt x="3454" y="3597"/>
                    <a:pt x="2974" y="4285"/>
                    <a:pt x="2681" y="4995"/>
                  </a:cubicBezTo>
                  <a:lnTo>
                    <a:pt x="2681" y="4995"/>
                  </a:lnTo>
                  <a:cubicBezTo>
                    <a:pt x="2618" y="5013"/>
                    <a:pt x="2554" y="5029"/>
                    <a:pt x="2490" y="5043"/>
                  </a:cubicBezTo>
                  <a:cubicBezTo>
                    <a:pt x="2289" y="5091"/>
                    <a:pt x="2090" y="5117"/>
                    <a:pt x="1899" y="5117"/>
                  </a:cubicBezTo>
                  <a:cubicBezTo>
                    <a:pt x="1434" y="5117"/>
                    <a:pt x="1020" y="4965"/>
                    <a:pt x="754" y="4624"/>
                  </a:cubicBezTo>
                  <a:cubicBezTo>
                    <a:pt x="356" y="4164"/>
                    <a:pt x="293" y="3536"/>
                    <a:pt x="461" y="3013"/>
                  </a:cubicBezTo>
                  <a:cubicBezTo>
                    <a:pt x="628" y="2490"/>
                    <a:pt x="921" y="2009"/>
                    <a:pt x="1193" y="1653"/>
                  </a:cubicBezTo>
                  <a:cubicBezTo>
                    <a:pt x="1486" y="1276"/>
                    <a:pt x="1779" y="963"/>
                    <a:pt x="2009" y="732"/>
                  </a:cubicBezTo>
                  <a:cubicBezTo>
                    <a:pt x="2490" y="230"/>
                    <a:pt x="2804" y="0"/>
                    <a:pt x="2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22"/>
            <p:cNvSpPr/>
            <p:nvPr/>
          </p:nvSpPr>
          <p:spPr>
            <a:xfrm>
              <a:off x="5977425" y="2134750"/>
              <a:ext cx="133400" cy="186325"/>
            </a:xfrm>
            <a:custGeom>
              <a:avLst/>
              <a:gdLst/>
              <a:ahLst/>
              <a:cxnLst/>
              <a:rect l="l" t="t" r="r" b="b"/>
              <a:pathLst>
                <a:path w="5336" h="7453" extrusionOk="0">
                  <a:moveTo>
                    <a:pt x="4697" y="559"/>
                  </a:moveTo>
                  <a:cubicBezTo>
                    <a:pt x="4703" y="559"/>
                    <a:pt x="4708" y="569"/>
                    <a:pt x="4708" y="590"/>
                  </a:cubicBezTo>
                  <a:lnTo>
                    <a:pt x="4762" y="626"/>
                  </a:lnTo>
                  <a:lnTo>
                    <a:pt x="4762" y="626"/>
                  </a:lnTo>
                  <a:cubicBezTo>
                    <a:pt x="4758" y="628"/>
                    <a:pt x="4771" y="653"/>
                    <a:pt x="4771" y="653"/>
                  </a:cubicBezTo>
                  <a:lnTo>
                    <a:pt x="4771" y="695"/>
                  </a:lnTo>
                  <a:cubicBezTo>
                    <a:pt x="4771" y="695"/>
                    <a:pt x="4771" y="715"/>
                    <a:pt x="4750" y="736"/>
                  </a:cubicBezTo>
                  <a:cubicBezTo>
                    <a:pt x="4645" y="841"/>
                    <a:pt x="4478" y="925"/>
                    <a:pt x="4289" y="1008"/>
                  </a:cubicBezTo>
                  <a:cubicBezTo>
                    <a:pt x="4179" y="1054"/>
                    <a:pt x="4067" y="1095"/>
                    <a:pt x="3954" y="1133"/>
                  </a:cubicBezTo>
                  <a:lnTo>
                    <a:pt x="3954" y="1133"/>
                  </a:lnTo>
                  <a:cubicBezTo>
                    <a:pt x="3975" y="1105"/>
                    <a:pt x="3996" y="1077"/>
                    <a:pt x="4017" y="1050"/>
                  </a:cubicBezTo>
                  <a:cubicBezTo>
                    <a:pt x="4122" y="904"/>
                    <a:pt x="4268" y="736"/>
                    <a:pt x="4394" y="653"/>
                  </a:cubicBezTo>
                  <a:cubicBezTo>
                    <a:pt x="4484" y="589"/>
                    <a:pt x="4566" y="564"/>
                    <a:pt x="4620" y="564"/>
                  </a:cubicBezTo>
                  <a:cubicBezTo>
                    <a:pt x="4655" y="564"/>
                    <a:pt x="4679" y="574"/>
                    <a:pt x="4687" y="590"/>
                  </a:cubicBezTo>
                  <a:cubicBezTo>
                    <a:pt x="4687" y="569"/>
                    <a:pt x="4692" y="559"/>
                    <a:pt x="4697" y="559"/>
                  </a:cubicBezTo>
                  <a:close/>
                  <a:moveTo>
                    <a:pt x="4599" y="0"/>
                  </a:moveTo>
                  <a:cubicBezTo>
                    <a:pt x="4579" y="0"/>
                    <a:pt x="4559" y="1"/>
                    <a:pt x="4540" y="4"/>
                  </a:cubicBezTo>
                  <a:cubicBezTo>
                    <a:pt x="4373" y="46"/>
                    <a:pt x="4227" y="88"/>
                    <a:pt x="4122" y="171"/>
                  </a:cubicBezTo>
                  <a:cubicBezTo>
                    <a:pt x="3871" y="318"/>
                    <a:pt x="3724" y="506"/>
                    <a:pt x="3557" y="695"/>
                  </a:cubicBezTo>
                  <a:cubicBezTo>
                    <a:pt x="3413" y="906"/>
                    <a:pt x="3292" y="1123"/>
                    <a:pt x="3191" y="1346"/>
                  </a:cubicBezTo>
                  <a:lnTo>
                    <a:pt x="3191" y="1346"/>
                  </a:lnTo>
                  <a:cubicBezTo>
                    <a:pt x="2859" y="1428"/>
                    <a:pt x="2487" y="1511"/>
                    <a:pt x="2176" y="1552"/>
                  </a:cubicBezTo>
                  <a:cubicBezTo>
                    <a:pt x="1527" y="1657"/>
                    <a:pt x="983" y="1762"/>
                    <a:pt x="607" y="1824"/>
                  </a:cubicBezTo>
                  <a:cubicBezTo>
                    <a:pt x="209" y="1887"/>
                    <a:pt x="0" y="1908"/>
                    <a:pt x="0" y="1908"/>
                  </a:cubicBezTo>
                  <a:cubicBezTo>
                    <a:pt x="0" y="1908"/>
                    <a:pt x="82" y="1922"/>
                    <a:pt x="230" y="1922"/>
                  </a:cubicBezTo>
                  <a:cubicBezTo>
                    <a:pt x="342" y="1922"/>
                    <a:pt x="490" y="1914"/>
                    <a:pt x="670" y="1887"/>
                  </a:cubicBezTo>
                  <a:cubicBezTo>
                    <a:pt x="1046" y="1887"/>
                    <a:pt x="1611" y="1887"/>
                    <a:pt x="2260" y="1845"/>
                  </a:cubicBezTo>
                  <a:cubicBezTo>
                    <a:pt x="2503" y="1830"/>
                    <a:pt x="2768" y="1793"/>
                    <a:pt x="3031" y="1758"/>
                  </a:cubicBezTo>
                  <a:lnTo>
                    <a:pt x="3031" y="1758"/>
                  </a:lnTo>
                  <a:cubicBezTo>
                    <a:pt x="3009" y="1821"/>
                    <a:pt x="2990" y="1885"/>
                    <a:pt x="2971" y="1950"/>
                  </a:cubicBezTo>
                  <a:cubicBezTo>
                    <a:pt x="2825" y="2389"/>
                    <a:pt x="2783" y="2829"/>
                    <a:pt x="2783" y="3247"/>
                  </a:cubicBezTo>
                  <a:cubicBezTo>
                    <a:pt x="2762" y="3708"/>
                    <a:pt x="2804" y="4084"/>
                    <a:pt x="2887" y="4482"/>
                  </a:cubicBezTo>
                  <a:cubicBezTo>
                    <a:pt x="2908" y="4670"/>
                    <a:pt x="2971" y="4858"/>
                    <a:pt x="3013" y="5026"/>
                  </a:cubicBezTo>
                  <a:cubicBezTo>
                    <a:pt x="3076" y="5214"/>
                    <a:pt x="3118" y="5360"/>
                    <a:pt x="3180" y="5528"/>
                  </a:cubicBezTo>
                  <a:cubicBezTo>
                    <a:pt x="3285" y="5842"/>
                    <a:pt x="3411" y="6135"/>
                    <a:pt x="3536" y="6365"/>
                  </a:cubicBezTo>
                  <a:cubicBezTo>
                    <a:pt x="3641" y="6595"/>
                    <a:pt x="3766" y="6804"/>
                    <a:pt x="3871" y="6972"/>
                  </a:cubicBezTo>
                  <a:cubicBezTo>
                    <a:pt x="3975" y="7118"/>
                    <a:pt x="4080" y="7244"/>
                    <a:pt x="4143" y="7327"/>
                  </a:cubicBezTo>
                  <a:cubicBezTo>
                    <a:pt x="4185" y="7411"/>
                    <a:pt x="4227" y="7453"/>
                    <a:pt x="4227" y="7453"/>
                  </a:cubicBezTo>
                  <a:cubicBezTo>
                    <a:pt x="4227" y="7453"/>
                    <a:pt x="4143" y="7244"/>
                    <a:pt x="3975" y="6909"/>
                  </a:cubicBezTo>
                  <a:cubicBezTo>
                    <a:pt x="3934" y="6762"/>
                    <a:pt x="3829" y="6553"/>
                    <a:pt x="3745" y="6281"/>
                  </a:cubicBezTo>
                  <a:cubicBezTo>
                    <a:pt x="3641" y="6051"/>
                    <a:pt x="3557" y="5758"/>
                    <a:pt x="3494" y="5444"/>
                  </a:cubicBezTo>
                  <a:cubicBezTo>
                    <a:pt x="3327" y="4837"/>
                    <a:pt x="3222" y="4084"/>
                    <a:pt x="3285" y="3310"/>
                  </a:cubicBezTo>
                  <a:cubicBezTo>
                    <a:pt x="3306" y="2912"/>
                    <a:pt x="3390" y="2515"/>
                    <a:pt x="3494" y="2138"/>
                  </a:cubicBezTo>
                  <a:cubicBezTo>
                    <a:pt x="3538" y="1972"/>
                    <a:pt x="3593" y="1809"/>
                    <a:pt x="3661" y="1652"/>
                  </a:cubicBezTo>
                  <a:lnTo>
                    <a:pt x="3661" y="1652"/>
                  </a:lnTo>
                  <a:cubicBezTo>
                    <a:pt x="3948" y="1594"/>
                    <a:pt x="4239" y="1532"/>
                    <a:pt x="4540" y="1427"/>
                  </a:cubicBezTo>
                  <a:cubicBezTo>
                    <a:pt x="4750" y="1343"/>
                    <a:pt x="4959" y="1259"/>
                    <a:pt x="5168" y="1050"/>
                  </a:cubicBezTo>
                  <a:cubicBezTo>
                    <a:pt x="5210" y="1008"/>
                    <a:pt x="5231" y="925"/>
                    <a:pt x="5294" y="841"/>
                  </a:cubicBezTo>
                  <a:cubicBezTo>
                    <a:pt x="5315" y="778"/>
                    <a:pt x="5336" y="653"/>
                    <a:pt x="5315" y="569"/>
                  </a:cubicBezTo>
                  <a:cubicBezTo>
                    <a:pt x="5315" y="506"/>
                    <a:pt x="5315" y="485"/>
                    <a:pt x="5294" y="423"/>
                  </a:cubicBezTo>
                  <a:lnTo>
                    <a:pt x="5273" y="381"/>
                  </a:lnTo>
                  <a:lnTo>
                    <a:pt x="5231" y="339"/>
                  </a:lnTo>
                  <a:cubicBezTo>
                    <a:pt x="5231" y="349"/>
                    <a:pt x="5230" y="353"/>
                    <a:pt x="5228" y="353"/>
                  </a:cubicBezTo>
                  <a:cubicBezTo>
                    <a:pt x="5222" y="353"/>
                    <a:pt x="5210" y="318"/>
                    <a:pt x="5210" y="318"/>
                  </a:cubicBezTo>
                  <a:lnTo>
                    <a:pt x="5168" y="276"/>
                  </a:lnTo>
                  <a:lnTo>
                    <a:pt x="5105" y="213"/>
                  </a:lnTo>
                  <a:lnTo>
                    <a:pt x="5064" y="171"/>
                  </a:lnTo>
                  <a:cubicBezTo>
                    <a:pt x="4917" y="62"/>
                    <a:pt x="4739" y="0"/>
                    <a:pt x="45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22"/>
            <p:cNvSpPr/>
            <p:nvPr/>
          </p:nvSpPr>
          <p:spPr>
            <a:xfrm>
              <a:off x="3932125" y="2141650"/>
              <a:ext cx="198275" cy="168775"/>
            </a:xfrm>
            <a:custGeom>
              <a:avLst/>
              <a:gdLst/>
              <a:ahLst/>
              <a:cxnLst/>
              <a:rect l="l" t="t" r="r" b="b"/>
              <a:pathLst>
                <a:path w="7931" h="6751" extrusionOk="0">
                  <a:moveTo>
                    <a:pt x="1381" y="3477"/>
                  </a:moveTo>
                  <a:lnTo>
                    <a:pt x="1381" y="3477"/>
                  </a:lnTo>
                  <a:cubicBezTo>
                    <a:pt x="1457" y="3741"/>
                    <a:pt x="1523" y="4026"/>
                    <a:pt x="1549" y="4310"/>
                  </a:cubicBezTo>
                  <a:cubicBezTo>
                    <a:pt x="1612" y="4750"/>
                    <a:pt x="1612" y="5252"/>
                    <a:pt x="1403" y="5670"/>
                  </a:cubicBezTo>
                  <a:lnTo>
                    <a:pt x="1319" y="5838"/>
                  </a:lnTo>
                  <a:cubicBezTo>
                    <a:pt x="1298" y="5880"/>
                    <a:pt x="1235" y="5900"/>
                    <a:pt x="1214" y="5963"/>
                  </a:cubicBezTo>
                  <a:lnTo>
                    <a:pt x="1151" y="6005"/>
                  </a:lnTo>
                  <a:lnTo>
                    <a:pt x="1131" y="6047"/>
                  </a:lnTo>
                  <a:lnTo>
                    <a:pt x="1110" y="6068"/>
                  </a:lnTo>
                  <a:cubicBezTo>
                    <a:pt x="1047" y="6089"/>
                    <a:pt x="1005" y="6152"/>
                    <a:pt x="942" y="6173"/>
                  </a:cubicBezTo>
                  <a:cubicBezTo>
                    <a:pt x="900" y="6193"/>
                    <a:pt x="817" y="6193"/>
                    <a:pt x="796" y="6193"/>
                  </a:cubicBezTo>
                  <a:cubicBezTo>
                    <a:pt x="775" y="6193"/>
                    <a:pt x="712" y="6110"/>
                    <a:pt x="691" y="6047"/>
                  </a:cubicBezTo>
                  <a:cubicBezTo>
                    <a:pt x="607" y="5859"/>
                    <a:pt x="607" y="5587"/>
                    <a:pt x="628" y="5336"/>
                  </a:cubicBezTo>
                  <a:cubicBezTo>
                    <a:pt x="670" y="5064"/>
                    <a:pt x="712" y="4812"/>
                    <a:pt x="817" y="4582"/>
                  </a:cubicBezTo>
                  <a:cubicBezTo>
                    <a:pt x="946" y="4195"/>
                    <a:pt x="1137" y="3820"/>
                    <a:pt x="1381" y="3477"/>
                  </a:cubicBezTo>
                  <a:close/>
                  <a:moveTo>
                    <a:pt x="7931" y="0"/>
                  </a:moveTo>
                  <a:cubicBezTo>
                    <a:pt x="7931" y="0"/>
                    <a:pt x="7638" y="21"/>
                    <a:pt x="7157" y="42"/>
                  </a:cubicBezTo>
                  <a:cubicBezTo>
                    <a:pt x="6905" y="105"/>
                    <a:pt x="6592" y="126"/>
                    <a:pt x="6257" y="188"/>
                  </a:cubicBezTo>
                  <a:cubicBezTo>
                    <a:pt x="6069" y="209"/>
                    <a:pt x="5901" y="251"/>
                    <a:pt x="5713" y="293"/>
                  </a:cubicBezTo>
                  <a:cubicBezTo>
                    <a:pt x="5525" y="335"/>
                    <a:pt x="5315" y="398"/>
                    <a:pt x="5106" y="439"/>
                  </a:cubicBezTo>
                  <a:cubicBezTo>
                    <a:pt x="4897" y="502"/>
                    <a:pt x="4688" y="565"/>
                    <a:pt x="4457" y="649"/>
                  </a:cubicBezTo>
                  <a:cubicBezTo>
                    <a:pt x="4227" y="753"/>
                    <a:pt x="4018" y="837"/>
                    <a:pt x="3767" y="942"/>
                  </a:cubicBezTo>
                  <a:cubicBezTo>
                    <a:pt x="3328" y="1151"/>
                    <a:pt x="2867" y="1402"/>
                    <a:pt x="2407" y="1716"/>
                  </a:cubicBezTo>
                  <a:cubicBezTo>
                    <a:pt x="2052" y="1970"/>
                    <a:pt x="1696" y="2278"/>
                    <a:pt x="1374" y="2619"/>
                  </a:cubicBezTo>
                  <a:lnTo>
                    <a:pt x="1374" y="2619"/>
                  </a:lnTo>
                  <a:cubicBezTo>
                    <a:pt x="1064" y="1960"/>
                    <a:pt x="762" y="1433"/>
                    <a:pt x="524" y="1067"/>
                  </a:cubicBezTo>
                  <a:cubicBezTo>
                    <a:pt x="273" y="649"/>
                    <a:pt x="84" y="419"/>
                    <a:pt x="84" y="419"/>
                  </a:cubicBezTo>
                  <a:lnTo>
                    <a:pt x="84" y="419"/>
                  </a:lnTo>
                  <a:cubicBezTo>
                    <a:pt x="84" y="419"/>
                    <a:pt x="210" y="670"/>
                    <a:pt x="461" y="1130"/>
                  </a:cubicBezTo>
                  <a:cubicBezTo>
                    <a:pt x="674" y="1537"/>
                    <a:pt x="941" y="2105"/>
                    <a:pt x="1179" y="2835"/>
                  </a:cubicBezTo>
                  <a:lnTo>
                    <a:pt x="1179" y="2835"/>
                  </a:lnTo>
                  <a:cubicBezTo>
                    <a:pt x="1170" y="2845"/>
                    <a:pt x="1161" y="2856"/>
                    <a:pt x="1151" y="2867"/>
                  </a:cubicBezTo>
                  <a:cubicBezTo>
                    <a:pt x="796" y="3348"/>
                    <a:pt x="482" y="3850"/>
                    <a:pt x="273" y="4415"/>
                  </a:cubicBezTo>
                  <a:cubicBezTo>
                    <a:pt x="168" y="4708"/>
                    <a:pt x="84" y="5001"/>
                    <a:pt x="63" y="5315"/>
                  </a:cubicBezTo>
                  <a:cubicBezTo>
                    <a:pt x="1" y="5628"/>
                    <a:pt x="1" y="5942"/>
                    <a:pt x="147" y="6277"/>
                  </a:cubicBezTo>
                  <a:cubicBezTo>
                    <a:pt x="147" y="6319"/>
                    <a:pt x="168" y="6361"/>
                    <a:pt x="189" y="6403"/>
                  </a:cubicBezTo>
                  <a:cubicBezTo>
                    <a:pt x="210" y="6465"/>
                    <a:pt x="252" y="6486"/>
                    <a:pt x="273" y="6528"/>
                  </a:cubicBezTo>
                  <a:cubicBezTo>
                    <a:pt x="315" y="6570"/>
                    <a:pt x="356" y="6612"/>
                    <a:pt x="398" y="6633"/>
                  </a:cubicBezTo>
                  <a:lnTo>
                    <a:pt x="566" y="6717"/>
                  </a:lnTo>
                  <a:cubicBezTo>
                    <a:pt x="631" y="6740"/>
                    <a:pt x="695" y="6751"/>
                    <a:pt x="758" y="6751"/>
                  </a:cubicBezTo>
                  <a:cubicBezTo>
                    <a:pt x="914" y="6751"/>
                    <a:pt x="1059" y="6687"/>
                    <a:pt x="1193" y="6612"/>
                  </a:cubicBezTo>
                  <a:cubicBezTo>
                    <a:pt x="1256" y="6570"/>
                    <a:pt x="1319" y="6528"/>
                    <a:pt x="1361" y="6486"/>
                  </a:cubicBezTo>
                  <a:lnTo>
                    <a:pt x="1403" y="6465"/>
                  </a:lnTo>
                  <a:lnTo>
                    <a:pt x="1423" y="6424"/>
                  </a:lnTo>
                  <a:lnTo>
                    <a:pt x="1465" y="6382"/>
                  </a:lnTo>
                  <a:lnTo>
                    <a:pt x="1549" y="6298"/>
                  </a:lnTo>
                  <a:cubicBezTo>
                    <a:pt x="1612" y="6256"/>
                    <a:pt x="1633" y="6173"/>
                    <a:pt x="1675" y="6110"/>
                  </a:cubicBezTo>
                  <a:cubicBezTo>
                    <a:pt x="1716" y="6047"/>
                    <a:pt x="1758" y="5984"/>
                    <a:pt x="1779" y="5900"/>
                  </a:cubicBezTo>
                  <a:cubicBezTo>
                    <a:pt x="2051" y="5336"/>
                    <a:pt x="1988" y="4750"/>
                    <a:pt x="1926" y="4248"/>
                  </a:cubicBezTo>
                  <a:cubicBezTo>
                    <a:pt x="1845" y="3846"/>
                    <a:pt x="1728" y="3493"/>
                    <a:pt x="1611" y="3181"/>
                  </a:cubicBezTo>
                  <a:lnTo>
                    <a:pt x="1611" y="3181"/>
                  </a:lnTo>
                  <a:cubicBezTo>
                    <a:pt x="1612" y="3181"/>
                    <a:pt x="1612" y="3181"/>
                    <a:pt x="1612" y="3180"/>
                  </a:cubicBezTo>
                  <a:cubicBezTo>
                    <a:pt x="1947" y="2762"/>
                    <a:pt x="2302" y="2406"/>
                    <a:pt x="2721" y="2092"/>
                  </a:cubicBezTo>
                  <a:cubicBezTo>
                    <a:pt x="3139" y="1779"/>
                    <a:pt x="3558" y="1486"/>
                    <a:pt x="3976" y="1276"/>
                  </a:cubicBezTo>
                  <a:cubicBezTo>
                    <a:pt x="4185" y="1151"/>
                    <a:pt x="4395" y="1067"/>
                    <a:pt x="4604" y="963"/>
                  </a:cubicBezTo>
                  <a:cubicBezTo>
                    <a:pt x="4813" y="879"/>
                    <a:pt x="5022" y="816"/>
                    <a:pt x="5211" y="732"/>
                  </a:cubicBezTo>
                  <a:cubicBezTo>
                    <a:pt x="5420" y="649"/>
                    <a:pt x="5608" y="565"/>
                    <a:pt x="5797" y="523"/>
                  </a:cubicBezTo>
                  <a:cubicBezTo>
                    <a:pt x="5964" y="460"/>
                    <a:pt x="6152" y="419"/>
                    <a:pt x="6320" y="356"/>
                  </a:cubicBezTo>
                  <a:cubicBezTo>
                    <a:pt x="6654" y="293"/>
                    <a:pt x="6947" y="209"/>
                    <a:pt x="7177" y="147"/>
                  </a:cubicBezTo>
                  <a:cubicBezTo>
                    <a:pt x="7638" y="42"/>
                    <a:pt x="7931" y="0"/>
                    <a:pt x="7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22"/>
            <p:cNvSpPr/>
            <p:nvPr/>
          </p:nvSpPr>
          <p:spPr>
            <a:xfrm>
              <a:off x="3962475" y="2363950"/>
              <a:ext cx="209775" cy="170025"/>
            </a:xfrm>
            <a:custGeom>
              <a:avLst/>
              <a:gdLst/>
              <a:ahLst/>
              <a:cxnLst/>
              <a:rect l="l" t="t" r="r" b="b"/>
              <a:pathLst>
                <a:path w="8391" h="6801" extrusionOk="0">
                  <a:moveTo>
                    <a:pt x="2197" y="2449"/>
                  </a:moveTo>
                  <a:lnTo>
                    <a:pt x="2197" y="2490"/>
                  </a:lnTo>
                  <a:lnTo>
                    <a:pt x="2197" y="2532"/>
                  </a:lnTo>
                  <a:lnTo>
                    <a:pt x="2197" y="2595"/>
                  </a:lnTo>
                  <a:cubicBezTo>
                    <a:pt x="2197" y="2616"/>
                    <a:pt x="2176" y="2658"/>
                    <a:pt x="2176" y="2721"/>
                  </a:cubicBezTo>
                  <a:cubicBezTo>
                    <a:pt x="2166" y="2762"/>
                    <a:pt x="2155" y="2805"/>
                    <a:pt x="2143" y="2847"/>
                  </a:cubicBezTo>
                  <a:lnTo>
                    <a:pt x="2143" y="2847"/>
                  </a:lnTo>
                  <a:cubicBezTo>
                    <a:pt x="2076" y="2802"/>
                    <a:pt x="2027" y="2730"/>
                    <a:pt x="2009" y="2658"/>
                  </a:cubicBezTo>
                  <a:cubicBezTo>
                    <a:pt x="1988" y="2595"/>
                    <a:pt x="1988" y="2532"/>
                    <a:pt x="1988" y="2511"/>
                  </a:cubicBezTo>
                  <a:lnTo>
                    <a:pt x="1988" y="2490"/>
                  </a:lnTo>
                  <a:lnTo>
                    <a:pt x="2009" y="2490"/>
                  </a:lnTo>
                  <a:lnTo>
                    <a:pt x="2093" y="2449"/>
                  </a:lnTo>
                  <a:close/>
                  <a:moveTo>
                    <a:pt x="8391" y="1"/>
                  </a:moveTo>
                  <a:lnTo>
                    <a:pt x="7993" y="524"/>
                  </a:lnTo>
                  <a:cubicBezTo>
                    <a:pt x="7868" y="670"/>
                    <a:pt x="7721" y="879"/>
                    <a:pt x="7533" y="1089"/>
                  </a:cubicBezTo>
                  <a:cubicBezTo>
                    <a:pt x="7344" y="1298"/>
                    <a:pt x="7135" y="1570"/>
                    <a:pt x="6905" y="1800"/>
                  </a:cubicBezTo>
                  <a:cubicBezTo>
                    <a:pt x="6633" y="2030"/>
                    <a:pt x="6382" y="2302"/>
                    <a:pt x="6068" y="2532"/>
                  </a:cubicBezTo>
                  <a:cubicBezTo>
                    <a:pt x="5754" y="2762"/>
                    <a:pt x="5419" y="2972"/>
                    <a:pt x="5043" y="3160"/>
                  </a:cubicBezTo>
                  <a:cubicBezTo>
                    <a:pt x="4687" y="3348"/>
                    <a:pt x="4269" y="3453"/>
                    <a:pt x="3850" y="3474"/>
                  </a:cubicBezTo>
                  <a:cubicBezTo>
                    <a:pt x="3799" y="3476"/>
                    <a:pt x="3749" y="3478"/>
                    <a:pt x="3698" y="3478"/>
                  </a:cubicBezTo>
                  <a:cubicBezTo>
                    <a:pt x="3331" y="3478"/>
                    <a:pt x="2968" y="3409"/>
                    <a:pt x="2637" y="3244"/>
                  </a:cubicBezTo>
                  <a:cubicBezTo>
                    <a:pt x="2588" y="3217"/>
                    <a:pt x="2543" y="3189"/>
                    <a:pt x="2499" y="3159"/>
                  </a:cubicBezTo>
                  <a:lnTo>
                    <a:pt x="2499" y="3159"/>
                  </a:lnTo>
                  <a:cubicBezTo>
                    <a:pt x="2544" y="3052"/>
                    <a:pt x="2584" y="2941"/>
                    <a:pt x="2616" y="2825"/>
                  </a:cubicBezTo>
                  <a:cubicBezTo>
                    <a:pt x="2637" y="2762"/>
                    <a:pt x="2658" y="2721"/>
                    <a:pt x="2658" y="2637"/>
                  </a:cubicBezTo>
                  <a:lnTo>
                    <a:pt x="2699" y="2532"/>
                  </a:lnTo>
                  <a:lnTo>
                    <a:pt x="2699" y="2407"/>
                  </a:lnTo>
                  <a:cubicBezTo>
                    <a:pt x="2699" y="2386"/>
                    <a:pt x="2699" y="2323"/>
                    <a:pt x="2658" y="2281"/>
                  </a:cubicBezTo>
                  <a:cubicBezTo>
                    <a:pt x="2658" y="2239"/>
                    <a:pt x="2637" y="2198"/>
                    <a:pt x="2616" y="2135"/>
                  </a:cubicBezTo>
                  <a:cubicBezTo>
                    <a:pt x="2553" y="2030"/>
                    <a:pt x="2448" y="1967"/>
                    <a:pt x="2344" y="1926"/>
                  </a:cubicBezTo>
                  <a:cubicBezTo>
                    <a:pt x="2323" y="1926"/>
                    <a:pt x="2281" y="1905"/>
                    <a:pt x="2218" y="1905"/>
                  </a:cubicBezTo>
                  <a:lnTo>
                    <a:pt x="1988" y="1905"/>
                  </a:lnTo>
                  <a:lnTo>
                    <a:pt x="1904" y="1926"/>
                  </a:lnTo>
                  <a:cubicBezTo>
                    <a:pt x="1883" y="1926"/>
                    <a:pt x="1821" y="1967"/>
                    <a:pt x="1779" y="1988"/>
                  </a:cubicBezTo>
                  <a:cubicBezTo>
                    <a:pt x="1716" y="1988"/>
                    <a:pt x="1674" y="2030"/>
                    <a:pt x="1653" y="2072"/>
                  </a:cubicBezTo>
                  <a:cubicBezTo>
                    <a:pt x="1570" y="2114"/>
                    <a:pt x="1507" y="2218"/>
                    <a:pt x="1486" y="2323"/>
                  </a:cubicBezTo>
                  <a:cubicBezTo>
                    <a:pt x="1444" y="2532"/>
                    <a:pt x="1486" y="2721"/>
                    <a:pt x="1549" y="2846"/>
                  </a:cubicBezTo>
                  <a:cubicBezTo>
                    <a:pt x="1590" y="3014"/>
                    <a:pt x="1674" y="3118"/>
                    <a:pt x="1779" y="3223"/>
                  </a:cubicBezTo>
                  <a:cubicBezTo>
                    <a:pt x="1832" y="3270"/>
                    <a:pt x="1887" y="3318"/>
                    <a:pt x="1944" y="3364"/>
                  </a:cubicBezTo>
                  <a:lnTo>
                    <a:pt x="1944" y="3364"/>
                  </a:lnTo>
                  <a:cubicBezTo>
                    <a:pt x="1873" y="3518"/>
                    <a:pt x="1795" y="3669"/>
                    <a:pt x="1716" y="3809"/>
                  </a:cubicBezTo>
                  <a:cubicBezTo>
                    <a:pt x="1570" y="4185"/>
                    <a:pt x="1381" y="4499"/>
                    <a:pt x="1193" y="4813"/>
                  </a:cubicBezTo>
                  <a:cubicBezTo>
                    <a:pt x="858" y="5420"/>
                    <a:pt x="544" y="5901"/>
                    <a:pt x="335" y="6257"/>
                  </a:cubicBezTo>
                  <a:cubicBezTo>
                    <a:pt x="126" y="6592"/>
                    <a:pt x="0" y="6801"/>
                    <a:pt x="0" y="6801"/>
                  </a:cubicBezTo>
                  <a:cubicBezTo>
                    <a:pt x="0" y="6801"/>
                    <a:pt x="189" y="6633"/>
                    <a:pt x="356" y="6299"/>
                  </a:cubicBezTo>
                  <a:cubicBezTo>
                    <a:pt x="628" y="5985"/>
                    <a:pt x="984" y="5545"/>
                    <a:pt x="1402" y="4959"/>
                  </a:cubicBezTo>
                  <a:cubicBezTo>
                    <a:pt x="1611" y="4687"/>
                    <a:pt x="1821" y="4374"/>
                    <a:pt x="2030" y="4018"/>
                  </a:cubicBezTo>
                  <a:cubicBezTo>
                    <a:pt x="2108" y="3884"/>
                    <a:pt x="2193" y="3748"/>
                    <a:pt x="2274" y="3605"/>
                  </a:cubicBezTo>
                  <a:lnTo>
                    <a:pt x="2274" y="3605"/>
                  </a:lnTo>
                  <a:cubicBezTo>
                    <a:pt x="2318" y="3633"/>
                    <a:pt x="2362" y="3659"/>
                    <a:pt x="2406" y="3683"/>
                  </a:cubicBezTo>
                  <a:cubicBezTo>
                    <a:pt x="2822" y="3891"/>
                    <a:pt x="3288" y="3979"/>
                    <a:pt x="3744" y="3979"/>
                  </a:cubicBezTo>
                  <a:cubicBezTo>
                    <a:pt x="3793" y="3979"/>
                    <a:pt x="3843" y="3978"/>
                    <a:pt x="3892" y="3976"/>
                  </a:cubicBezTo>
                  <a:cubicBezTo>
                    <a:pt x="4394" y="3955"/>
                    <a:pt x="4855" y="3788"/>
                    <a:pt x="5273" y="3579"/>
                  </a:cubicBezTo>
                  <a:cubicBezTo>
                    <a:pt x="5691" y="3369"/>
                    <a:pt x="6047" y="3076"/>
                    <a:pt x="6361" y="2825"/>
                  </a:cubicBezTo>
                  <a:cubicBezTo>
                    <a:pt x="6633" y="2532"/>
                    <a:pt x="6905" y="2281"/>
                    <a:pt x="7135" y="1988"/>
                  </a:cubicBezTo>
                  <a:cubicBezTo>
                    <a:pt x="7365" y="1695"/>
                    <a:pt x="7554" y="1444"/>
                    <a:pt x="7721" y="1193"/>
                  </a:cubicBezTo>
                  <a:cubicBezTo>
                    <a:pt x="7868" y="963"/>
                    <a:pt x="7993" y="754"/>
                    <a:pt x="8098" y="566"/>
                  </a:cubicBezTo>
                  <a:lnTo>
                    <a:pt x="83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22"/>
            <p:cNvSpPr/>
            <p:nvPr/>
          </p:nvSpPr>
          <p:spPr>
            <a:xfrm>
              <a:off x="4288875" y="2248875"/>
              <a:ext cx="194100" cy="194600"/>
            </a:xfrm>
            <a:custGeom>
              <a:avLst/>
              <a:gdLst/>
              <a:ahLst/>
              <a:cxnLst/>
              <a:rect l="l" t="t" r="r" b="b"/>
              <a:pathLst>
                <a:path w="7764" h="7784" extrusionOk="0">
                  <a:moveTo>
                    <a:pt x="1277" y="0"/>
                  </a:moveTo>
                  <a:cubicBezTo>
                    <a:pt x="1277" y="0"/>
                    <a:pt x="1254" y="15"/>
                    <a:pt x="1227" y="50"/>
                  </a:cubicBezTo>
                  <a:lnTo>
                    <a:pt x="1227" y="50"/>
                  </a:lnTo>
                  <a:lnTo>
                    <a:pt x="1277" y="0"/>
                  </a:lnTo>
                  <a:close/>
                  <a:moveTo>
                    <a:pt x="3358" y="2537"/>
                  </a:moveTo>
                  <a:lnTo>
                    <a:pt x="3390" y="2553"/>
                  </a:lnTo>
                  <a:lnTo>
                    <a:pt x="3411" y="2553"/>
                  </a:lnTo>
                  <a:cubicBezTo>
                    <a:pt x="3453" y="2574"/>
                    <a:pt x="3474" y="2637"/>
                    <a:pt x="3453" y="2741"/>
                  </a:cubicBezTo>
                  <a:cubicBezTo>
                    <a:pt x="3411" y="2951"/>
                    <a:pt x="3286" y="3181"/>
                    <a:pt x="3160" y="3390"/>
                  </a:cubicBezTo>
                  <a:cubicBezTo>
                    <a:pt x="3157" y="3396"/>
                    <a:pt x="3153" y="3402"/>
                    <a:pt x="3149" y="3408"/>
                  </a:cubicBezTo>
                  <a:lnTo>
                    <a:pt x="3149" y="3408"/>
                  </a:lnTo>
                  <a:cubicBezTo>
                    <a:pt x="3142" y="3289"/>
                    <a:pt x="3145" y="3171"/>
                    <a:pt x="3160" y="3055"/>
                  </a:cubicBezTo>
                  <a:cubicBezTo>
                    <a:pt x="3181" y="2930"/>
                    <a:pt x="3202" y="2825"/>
                    <a:pt x="3244" y="2720"/>
                  </a:cubicBezTo>
                  <a:cubicBezTo>
                    <a:pt x="3280" y="2631"/>
                    <a:pt x="3331" y="2556"/>
                    <a:pt x="3358" y="2537"/>
                  </a:cubicBezTo>
                  <a:close/>
                  <a:moveTo>
                    <a:pt x="1227" y="50"/>
                  </a:moveTo>
                  <a:lnTo>
                    <a:pt x="1151" y="126"/>
                  </a:lnTo>
                  <a:cubicBezTo>
                    <a:pt x="1068" y="231"/>
                    <a:pt x="942" y="419"/>
                    <a:pt x="838" y="628"/>
                  </a:cubicBezTo>
                  <a:cubicBezTo>
                    <a:pt x="628" y="1067"/>
                    <a:pt x="314" y="1716"/>
                    <a:pt x="126" y="2553"/>
                  </a:cubicBezTo>
                  <a:cubicBezTo>
                    <a:pt x="42" y="2992"/>
                    <a:pt x="1" y="3474"/>
                    <a:pt x="126" y="3997"/>
                  </a:cubicBezTo>
                  <a:cubicBezTo>
                    <a:pt x="210" y="4248"/>
                    <a:pt x="335" y="4520"/>
                    <a:pt x="566" y="4729"/>
                  </a:cubicBezTo>
                  <a:lnTo>
                    <a:pt x="649" y="4813"/>
                  </a:lnTo>
                  <a:lnTo>
                    <a:pt x="670" y="4834"/>
                  </a:lnTo>
                  <a:lnTo>
                    <a:pt x="691" y="4834"/>
                  </a:lnTo>
                  <a:lnTo>
                    <a:pt x="754" y="4855"/>
                  </a:lnTo>
                  <a:lnTo>
                    <a:pt x="838" y="4917"/>
                  </a:lnTo>
                  <a:lnTo>
                    <a:pt x="942" y="4959"/>
                  </a:lnTo>
                  <a:cubicBezTo>
                    <a:pt x="1089" y="5043"/>
                    <a:pt x="1256" y="5064"/>
                    <a:pt x="1402" y="5064"/>
                  </a:cubicBezTo>
                  <a:cubicBezTo>
                    <a:pt x="1458" y="5071"/>
                    <a:pt x="1514" y="5075"/>
                    <a:pt x="1569" y="5075"/>
                  </a:cubicBezTo>
                  <a:cubicBezTo>
                    <a:pt x="1826" y="5075"/>
                    <a:pt x="2078" y="5000"/>
                    <a:pt x="2302" y="4897"/>
                  </a:cubicBezTo>
                  <a:cubicBezTo>
                    <a:pt x="2518" y="4771"/>
                    <a:pt x="2748" y="4645"/>
                    <a:pt x="2942" y="4480"/>
                  </a:cubicBezTo>
                  <a:lnTo>
                    <a:pt x="2942" y="4480"/>
                  </a:lnTo>
                  <a:cubicBezTo>
                    <a:pt x="2977" y="4558"/>
                    <a:pt x="3015" y="4634"/>
                    <a:pt x="3055" y="4708"/>
                  </a:cubicBezTo>
                  <a:cubicBezTo>
                    <a:pt x="3307" y="5169"/>
                    <a:pt x="3662" y="5587"/>
                    <a:pt x="4018" y="5922"/>
                  </a:cubicBezTo>
                  <a:cubicBezTo>
                    <a:pt x="4395" y="6277"/>
                    <a:pt x="4771" y="6529"/>
                    <a:pt x="5148" y="6738"/>
                  </a:cubicBezTo>
                  <a:cubicBezTo>
                    <a:pt x="5503" y="6968"/>
                    <a:pt x="5880" y="7135"/>
                    <a:pt x="6194" y="7261"/>
                  </a:cubicBezTo>
                  <a:cubicBezTo>
                    <a:pt x="6508" y="7386"/>
                    <a:pt x="6801" y="7491"/>
                    <a:pt x="7031" y="7575"/>
                  </a:cubicBezTo>
                  <a:cubicBezTo>
                    <a:pt x="7261" y="7658"/>
                    <a:pt x="7449" y="7700"/>
                    <a:pt x="7575" y="7742"/>
                  </a:cubicBezTo>
                  <a:cubicBezTo>
                    <a:pt x="7680" y="7763"/>
                    <a:pt x="7763" y="7784"/>
                    <a:pt x="7763" y="7784"/>
                  </a:cubicBezTo>
                  <a:cubicBezTo>
                    <a:pt x="7763" y="7784"/>
                    <a:pt x="7700" y="7763"/>
                    <a:pt x="7575" y="7700"/>
                  </a:cubicBezTo>
                  <a:cubicBezTo>
                    <a:pt x="7449" y="7658"/>
                    <a:pt x="7261" y="7575"/>
                    <a:pt x="7052" y="7470"/>
                  </a:cubicBezTo>
                  <a:cubicBezTo>
                    <a:pt x="6843" y="7365"/>
                    <a:pt x="6550" y="7240"/>
                    <a:pt x="6278" y="7093"/>
                  </a:cubicBezTo>
                  <a:cubicBezTo>
                    <a:pt x="5964" y="6905"/>
                    <a:pt x="5650" y="6717"/>
                    <a:pt x="5294" y="6487"/>
                  </a:cubicBezTo>
                  <a:cubicBezTo>
                    <a:pt x="4980" y="6257"/>
                    <a:pt x="4625" y="5985"/>
                    <a:pt x="4311" y="5650"/>
                  </a:cubicBezTo>
                  <a:cubicBezTo>
                    <a:pt x="3997" y="5294"/>
                    <a:pt x="3704" y="4917"/>
                    <a:pt x="3474" y="4457"/>
                  </a:cubicBezTo>
                  <a:cubicBezTo>
                    <a:pt x="3413" y="4352"/>
                    <a:pt x="3358" y="4238"/>
                    <a:pt x="3311" y="4118"/>
                  </a:cubicBezTo>
                  <a:lnTo>
                    <a:pt x="3311" y="4118"/>
                  </a:lnTo>
                  <a:cubicBezTo>
                    <a:pt x="3423" y="3993"/>
                    <a:pt x="3525" y="3858"/>
                    <a:pt x="3620" y="3704"/>
                  </a:cubicBezTo>
                  <a:cubicBezTo>
                    <a:pt x="3788" y="3453"/>
                    <a:pt x="3934" y="3181"/>
                    <a:pt x="3997" y="2825"/>
                  </a:cubicBezTo>
                  <a:cubicBezTo>
                    <a:pt x="4018" y="2658"/>
                    <a:pt x="3997" y="2407"/>
                    <a:pt x="3830" y="2218"/>
                  </a:cubicBezTo>
                  <a:cubicBezTo>
                    <a:pt x="3809" y="2176"/>
                    <a:pt x="3767" y="2114"/>
                    <a:pt x="3704" y="2093"/>
                  </a:cubicBezTo>
                  <a:lnTo>
                    <a:pt x="3683" y="2093"/>
                  </a:lnTo>
                  <a:cubicBezTo>
                    <a:pt x="3704" y="2093"/>
                    <a:pt x="3620" y="2051"/>
                    <a:pt x="3620" y="2051"/>
                  </a:cubicBezTo>
                  <a:lnTo>
                    <a:pt x="3599" y="2051"/>
                  </a:lnTo>
                  <a:lnTo>
                    <a:pt x="3558" y="2030"/>
                  </a:lnTo>
                  <a:cubicBezTo>
                    <a:pt x="3513" y="2015"/>
                    <a:pt x="3437" y="2000"/>
                    <a:pt x="3375" y="2000"/>
                  </a:cubicBezTo>
                  <a:cubicBezTo>
                    <a:pt x="3349" y="2000"/>
                    <a:pt x="3325" y="2003"/>
                    <a:pt x="3307" y="2009"/>
                  </a:cubicBezTo>
                  <a:cubicBezTo>
                    <a:pt x="3265" y="2009"/>
                    <a:pt x="3181" y="2030"/>
                    <a:pt x="3139" y="2051"/>
                  </a:cubicBezTo>
                  <a:cubicBezTo>
                    <a:pt x="2930" y="2197"/>
                    <a:pt x="2846" y="2365"/>
                    <a:pt x="2762" y="2532"/>
                  </a:cubicBezTo>
                  <a:cubicBezTo>
                    <a:pt x="2721" y="2679"/>
                    <a:pt x="2658" y="2846"/>
                    <a:pt x="2658" y="2992"/>
                  </a:cubicBezTo>
                  <a:cubicBezTo>
                    <a:pt x="2637" y="3307"/>
                    <a:pt x="2669" y="3612"/>
                    <a:pt x="2740" y="3900"/>
                  </a:cubicBezTo>
                  <a:lnTo>
                    <a:pt x="2740" y="3900"/>
                  </a:lnTo>
                  <a:cubicBezTo>
                    <a:pt x="2713" y="3926"/>
                    <a:pt x="2685" y="3952"/>
                    <a:pt x="2658" y="3976"/>
                  </a:cubicBezTo>
                  <a:cubicBezTo>
                    <a:pt x="2302" y="4311"/>
                    <a:pt x="1821" y="4583"/>
                    <a:pt x="1402" y="4583"/>
                  </a:cubicBezTo>
                  <a:cubicBezTo>
                    <a:pt x="1298" y="4583"/>
                    <a:pt x="1193" y="4541"/>
                    <a:pt x="1110" y="4520"/>
                  </a:cubicBezTo>
                  <a:lnTo>
                    <a:pt x="1068" y="4499"/>
                  </a:lnTo>
                  <a:lnTo>
                    <a:pt x="984" y="4436"/>
                  </a:lnTo>
                  <a:lnTo>
                    <a:pt x="942" y="4415"/>
                  </a:lnTo>
                  <a:lnTo>
                    <a:pt x="900" y="4415"/>
                  </a:lnTo>
                  <a:lnTo>
                    <a:pt x="858" y="4373"/>
                  </a:lnTo>
                  <a:cubicBezTo>
                    <a:pt x="691" y="4269"/>
                    <a:pt x="586" y="4080"/>
                    <a:pt x="524" y="3871"/>
                  </a:cubicBezTo>
                  <a:cubicBezTo>
                    <a:pt x="377" y="3474"/>
                    <a:pt x="377" y="3013"/>
                    <a:pt x="440" y="2616"/>
                  </a:cubicBezTo>
                  <a:cubicBezTo>
                    <a:pt x="545" y="1800"/>
                    <a:pt x="754" y="1130"/>
                    <a:pt x="942" y="670"/>
                  </a:cubicBezTo>
                  <a:cubicBezTo>
                    <a:pt x="1047" y="440"/>
                    <a:pt x="1110" y="251"/>
                    <a:pt x="1172" y="147"/>
                  </a:cubicBezTo>
                  <a:cubicBezTo>
                    <a:pt x="1189" y="105"/>
                    <a:pt x="1209" y="73"/>
                    <a:pt x="1227" y="5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22"/>
            <p:cNvSpPr/>
            <p:nvPr/>
          </p:nvSpPr>
          <p:spPr>
            <a:xfrm>
              <a:off x="4139800" y="1079775"/>
              <a:ext cx="472375" cy="355725"/>
            </a:xfrm>
            <a:custGeom>
              <a:avLst/>
              <a:gdLst/>
              <a:ahLst/>
              <a:cxnLst/>
              <a:rect l="l" t="t" r="r" b="b"/>
              <a:pathLst>
                <a:path w="18895" h="14229" extrusionOk="0">
                  <a:moveTo>
                    <a:pt x="4038" y="9813"/>
                  </a:moveTo>
                  <a:lnTo>
                    <a:pt x="4038" y="9813"/>
                  </a:lnTo>
                  <a:cubicBezTo>
                    <a:pt x="4037" y="9863"/>
                    <a:pt x="4033" y="9934"/>
                    <a:pt x="4018" y="9981"/>
                  </a:cubicBezTo>
                  <a:cubicBezTo>
                    <a:pt x="3916" y="10327"/>
                    <a:pt x="3714" y="10654"/>
                    <a:pt x="3530" y="10961"/>
                  </a:cubicBezTo>
                  <a:lnTo>
                    <a:pt x="3530" y="10961"/>
                  </a:lnTo>
                  <a:cubicBezTo>
                    <a:pt x="3509" y="10631"/>
                    <a:pt x="3550" y="10314"/>
                    <a:pt x="3683" y="10064"/>
                  </a:cubicBezTo>
                  <a:cubicBezTo>
                    <a:pt x="3767" y="9918"/>
                    <a:pt x="3871" y="9834"/>
                    <a:pt x="4018" y="9813"/>
                  </a:cubicBezTo>
                  <a:close/>
                  <a:moveTo>
                    <a:pt x="18894" y="0"/>
                  </a:moveTo>
                  <a:cubicBezTo>
                    <a:pt x="18894" y="0"/>
                    <a:pt x="18455" y="147"/>
                    <a:pt x="17639" y="481"/>
                  </a:cubicBezTo>
                  <a:cubicBezTo>
                    <a:pt x="17534" y="544"/>
                    <a:pt x="17430" y="565"/>
                    <a:pt x="17325" y="628"/>
                  </a:cubicBezTo>
                  <a:cubicBezTo>
                    <a:pt x="17220" y="649"/>
                    <a:pt x="17095" y="732"/>
                    <a:pt x="16990" y="774"/>
                  </a:cubicBezTo>
                  <a:cubicBezTo>
                    <a:pt x="16760" y="900"/>
                    <a:pt x="16488" y="1046"/>
                    <a:pt x="16237" y="1172"/>
                  </a:cubicBezTo>
                  <a:cubicBezTo>
                    <a:pt x="16112" y="1214"/>
                    <a:pt x="15944" y="1297"/>
                    <a:pt x="15819" y="1381"/>
                  </a:cubicBezTo>
                  <a:cubicBezTo>
                    <a:pt x="15693" y="1465"/>
                    <a:pt x="15547" y="1569"/>
                    <a:pt x="15400" y="1632"/>
                  </a:cubicBezTo>
                  <a:cubicBezTo>
                    <a:pt x="15107" y="1820"/>
                    <a:pt x="14793" y="2009"/>
                    <a:pt x="14479" y="2218"/>
                  </a:cubicBezTo>
                  <a:cubicBezTo>
                    <a:pt x="13873" y="2657"/>
                    <a:pt x="13203" y="3139"/>
                    <a:pt x="12575" y="3704"/>
                  </a:cubicBezTo>
                  <a:cubicBezTo>
                    <a:pt x="12408" y="3829"/>
                    <a:pt x="12241" y="3976"/>
                    <a:pt x="12073" y="4122"/>
                  </a:cubicBezTo>
                  <a:lnTo>
                    <a:pt x="11613" y="4603"/>
                  </a:lnTo>
                  <a:cubicBezTo>
                    <a:pt x="11425" y="4750"/>
                    <a:pt x="11257" y="4917"/>
                    <a:pt x="11111" y="5064"/>
                  </a:cubicBezTo>
                  <a:cubicBezTo>
                    <a:pt x="10943" y="5252"/>
                    <a:pt x="10797" y="5398"/>
                    <a:pt x="10630" y="5587"/>
                  </a:cubicBezTo>
                  <a:cubicBezTo>
                    <a:pt x="10483" y="5775"/>
                    <a:pt x="10316" y="5921"/>
                    <a:pt x="10169" y="6110"/>
                  </a:cubicBezTo>
                  <a:cubicBezTo>
                    <a:pt x="10044" y="6298"/>
                    <a:pt x="9876" y="6486"/>
                    <a:pt x="9730" y="6654"/>
                  </a:cubicBezTo>
                  <a:cubicBezTo>
                    <a:pt x="9562" y="6863"/>
                    <a:pt x="9416" y="7051"/>
                    <a:pt x="9249" y="7240"/>
                  </a:cubicBezTo>
                  <a:cubicBezTo>
                    <a:pt x="9102" y="7449"/>
                    <a:pt x="8956" y="7637"/>
                    <a:pt x="8809" y="7846"/>
                  </a:cubicBezTo>
                  <a:cubicBezTo>
                    <a:pt x="8223" y="8621"/>
                    <a:pt x="7658" y="9458"/>
                    <a:pt x="7135" y="10295"/>
                  </a:cubicBezTo>
                  <a:lnTo>
                    <a:pt x="6340" y="11550"/>
                  </a:lnTo>
                  <a:cubicBezTo>
                    <a:pt x="6215" y="11738"/>
                    <a:pt x="6089" y="11947"/>
                    <a:pt x="5964" y="12157"/>
                  </a:cubicBezTo>
                  <a:cubicBezTo>
                    <a:pt x="5817" y="12366"/>
                    <a:pt x="5692" y="12554"/>
                    <a:pt x="5566" y="12722"/>
                  </a:cubicBezTo>
                  <a:lnTo>
                    <a:pt x="5336" y="12994"/>
                  </a:lnTo>
                  <a:lnTo>
                    <a:pt x="5273" y="13077"/>
                  </a:lnTo>
                  <a:lnTo>
                    <a:pt x="5252" y="13098"/>
                  </a:lnTo>
                  <a:lnTo>
                    <a:pt x="5231" y="13119"/>
                  </a:lnTo>
                  <a:cubicBezTo>
                    <a:pt x="5189" y="13182"/>
                    <a:pt x="5168" y="13203"/>
                    <a:pt x="5127" y="13224"/>
                  </a:cubicBezTo>
                  <a:cubicBezTo>
                    <a:pt x="5002" y="13301"/>
                    <a:pt x="4890" y="13344"/>
                    <a:pt x="4772" y="13344"/>
                  </a:cubicBezTo>
                  <a:cubicBezTo>
                    <a:pt x="4730" y="13344"/>
                    <a:pt x="4689" y="13339"/>
                    <a:pt x="4645" y="13328"/>
                  </a:cubicBezTo>
                  <a:cubicBezTo>
                    <a:pt x="4499" y="13308"/>
                    <a:pt x="4332" y="13182"/>
                    <a:pt x="4206" y="13015"/>
                  </a:cubicBezTo>
                  <a:cubicBezTo>
                    <a:pt x="4080" y="12868"/>
                    <a:pt x="3976" y="12680"/>
                    <a:pt x="3892" y="12471"/>
                  </a:cubicBezTo>
                  <a:cubicBezTo>
                    <a:pt x="3749" y="12152"/>
                    <a:pt x="3654" y="11833"/>
                    <a:pt x="3598" y="11514"/>
                  </a:cubicBezTo>
                  <a:lnTo>
                    <a:pt x="3598" y="11514"/>
                  </a:lnTo>
                  <a:cubicBezTo>
                    <a:pt x="3670" y="11417"/>
                    <a:pt x="3740" y="11318"/>
                    <a:pt x="3808" y="11215"/>
                  </a:cubicBezTo>
                  <a:cubicBezTo>
                    <a:pt x="4018" y="10901"/>
                    <a:pt x="4227" y="10587"/>
                    <a:pt x="4373" y="10169"/>
                  </a:cubicBezTo>
                  <a:cubicBezTo>
                    <a:pt x="4436" y="10064"/>
                    <a:pt x="4457" y="9960"/>
                    <a:pt x="4436" y="9771"/>
                  </a:cubicBezTo>
                  <a:cubicBezTo>
                    <a:pt x="4436" y="9667"/>
                    <a:pt x="4352" y="9562"/>
                    <a:pt x="4248" y="9520"/>
                  </a:cubicBezTo>
                  <a:cubicBezTo>
                    <a:pt x="4185" y="9483"/>
                    <a:pt x="4130" y="9475"/>
                    <a:pt x="4082" y="9475"/>
                  </a:cubicBezTo>
                  <a:cubicBezTo>
                    <a:pt x="4050" y="9475"/>
                    <a:pt x="4022" y="9478"/>
                    <a:pt x="3997" y="9478"/>
                  </a:cubicBezTo>
                  <a:lnTo>
                    <a:pt x="3913" y="9478"/>
                  </a:lnTo>
                  <a:cubicBezTo>
                    <a:pt x="3920" y="9472"/>
                    <a:pt x="3920" y="9469"/>
                    <a:pt x="3917" y="9469"/>
                  </a:cubicBezTo>
                  <a:cubicBezTo>
                    <a:pt x="3911" y="9469"/>
                    <a:pt x="3892" y="9478"/>
                    <a:pt x="3892" y="9478"/>
                  </a:cubicBezTo>
                  <a:lnTo>
                    <a:pt x="3808" y="9520"/>
                  </a:lnTo>
                  <a:cubicBezTo>
                    <a:pt x="3746" y="9541"/>
                    <a:pt x="3683" y="9562"/>
                    <a:pt x="3620" y="9625"/>
                  </a:cubicBezTo>
                  <a:cubicBezTo>
                    <a:pt x="3536" y="9646"/>
                    <a:pt x="3516" y="9709"/>
                    <a:pt x="3474" y="9751"/>
                  </a:cubicBezTo>
                  <a:cubicBezTo>
                    <a:pt x="3432" y="9792"/>
                    <a:pt x="3390" y="9855"/>
                    <a:pt x="3369" y="9897"/>
                  </a:cubicBezTo>
                  <a:cubicBezTo>
                    <a:pt x="3097" y="10357"/>
                    <a:pt x="3097" y="10818"/>
                    <a:pt x="3118" y="11299"/>
                  </a:cubicBezTo>
                  <a:cubicBezTo>
                    <a:pt x="3125" y="11382"/>
                    <a:pt x="3136" y="11465"/>
                    <a:pt x="3148" y="11549"/>
                  </a:cubicBezTo>
                  <a:lnTo>
                    <a:pt x="3148" y="11549"/>
                  </a:lnTo>
                  <a:cubicBezTo>
                    <a:pt x="2877" y="11934"/>
                    <a:pt x="2595" y="12274"/>
                    <a:pt x="2323" y="12575"/>
                  </a:cubicBezTo>
                  <a:cubicBezTo>
                    <a:pt x="1925" y="13015"/>
                    <a:pt x="1528" y="13370"/>
                    <a:pt x="1193" y="13621"/>
                  </a:cubicBezTo>
                  <a:cubicBezTo>
                    <a:pt x="858" y="13893"/>
                    <a:pt x="544" y="14040"/>
                    <a:pt x="335" y="14103"/>
                  </a:cubicBezTo>
                  <a:cubicBezTo>
                    <a:pt x="231" y="14124"/>
                    <a:pt x="126" y="14144"/>
                    <a:pt x="63" y="14144"/>
                  </a:cubicBezTo>
                  <a:lnTo>
                    <a:pt x="0" y="14144"/>
                  </a:lnTo>
                  <a:cubicBezTo>
                    <a:pt x="0" y="14144"/>
                    <a:pt x="21" y="14144"/>
                    <a:pt x="63" y="14228"/>
                  </a:cubicBezTo>
                  <a:cubicBezTo>
                    <a:pt x="126" y="14228"/>
                    <a:pt x="231" y="14228"/>
                    <a:pt x="335" y="14186"/>
                  </a:cubicBezTo>
                  <a:cubicBezTo>
                    <a:pt x="544" y="14144"/>
                    <a:pt x="879" y="14019"/>
                    <a:pt x="1235" y="13768"/>
                  </a:cubicBezTo>
                  <a:cubicBezTo>
                    <a:pt x="1632" y="13538"/>
                    <a:pt x="2030" y="13203"/>
                    <a:pt x="2469" y="12784"/>
                  </a:cubicBezTo>
                  <a:cubicBezTo>
                    <a:pt x="2717" y="12537"/>
                    <a:pt x="2978" y="12269"/>
                    <a:pt x="3234" y="11970"/>
                  </a:cubicBezTo>
                  <a:lnTo>
                    <a:pt x="3234" y="11970"/>
                  </a:lnTo>
                  <a:cubicBezTo>
                    <a:pt x="3295" y="12212"/>
                    <a:pt x="3376" y="12452"/>
                    <a:pt x="3474" y="12680"/>
                  </a:cubicBezTo>
                  <a:cubicBezTo>
                    <a:pt x="3578" y="12889"/>
                    <a:pt x="3704" y="13119"/>
                    <a:pt x="3850" y="13328"/>
                  </a:cubicBezTo>
                  <a:cubicBezTo>
                    <a:pt x="4018" y="13517"/>
                    <a:pt x="4227" y="13747"/>
                    <a:pt x="4541" y="13831"/>
                  </a:cubicBezTo>
                  <a:cubicBezTo>
                    <a:pt x="4617" y="13851"/>
                    <a:pt x="4694" y="13860"/>
                    <a:pt x="4770" y="13860"/>
                  </a:cubicBezTo>
                  <a:cubicBezTo>
                    <a:pt x="5010" y="13860"/>
                    <a:pt x="5245" y="13769"/>
                    <a:pt x="5420" y="13642"/>
                  </a:cubicBezTo>
                  <a:cubicBezTo>
                    <a:pt x="5482" y="13621"/>
                    <a:pt x="5524" y="13580"/>
                    <a:pt x="5587" y="13517"/>
                  </a:cubicBezTo>
                  <a:lnTo>
                    <a:pt x="5629" y="13496"/>
                  </a:lnTo>
                  <a:lnTo>
                    <a:pt x="5671" y="13475"/>
                  </a:lnTo>
                  <a:lnTo>
                    <a:pt x="5692" y="13433"/>
                  </a:lnTo>
                  <a:lnTo>
                    <a:pt x="5733" y="13370"/>
                  </a:lnTo>
                  <a:lnTo>
                    <a:pt x="5985" y="13098"/>
                  </a:lnTo>
                  <a:cubicBezTo>
                    <a:pt x="6110" y="12889"/>
                    <a:pt x="6298" y="12680"/>
                    <a:pt x="6424" y="12471"/>
                  </a:cubicBezTo>
                  <a:cubicBezTo>
                    <a:pt x="6570" y="12261"/>
                    <a:pt x="6717" y="12052"/>
                    <a:pt x="6842" y="11843"/>
                  </a:cubicBezTo>
                  <a:lnTo>
                    <a:pt x="7617" y="10587"/>
                  </a:lnTo>
                  <a:cubicBezTo>
                    <a:pt x="8181" y="9751"/>
                    <a:pt x="8705" y="8934"/>
                    <a:pt x="9270" y="8160"/>
                  </a:cubicBezTo>
                  <a:cubicBezTo>
                    <a:pt x="9562" y="7763"/>
                    <a:pt x="9855" y="7365"/>
                    <a:pt x="10127" y="7010"/>
                  </a:cubicBezTo>
                  <a:cubicBezTo>
                    <a:pt x="10295" y="6821"/>
                    <a:pt x="10420" y="6633"/>
                    <a:pt x="10588" y="6445"/>
                  </a:cubicBezTo>
                  <a:cubicBezTo>
                    <a:pt x="10713" y="6277"/>
                    <a:pt x="10860" y="6110"/>
                    <a:pt x="11027" y="5921"/>
                  </a:cubicBezTo>
                  <a:cubicBezTo>
                    <a:pt x="11174" y="5754"/>
                    <a:pt x="11320" y="5566"/>
                    <a:pt x="11466" y="5398"/>
                  </a:cubicBezTo>
                  <a:lnTo>
                    <a:pt x="11948" y="4938"/>
                  </a:lnTo>
                  <a:cubicBezTo>
                    <a:pt x="12073" y="4771"/>
                    <a:pt x="12220" y="4624"/>
                    <a:pt x="12387" y="4457"/>
                  </a:cubicBezTo>
                  <a:cubicBezTo>
                    <a:pt x="12534" y="4310"/>
                    <a:pt x="12701" y="4143"/>
                    <a:pt x="12847" y="4017"/>
                  </a:cubicBezTo>
                  <a:cubicBezTo>
                    <a:pt x="13454" y="3411"/>
                    <a:pt x="14082" y="2950"/>
                    <a:pt x="14668" y="2469"/>
                  </a:cubicBezTo>
                  <a:cubicBezTo>
                    <a:pt x="14940" y="2260"/>
                    <a:pt x="15233" y="2051"/>
                    <a:pt x="15526" y="1883"/>
                  </a:cubicBezTo>
                  <a:cubicBezTo>
                    <a:pt x="15651" y="1779"/>
                    <a:pt x="15777" y="1695"/>
                    <a:pt x="15923" y="1590"/>
                  </a:cubicBezTo>
                  <a:lnTo>
                    <a:pt x="16300" y="1360"/>
                  </a:lnTo>
                  <a:cubicBezTo>
                    <a:pt x="16572" y="1214"/>
                    <a:pt x="16802" y="1067"/>
                    <a:pt x="17032" y="942"/>
                  </a:cubicBezTo>
                  <a:cubicBezTo>
                    <a:pt x="17137" y="879"/>
                    <a:pt x="17241" y="795"/>
                    <a:pt x="17346" y="753"/>
                  </a:cubicBezTo>
                  <a:lnTo>
                    <a:pt x="17660" y="586"/>
                  </a:lnTo>
                  <a:cubicBezTo>
                    <a:pt x="18455" y="209"/>
                    <a:pt x="18894" y="0"/>
                    <a:pt x="188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22"/>
            <p:cNvSpPr/>
            <p:nvPr/>
          </p:nvSpPr>
          <p:spPr>
            <a:xfrm>
              <a:off x="5574100" y="1156050"/>
              <a:ext cx="175800" cy="162800"/>
            </a:xfrm>
            <a:custGeom>
              <a:avLst/>
              <a:gdLst/>
              <a:ahLst/>
              <a:cxnLst/>
              <a:rect l="l" t="t" r="r" b="b"/>
              <a:pathLst>
                <a:path w="7032" h="6512" extrusionOk="0">
                  <a:moveTo>
                    <a:pt x="6140" y="525"/>
                  </a:moveTo>
                  <a:cubicBezTo>
                    <a:pt x="6158" y="525"/>
                    <a:pt x="6176" y="526"/>
                    <a:pt x="6194" y="527"/>
                  </a:cubicBezTo>
                  <a:cubicBezTo>
                    <a:pt x="6236" y="527"/>
                    <a:pt x="6278" y="548"/>
                    <a:pt x="6299" y="548"/>
                  </a:cubicBezTo>
                  <a:cubicBezTo>
                    <a:pt x="6341" y="590"/>
                    <a:pt x="6341" y="590"/>
                    <a:pt x="6362" y="590"/>
                  </a:cubicBezTo>
                  <a:lnTo>
                    <a:pt x="6374" y="596"/>
                  </a:lnTo>
                  <a:lnTo>
                    <a:pt x="6374" y="596"/>
                  </a:lnTo>
                  <a:cubicBezTo>
                    <a:pt x="6353" y="610"/>
                    <a:pt x="6331" y="621"/>
                    <a:pt x="6299" y="632"/>
                  </a:cubicBezTo>
                  <a:cubicBezTo>
                    <a:pt x="6236" y="653"/>
                    <a:pt x="6132" y="715"/>
                    <a:pt x="6027" y="736"/>
                  </a:cubicBezTo>
                  <a:cubicBezTo>
                    <a:pt x="5744" y="821"/>
                    <a:pt x="5433" y="896"/>
                    <a:pt x="5132" y="962"/>
                  </a:cubicBezTo>
                  <a:lnTo>
                    <a:pt x="5132" y="962"/>
                  </a:lnTo>
                  <a:cubicBezTo>
                    <a:pt x="5430" y="706"/>
                    <a:pt x="5800" y="525"/>
                    <a:pt x="6140" y="525"/>
                  </a:cubicBezTo>
                  <a:close/>
                  <a:moveTo>
                    <a:pt x="6180" y="1"/>
                  </a:moveTo>
                  <a:cubicBezTo>
                    <a:pt x="5904" y="1"/>
                    <a:pt x="5647" y="78"/>
                    <a:pt x="5441" y="171"/>
                  </a:cubicBezTo>
                  <a:cubicBezTo>
                    <a:pt x="5211" y="276"/>
                    <a:pt x="4981" y="422"/>
                    <a:pt x="4792" y="590"/>
                  </a:cubicBezTo>
                  <a:cubicBezTo>
                    <a:pt x="4606" y="735"/>
                    <a:pt x="4420" y="920"/>
                    <a:pt x="4294" y="1127"/>
                  </a:cubicBezTo>
                  <a:lnTo>
                    <a:pt x="4294" y="1127"/>
                  </a:lnTo>
                  <a:cubicBezTo>
                    <a:pt x="3589" y="1250"/>
                    <a:pt x="2919" y="1332"/>
                    <a:pt x="2323" y="1385"/>
                  </a:cubicBezTo>
                  <a:cubicBezTo>
                    <a:pt x="1780" y="1449"/>
                    <a:pt x="1322" y="1476"/>
                    <a:pt x="949" y="1476"/>
                  </a:cubicBezTo>
                  <a:cubicBezTo>
                    <a:pt x="834" y="1476"/>
                    <a:pt x="727" y="1474"/>
                    <a:pt x="629" y="1469"/>
                  </a:cubicBezTo>
                  <a:cubicBezTo>
                    <a:pt x="419" y="1448"/>
                    <a:pt x="273" y="1427"/>
                    <a:pt x="168" y="1385"/>
                  </a:cubicBezTo>
                  <a:lnTo>
                    <a:pt x="1" y="1322"/>
                  </a:lnTo>
                  <a:lnTo>
                    <a:pt x="210" y="1427"/>
                  </a:lnTo>
                  <a:cubicBezTo>
                    <a:pt x="315" y="1469"/>
                    <a:pt x="482" y="1531"/>
                    <a:pt x="691" y="1573"/>
                  </a:cubicBezTo>
                  <a:cubicBezTo>
                    <a:pt x="1068" y="1657"/>
                    <a:pt x="1675" y="1699"/>
                    <a:pt x="2407" y="1699"/>
                  </a:cubicBezTo>
                  <a:cubicBezTo>
                    <a:pt x="2742" y="1699"/>
                    <a:pt x="3139" y="1678"/>
                    <a:pt x="3558" y="1657"/>
                  </a:cubicBezTo>
                  <a:cubicBezTo>
                    <a:pt x="3701" y="1649"/>
                    <a:pt x="3850" y="1639"/>
                    <a:pt x="4003" y="1626"/>
                  </a:cubicBezTo>
                  <a:lnTo>
                    <a:pt x="4003" y="1626"/>
                  </a:lnTo>
                  <a:cubicBezTo>
                    <a:pt x="3980" y="1671"/>
                    <a:pt x="3957" y="1716"/>
                    <a:pt x="3935" y="1762"/>
                  </a:cubicBezTo>
                  <a:cubicBezTo>
                    <a:pt x="3537" y="2640"/>
                    <a:pt x="3516" y="3540"/>
                    <a:pt x="3621" y="4272"/>
                  </a:cubicBezTo>
                  <a:cubicBezTo>
                    <a:pt x="3663" y="4628"/>
                    <a:pt x="3746" y="4942"/>
                    <a:pt x="3851" y="5235"/>
                  </a:cubicBezTo>
                  <a:cubicBezTo>
                    <a:pt x="3955" y="5528"/>
                    <a:pt x="4039" y="5758"/>
                    <a:pt x="4144" y="5946"/>
                  </a:cubicBezTo>
                  <a:cubicBezTo>
                    <a:pt x="4248" y="6135"/>
                    <a:pt x="4311" y="6260"/>
                    <a:pt x="4374" y="6365"/>
                  </a:cubicBezTo>
                  <a:lnTo>
                    <a:pt x="4416" y="6438"/>
                  </a:lnTo>
                  <a:lnTo>
                    <a:pt x="4416" y="6438"/>
                  </a:lnTo>
                  <a:cubicBezTo>
                    <a:pt x="4408" y="6418"/>
                    <a:pt x="4401" y="6394"/>
                    <a:pt x="4395" y="6365"/>
                  </a:cubicBezTo>
                  <a:cubicBezTo>
                    <a:pt x="4353" y="6239"/>
                    <a:pt x="4290" y="6093"/>
                    <a:pt x="4248" y="5883"/>
                  </a:cubicBezTo>
                  <a:cubicBezTo>
                    <a:pt x="4186" y="5674"/>
                    <a:pt x="4102" y="5444"/>
                    <a:pt x="4060" y="5151"/>
                  </a:cubicBezTo>
                  <a:cubicBezTo>
                    <a:pt x="3976" y="4879"/>
                    <a:pt x="3955" y="4565"/>
                    <a:pt x="3935" y="4210"/>
                  </a:cubicBezTo>
                  <a:cubicBezTo>
                    <a:pt x="3893" y="3875"/>
                    <a:pt x="3935" y="3519"/>
                    <a:pt x="3976" y="3122"/>
                  </a:cubicBezTo>
                  <a:cubicBezTo>
                    <a:pt x="4039" y="2724"/>
                    <a:pt x="4165" y="2326"/>
                    <a:pt x="4353" y="1971"/>
                  </a:cubicBezTo>
                  <a:cubicBezTo>
                    <a:pt x="4432" y="1828"/>
                    <a:pt x="4517" y="1692"/>
                    <a:pt x="4609" y="1562"/>
                  </a:cubicBezTo>
                  <a:lnTo>
                    <a:pt x="4609" y="1562"/>
                  </a:lnTo>
                  <a:cubicBezTo>
                    <a:pt x="4684" y="1552"/>
                    <a:pt x="4759" y="1542"/>
                    <a:pt x="4834" y="1531"/>
                  </a:cubicBezTo>
                  <a:cubicBezTo>
                    <a:pt x="5295" y="1469"/>
                    <a:pt x="5755" y="1385"/>
                    <a:pt x="6236" y="1238"/>
                  </a:cubicBezTo>
                  <a:cubicBezTo>
                    <a:pt x="6362" y="1218"/>
                    <a:pt x="6466" y="1155"/>
                    <a:pt x="6592" y="1113"/>
                  </a:cubicBezTo>
                  <a:cubicBezTo>
                    <a:pt x="6655" y="1071"/>
                    <a:pt x="6696" y="1050"/>
                    <a:pt x="6780" y="1008"/>
                  </a:cubicBezTo>
                  <a:cubicBezTo>
                    <a:pt x="6822" y="946"/>
                    <a:pt x="6906" y="904"/>
                    <a:pt x="6989" y="799"/>
                  </a:cubicBezTo>
                  <a:cubicBezTo>
                    <a:pt x="7010" y="736"/>
                    <a:pt x="7031" y="653"/>
                    <a:pt x="7031" y="548"/>
                  </a:cubicBezTo>
                  <a:cubicBezTo>
                    <a:pt x="7031" y="485"/>
                    <a:pt x="6989" y="401"/>
                    <a:pt x="6968" y="339"/>
                  </a:cubicBezTo>
                  <a:cubicBezTo>
                    <a:pt x="6885" y="234"/>
                    <a:pt x="6801" y="213"/>
                    <a:pt x="6717" y="171"/>
                  </a:cubicBezTo>
                  <a:lnTo>
                    <a:pt x="6655" y="109"/>
                  </a:lnTo>
                  <a:cubicBezTo>
                    <a:pt x="6592" y="88"/>
                    <a:pt x="6571" y="88"/>
                    <a:pt x="6508" y="67"/>
                  </a:cubicBezTo>
                  <a:cubicBezTo>
                    <a:pt x="6445" y="25"/>
                    <a:pt x="6362" y="25"/>
                    <a:pt x="6278" y="4"/>
                  </a:cubicBezTo>
                  <a:cubicBezTo>
                    <a:pt x="6245" y="2"/>
                    <a:pt x="6213" y="1"/>
                    <a:pt x="6180" y="1"/>
                  </a:cubicBezTo>
                  <a:close/>
                  <a:moveTo>
                    <a:pt x="4416" y="6438"/>
                  </a:moveTo>
                  <a:cubicBezTo>
                    <a:pt x="4436" y="6489"/>
                    <a:pt x="4458" y="6511"/>
                    <a:pt x="4458" y="6511"/>
                  </a:cubicBezTo>
                  <a:lnTo>
                    <a:pt x="4416" y="6438"/>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22"/>
            <p:cNvSpPr/>
            <p:nvPr/>
          </p:nvSpPr>
          <p:spPr>
            <a:xfrm>
              <a:off x="5892150" y="1079775"/>
              <a:ext cx="221825" cy="363775"/>
            </a:xfrm>
            <a:custGeom>
              <a:avLst/>
              <a:gdLst/>
              <a:ahLst/>
              <a:cxnLst/>
              <a:rect l="l" t="t" r="r" b="b"/>
              <a:pathLst>
                <a:path w="8873" h="14551" extrusionOk="0">
                  <a:moveTo>
                    <a:pt x="5859" y="9550"/>
                  </a:moveTo>
                  <a:cubicBezTo>
                    <a:pt x="5893" y="9550"/>
                    <a:pt x="5924" y="9564"/>
                    <a:pt x="5964" y="9604"/>
                  </a:cubicBezTo>
                  <a:cubicBezTo>
                    <a:pt x="6089" y="9667"/>
                    <a:pt x="6215" y="9855"/>
                    <a:pt x="6298" y="10043"/>
                  </a:cubicBezTo>
                  <a:cubicBezTo>
                    <a:pt x="6487" y="10441"/>
                    <a:pt x="6550" y="10880"/>
                    <a:pt x="6612" y="11299"/>
                  </a:cubicBezTo>
                  <a:cubicBezTo>
                    <a:pt x="6654" y="11717"/>
                    <a:pt x="6633" y="12157"/>
                    <a:pt x="6550" y="12554"/>
                  </a:cubicBezTo>
                  <a:cubicBezTo>
                    <a:pt x="6529" y="12659"/>
                    <a:pt x="6508" y="12764"/>
                    <a:pt x="6487" y="12847"/>
                  </a:cubicBezTo>
                  <a:cubicBezTo>
                    <a:pt x="6487" y="12889"/>
                    <a:pt x="6445" y="12952"/>
                    <a:pt x="6424" y="12994"/>
                  </a:cubicBezTo>
                  <a:cubicBezTo>
                    <a:pt x="6415" y="13030"/>
                    <a:pt x="6410" y="13051"/>
                    <a:pt x="6405" y="13066"/>
                  </a:cubicBezTo>
                  <a:lnTo>
                    <a:pt x="6405" y="13066"/>
                  </a:lnTo>
                  <a:cubicBezTo>
                    <a:pt x="5905" y="12406"/>
                    <a:pt x="5543" y="11612"/>
                    <a:pt x="5399" y="10818"/>
                  </a:cubicBezTo>
                  <a:cubicBezTo>
                    <a:pt x="5357" y="10378"/>
                    <a:pt x="5357" y="9918"/>
                    <a:pt x="5608" y="9667"/>
                  </a:cubicBezTo>
                  <a:cubicBezTo>
                    <a:pt x="5671" y="9625"/>
                    <a:pt x="5754" y="9562"/>
                    <a:pt x="5796" y="9562"/>
                  </a:cubicBezTo>
                  <a:cubicBezTo>
                    <a:pt x="5819" y="9555"/>
                    <a:pt x="5839" y="9550"/>
                    <a:pt x="5859" y="9550"/>
                  </a:cubicBezTo>
                  <a:close/>
                  <a:moveTo>
                    <a:pt x="8412" y="0"/>
                  </a:moveTo>
                  <a:cubicBezTo>
                    <a:pt x="8412" y="1"/>
                    <a:pt x="8433" y="503"/>
                    <a:pt x="8433" y="1381"/>
                  </a:cubicBezTo>
                  <a:cubicBezTo>
                    <a:pt x="8475" y="2281"/>
                    <a:pt x="8475" y="3536"/>
                    <a:pt x="8475" y="5043"/>
                  </a:cubicBezTo>
                  <a:cubicBezTo>
                    <a:pt x="8475" y="6570"/>
                    <a:pt x="8475" y="8307"/>
                    <a:pt x="8391" y="10190"/>
                  </a:cubicBezTo>
                  <a:cubicBezTo>
                    <a:pt x="8370" y="11111"/>
                    <a:pt x="8286" y="12115"/>
                    <a:pt x="8119" y="13056"/>
                  </a:cubicBezTo>
                  <a:cubicBezTo>
                    <a:pt x="8077" y="13287"/>
                    <a:pt x="8014" y="13517"/>
                    <a:pt x="7951" y="13726"/>
                  </a:cubicBezTo>
                  <a:cubicBezTo>
                    <a:pt x="7889" y="13810"/>
                    <a:pt x="7868" y="13914"/>
                    <a:pt x="7805" y="13956"/>
                  </a:cubicBezTo>
                  <a:lnTo>
                    <a:pt x="7805" y="13998"/>
                  </a:lnTo>
                  <a:cubicBezTo>
                    <a:pt x="7838" y="13998"/>
                    <a:pt x="7765" y="14025"/>
                    <a:pt x="7766" y="14025"/>
                  </a:cubicBezTo>
                  <a:cubicBezTo>
                    <a:pt x="7766" y="14025"/>
                    <a:pt x="7771" y="14023"/>
                    <a:pt x="7784" y="14019"/>
                  </a:cubicBezTo>
                  <a:lnTo>
                    <a:pt x="7784" y="14019"/>
                  </a:lnTo>
                  <a:cubicBezTo>
                    <a:pt x="7763" y="14040"/>
                    <a:pt x="7742" y="14040"/>
                    <a:pt x="7679" y="14040"/>
                  </a:cubicBezTo>
                  <a:cubicBezTo>
                    <a:pt x="7533" y="14040"/>
                    <a:pt x="7345" y="13956"/>
                    <a:pt x="7156" y="13831"/>
                  </a:cubicBezTo>
                  <a:cubicBezTo>
                    <a:pt x="6970" y="13706"/>
                    <a:pt x="6824" y="13541"/>
                    <a:pt x="6659" y="13375"/>
                  </a:cubicBezTo>
                  <a:lnTo>
                    <a:pt x="6659" y="13375"/>
                  </a:lnTo>
                  <a:cubicBezTo>
                    <a:pt x="6680" y="13346"/>
                    <a:pt x="6699" y="13317"/>
                    <a:pt x="6717" y="13287"/>
                  </a:cubicBezTo>
                  <a:lnTo>
                    <a:pt x="6801" y="13119"/>
                  </a:lnTo>
                  <a:cubicBezTo>
                    <a:pt x="6801" y="13077"/>
                    <a:pt x="6822" y="13015"/>
                    <a:pt x="6842" y="12973"/>
                  </a:cubicBezTo>
                  <a:cubicBezTo>
                    <a:pt x="6905" y="12847"/>
                    <a:pt x="6926" y="12743"/>
                    <a:pt x="6947" y="12638"/>
                  </a:cubicBezTo>
                  <a:cubicBezTo>
                    <a:pt x="7052" y="12178"/>
                    <a:pt x="7073" y="11717"/>
                    <a:pt x="7052" y="11236"/>
                  </a:cubicBezTo>
                  <a:cubicBezTo>
                    <a:pt x="7031" y="10755"/>
                    <a:pt x="6926" y="10274"/>
                    <a:pt x="6717" y="9813"/>
                  </a:cubicBezTo>
                  <a:cubicBezTo>
                    <a:pt x="6612" y="9604"/>
                    <a:pt x="6445" y="9332"/>
                    <a:pt x="6194" y="9144"/>
                  </a:cubicBezTo>
                  <a:cubicBezTo>
                    <a:pt x="6092" y="9093"/>
                    <a:pt x="5934" y="9028"/>
                    <a:pt x="5778" y="9028"/>
                  </a:cubicBezTo>
                  <a:cubicBezTo>
                    <a:pt x="5742" y="9028"/>
                    <a:pt x="5706" y="9031"/>
                    <a:pt x="5671" y="9039"/>
                  </a:cubicBezTo>
                  <a:cubicBezTo>
                    <a:pt x="5462" y="9081"/>
                    <a:pt x="5336" y="9186"/>
                    <a:pt x="5231" y="9290"/>
                  </a:cubicBezTo>
                  <a:lnTo>
                    <a:pt x="5169" y="9311"/>
                  </a:lnTo>
                  <a:lnTo>
                    <a:pt x="5148" y="9332"/>
                  </a:lnTo>
                  <a:lnTo>
                    <a:pt x="5127" y="9353"/>
                  </a:lnTo>
                  <a:lnTo>
                    <a:pt x="5064" y="9437"/>
                  </a:lnTo>
                  <a:lnTo>
                    <a:pt x="5043" y="9458"/>
                  </a:lnTo>
                  <a:lnTo>
                    <a:pt x="5022" y="9520"/>
                  </a:lnTo>
                  <a:lnTo>
                    <a:pt x="4959" y="9625"/>
                  </a:lnTo>
                  <a:cubicBezTo>
                    <a:pt x="4876" y="9751"/>
                    <a:pt x="4855" y="9918"/>
                    <a:pt x="4834" y="10043"/>
                  </a:cubicBezTo>
                  <a:cubicBezTo>
                    <a:pt x="4813" y="10336"/>
                    <a:pt x="4813" y="10587"/>
                    <a:pt x="4855" y="10859"/>
                  </a:cubicBezTo>
                  <a:cubicBezTo>
                    <a:pt x="4938" y="11383"/>
                    <a:pt x="5127" y="11864"/>
                    <a:pt x="5357" y="12345"/>
                  </a:cubicBezTo>
                  <a:cubicBezTo>
                    <a:pt x="5547" y="12726"/>
                    <a:pt x="5780" y="13120"/>
                    <a:pt x="6045" y="13471"/>
                  </a:cubicBezTo>
                  <a:lnTo>
                    <a:pt x="6045" y="13471"/>
                  </a:lnTo>
                  <a:cubicBezTo>
                    <a:pt x="6032" y="13479"/>
                    <a:pt x="6019" y="13488"/>
                    <a:pt x="6006" y="13496"/>
                  </a:cubicBezTo>
                  <a:cubicBezTo>
                    <a:pt x="5713" y="13705"/>
                    <a:pt x="5357" y="13831"/>
                    <a:pt x="4980" y="13914"/>
                  </a:cubicBezTo>
                  <a:cubicBezTo>
                    <a:pt x="4290" y="14061"/>
                    <a:pt x="3578" y="14124"/>
                    <a:pt x="2972" y="14165"/>
                  </a:cubicBezTo>
                  <a:cubicBezTo>
                    <a:pt x="2344" y="14207"/>
                    <a:pt x="1821" y="14207"/>
                    <a:pt x="1381" y="14207"/>
                  </a:cubicBezTo>
                  <a:cubicBezTo>
                    <a:pt x="482" y="14165"/>
                    <a:pt x="1" y="14144"/>
                    <a:pt x="0" y="14144"/>
                  </a:cubicBezTo>
                  <a:lnTo>
                    <a:pt x="0" y="14144"/>
                  </a:lnTo>
                  <a:cubicBezTo>
                    <a:pt x="0" y="14144"/>
                    <a:pt x="126" y="14165"/>
                    <a:pt x="356" y="14207"/>
                  </a:cubicBezTo>
                  <a:cubicBezTo>
                    <a:pt x="586" y="14228"/>
                    <a:pt x="942" y="14270"/>
                    <a:pt x="1381" y="14312"/>
                  </a:cubicBezTo>
                  <a:cubicBezTo>
                    <a:pt x="1821" y="14354"/>
                    <a:pt x="2344" y="14375"/>
                    <a:pt x="2972" y="14375"/>
                  </a:cubicBezTo>
                  <a:cubicBezTo>
                    <a:pt x="3599" y="14354"/>
                    <a:pt x="4311" y="14354"/>
                    <a:pt x="5064" y="14207"/>
                  </a:cubicBezTo>
                  <a:cubicBezTo>
                    <a:pt x="5441" y="14124"/>
                    <a:pt x="5817" y="14019"/>
                    <a:pt x="6215" y="13789"/>
                  </a:cubicBezTo>
                  <a:cubicBezTo>
                    <a:pt x="6238" y="13776"/>
                    <a:pt x="6261" y="13762"/>
                    <a:pt x="6284" y="13747"/>
                  </a:cubicBezTo>
                  <a:lnTo>
                    <a:pt x="6284" y="13747"/>
                  </a:lnTo>
                  <a:cubicBezTo>
                    <a:pt x="6449" y="13902"/>
                    <a:pt x="6619" y="14081"/>
                    <a:pt x="6822" y="14228"/>
                  </a:cubicBezTo>
                  <a:cubicBezTo>
                    <a:pt x="7052" y="14375"/>
                    <a:pt x="7345" y="14542"/>
                    <a:pt x="7679" y="14542"/>
                  </a:cubicBezTo>
                  <a:cubicBezTo>
                    <a:pt x="7704" y="14548"/>
                    <a:pt x="7730" y="14551"/>
                    <a:pt x="7757" y="14551"/>
                  </a:cubicBezTo>
                  <a:cubicBezTo>
                    <a:pt x="7821" y="14551"/>
                    <a:pt x="7886" y="14536"/>
                    <a:pt x="7931" y="14521"/>
                  </a:cubicBezTo>
                  <a:cubicBezTo>
                    <a:pt x="8035" y="14458"/>
                    <a:pt x="7993" y="14479"/>
                    <a:pt x="8077" y="14437"/>
                  </a:cubicBezTo>
                  <a:cubicBezTo>
                    <a:pt x="8098" y="14437"/>
                    <a:pt x="8119" y="14416"/>
                    <a:pt x="8140" y="14375"/>
                  </a:cubicBezTo>
                  <a:lnTo>
                    <a:pt x="8203" y="14333"/>
                  </a:lnTo>
                  <a:cubicBezTo>
                    <a:pt x="8328" y="14165"/>
                    <a:pt x="8391" y="14040"/>
                    <a:pt x="8433" y="13914"/>
                  </a:cubicBezTo>
                  <a:cubicBezTo>
                    <a:pt x="8516" y="13642"/>
                    <a:pt x="8558" y="13412"/>
                    <a:pt x="8621" y="13161"/>
                  </a:cubicBezTo>
                  <a:cubicBezTo>
                    <a:pt x="8809" y="12157"/>
                    <a:pt x="8830" y="11173"/>
                    <a:pt x="8851" y="10232"/>
                  </a:cubicBezTo>
                  <a:cubicBezTo>
                    <a:pt x="8872" y="9248"/>
                    <a:pt x="8872" y="8349"/>
                    <a:pt x="8851" y="7470"/>
                  </a:cubicBezTo>
                  <a:cubicBezTo>
                    <a:pt x="8851" y="6612"/>
                    <a:pt x="8809" y="5796"/>
                    <a:pt x="8767" y="5043"/>
                  </a:cubicBezTo>
                  <a:cubicBezTo>
                    <a:pt x="8705" y="3536"/>
                    <a:pt x="8600" y="2281"/>
                    <a:pt x="8537" y="1381"/>
                  </a:cubicBezTo>
                  <a:cubicBezTo>
                    <a:pt x="8475" y="503"/>
                    <a:pt x="8412" y="1"/>
                    <a:pt x="8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22"/>
            <p:cNvSpPr/>
            <p:nvPr/>
          </p:nvSpPr>
          <p:spPr>
            <a:xfrm>
              <a:off x="3916425" y="986650"/>
              <a:ext cx="149125" cy="464525"/>
            </a:xfrm>
            <a:custGeom>
              <a:avLst/>
              <a:gdLst/>
              <a:ahLst/>
              <a:cxnLst/>
              <a:rect l="l" t="t" r="r" b="b"/>
              <a:pathLst>
                <a:path w="5965" h="18581" extrusionOk="0">
                  <a:moveTo>
                    <a:pt x="252" y="1"/>
                  </a:moveTo>
                  <a:lnTo>
                    <a:pt x="252" y="1"/>
                  </a:lnTo>
                  <a:cubicBezTo>
                    <a:pt x="252" y="1"/>
                    <a:pt x="221" y="348"/>
                    <a:pt x="267" y="1015"/>
                  </a:cubicBezTo>
                  <a:lnTo>
                    <a:pt x="267" y="1015"/>
                  </a:lnTo>
                  <a:cubicBezTo>
                    <a:pt x="252" y="369"/>
                    <a:pt x="252" y="1"/>
                    <a:pt x="252" y="1"/>
                  </a:cubicBezTo>
                  <a:close/>
                  <a:moveTo>
                    <a:pt x="267" y="1015"/>
                  </a:moveTo>
                  <a:lnTo>
                    <a:pt x="267" y="1015"/>
                  </a:lnTo>
                  <a:cubicBezTo>
                    <a:pt x="269" y="1091"/>
                    <a:pt x="271" y="1172"/>
                    <a:pt x="273" y="1256"/>
                  </a:cubicBezTo>
                  <a:cubicBezTo>
                    <a:pt x="273" y="1429"/>
                    <a:pt x="274" y="1619"/>
                    <a:pt x="276" y="1824"/>
                  </a:cubicBezTo>
                  <a:lnTo>
                    <a:pt x="276" y="1824"/>
                  </a:lnTo>
                  <a:cubicBezTo>
                    <a:pt x="284" y="1650"/>
                    <a:pt x="290" y="1488"/>
                    <a:pt x="294" y="1340"/>
                  </a:cubicBezTo>
                  <a:cubicBezTo>
                    <a:pt x="283" y="1224"/>
                    <a:pt x="274" y="1116"/>
                    <a:pt x="267" y="1015"/>
                  </a:cubicBezTo>
                  <a:close/>
                  <a:moveTo>
                    <a:pt x="2813" y="14243"/>
                  </a:moveTo>
                  <a:cubicBezTo>
                    <a:pt x="2804" y="14267"/>
                    <a:pt x="2795" y="14290"/>
                    <a:pt x="2784" y="14312"/>
                  </a:cubicBezTo>
                  <a:cubicBezTo>
                    <a:pt x="2616" y="14647"/>
                    <a:pt x="2365" y="15024"/>
                    <a:pt x="2093" y="15338"/>
                  </a:cubicBezTo>
                  <a:cubicBezTo>
                    <a:pt x="2059" y="15374"/>
                    <a:pt x="2025" y="15411"/>
                    <a:pt x="1991" y="15447"/>
                  </a:cubicBezTo>
                  <a:lnTo>
                    <a:pt x="1991" y="15447"/>
                  </a:lnTo>
                  <a:cubicBezTo>
                    <a:pt x="2011" y="15403"/>
                    <a:pt x="2031" y="15360"/>
                    <a:pt x="2051" y="15317"/>
                  </a:cubicBezTo>
                  <a:cubicBezTo>
                    <a:pt x="2198" y="15003"/>
                    <a:pt x="2407" y="14647"/>
                    <a:pt x="2679" y="14375"/>
                  </a:cubicBezTo>
                  <a:cubicBezTo>
                    <a:pt x="2734" y="14334"/>
                    <a:pt x="2770" y="14285"/>
                    <a:pt x="2813" y="14243"/>
                  </a:cubicBezTo>
                  <a:close/>
                  <a:moveTo>
                    <a:pt x="276" y="1824"/>
                  </a:moveTo>
                  <a:cubicBezTo>
                    <a:pt x="242" y="2562"/>
                    <a:pt x="181" y="3525"/>
                    <a:pt x="147" y="4625"/>
                  </a:cubicBezTo>
                  <a:cubicBezTo>
                    <a:pt x="85" y="6027"/>
                    <a:pt x="43" y="7617"/>
                    <a:pt x="1" y="9312"/>
                  </a:cubicBezTo>
                  <a:lnTo>
                    <a:pt x="1" y="11948"/>
                  </a:lnTo>
                  <a:cubicBezTo>
                    <a:pt x="43" y="12848"/>
                    <a:pt x="43" y="13768"/>
                    <a:pt x="85" y="14668"/>
                  </a:cubicBezTo>
                  <a:cubicBezTo>
                    <a:pt x="106" y="15128"/>
                    <a:pt x="147" y="15589"/>
                    <a:pt x="210" y="16070"/>
                  </a:cubicBezTo>
                  <a:cubicBezTo>
                    <a:pt x="252" y="16175"/>
                    <a:pt x="252" y="16300"/>
                    <a:pt x="315" y="16447"/>
                  </a:cubicBezTo>
                  <a:cubicBezTo>
                    <a:pt x="357" y="16530"/>
                    <a:pt x="482" y="16740"/>
                    <a:pt x="629" y="16823"/>
                  </a:cubicBezTo>
                  <a:cubicBezTo>
                    <a:pt x="730" y="16879"/>
                    <a:pt x="837" y="16899"/>
                    <a:pt x="934" y="16899"/>
                  </a:cubicBezTo>
                  <a:cubicBezTo>
                    <a:pt x="1017" y="16899"/>
                    <a:pt x="1094" y="16885"/>
                    <a:pt x="1152" y="16865"/>
                  </a:cubicBezTo>
                  <a:cubicBezTo>
                    <a:pt x="1274" y="16850"/>
                    <a:pt x="1374" y="16801"/>
                    <a:pt x="1460" y="16760"/>
                  </a:cubicBezTo>
                  <a:lnTo>
                    <a:pt x="1460" y="16760"/>
                  </a:lnTo>
                  <a:cubicBezTo>
                    <a:pt x="1492" y="17008"/>
                    <a:pt x="1566" y="17253"/>
                    <a:pt x="1675" y="17472"/>
                  </a:cubicBezTo>
                  <a:cubicBezTo>
                    <a:pt x="1863" y="17786"/>
                    <a:pt x="2156" y="18037"/>
                    <a:pt x="2449" y="18183"/>
                  </a:cubicBezTo>
                  <a:cubicBezTo>
                    <a:pt x="2721" y="18309"/>
                    <a:pt x="3014" y="18413"/>
                    <a:pt x="3307" y="18476"/>
                  </a:cubicBezTo>
                  <a:cubicBezTo>
                    <a:pt x="3851" y="18581"/>
                    <a:pt x="4353" y="18581"/>
                    <a:pt x="4751" y="18581"/>
                  </a:cubicBezTo>
                  <a:cubicBezTo>
                    <a:pt x="5127" y="18560"/>
                    <a:pt x="5441" y="18518"/>
                    <a:pt x="5650" y="18497"/>
                  </a:cubicBezTo>
                  <a:cubicBezTo>
                    <a:pt x="5860" y="18476"/>
                    <a:pt x="5964" y="18455"/>
                    <a:pt x="5964" y="18455"/>
                  </a:cubicBezTo>
                  <a:lnTo>
                    <a:pt x="5629" y="18455"/>
                  </a:lnTo>
                  <a:cubicBezTo>
                    <a:pt x="5525" y="18466"/>
                    <a:pt x="5394" y="18471"/>
                    <a:pt x="5240" y="18471"/>
                  </a:cubicBezTo>
                  <a:cubicBezTo>
                    <a:pt x="5085" y="18471"/>
                    <a:pt x="4908" y="18466"/>
                    <a:pt x="4709" y="18455"/>
                  </a:cubicBezTo>
                  <a:cubicBezTo>
                    <a:pt x="4332" y="18413"/>
                    <a:pt x="3830" y="18372"/>
                    <a:pt x="3307" y="18246"/>
                  </a:cubicBezTo>
                  <a:cubicBezTo>
                    <a:pt x="3035" y="18162"/>
                    <a:pt x="2784" y="18058"/>
                    <a:pt x="2512" y="17890"/>
                  </a:cubicBezTo>
                  <a:cubicBezTo>
                    <a:pt x="2261" y="17744"/>
                    <a:pt x="2031" y="17556"/>
                    <a:pt x="1884" y="17263"/>
                  </a:cubicBezTo>
                  <a:cubicBezTo>
                    <a:pt x="1784" y="17063"/>
                    <a:pt x="1738" y="16835"/>
                    <a:pt x="1735" y="16595"/>
                  </a:cubicBezTo>
                  <a:lnTo>
                    <a:pt x="1735" y="16595"/>
                  </a:lnTo>
                  <a:cubicBezTo>
                    <a:pt x="2080" y="16348"/>
                    <a:pt x="2346" y="16060"/>
                    <a:pt x="2595" y="15756"/>
                  </a:cubicBezTo>
                  <a:cubicBezTo>
                    <a:pt x="2888" y="15400"/>
                    <a:pt x="3140" y="15024"/>
                    <a:pt x="3328" y="14605"/>
                  </a:cubicBezTo>
                  <a:cubicBezTo>
                    <a:pt x="3391" y="14501"/>
                    <a:pt x="3412" y="14354"/>
                    <a:pt x="3432" y="14229"/>
                  </a:cubicBezTo>
                  <a:lnTo>
                    <a:pt x="3432" y="14124"/>
                  </a:lnTo>
                  <a:cubicBezTo>
                    <a:pt x="3412" y="14103"/>
                    <a:pt x="3432" y="14040"/>
                    <a:pt x="3412" y="13999"/>
                  </a:cubicBezTo>
                  <a:cubicBezTo>
                    <a:pt x="3412" y="13915"/>
                    <a:pt x="3391" y="13873"/>
                    <a:pt x="3328" y="13810"/>
                  </a:cubicBezTo>
                  <a:cubicBezTo>
                    <a:pt x="3307" y="13789"/>
                    <a:pt x="3307" y="13768"/>
                    <a:pt x="3286" y="13768"/>
                  </a:cubicBezTo>
                  <a:cubicBezTo>
                    <a:pt x="3290" y="13773"/>
                    <a:pt x="3290" y="13774"/>
                    <a:pt x="3287" y="13774"/>
                  </a:cubicBezTo>
                  <a:cubicBezTo>
                    <a:pt x="3277" y="13774"/>
                    <a:pt x="3223" y="13748"/>
                    <a:pt x="3223" y="13748"/>
                  </a:cubicBezTo>
                  <a:cubicBezTo>
                    <a:pt x="3223" y="13748"/>
                    <a:pt x="3140" y="13706"/>
                    <a:pt x="3098" y="13706"/>
                  </a:cubicBezTo>
                  <a:cubicBezTo>
                    <a:pt x="2909" y="13706"/>
                    <a:pt x="2888" y="13768"/>
                    <a:pt x="2805" y="13789"/>
                  </a:cubicBezTo>
                  <a:cubicBezTo>
                    <a:pt x="2763" y="13810"/>
                    <a:pt x="2700" y="13852"/>
                    <a:pt x="2658" y="13894"/>
                  </a:cubicBezTo>
                  <a:lnTo>
                    <a:pt x="2407" y="14124"/>
                  </a:lnTo>
                  <a:cubicBezTo>
                    <a:pt x="2135" y="14480"/>
                    <a:pt x="1926" y="14836"/>
                    <a:pt x="1759" y="15212"/>
                  </a:cubicBezTo>
                  <a:cubicBezTo>
                    <a:pt x="1637" y="15441"/>
                    <a:pt x="1551" y="15687"/>
                    <a:pt x="1499" y="15939"/>
                  </a:cubicBezTo>
                  <a:lnTo>
                    <a:pt x="1499" y="15939"/>
                  </a:lnTo>
                  <a:cubicBezTo>
                    <a:pt x="1397" y="16026"/>
                    <a:pt x="1289" y="16106"/>
                    <a:pt x="1173" y="16175"/>
                  </a:cubicBezTo>
                  <a:cubicBezTo>
                    <a:pt x="1059" y="16256"/>
                    <a:pt x="920" y="16287"/>
                    <a:pt x="854" y="16287"/>
                  </a:cubicBezTo>
                  <a:cubicBezTo>
                    <a:pt x="835" y="16287"/>
                    <a:pt x="822" y="16284"/>
                    <a:pt x="817" y="16279"/>
                  </a:cubicBezTo>
                  <a:cubicBezTo>
                    <a:pt x="796" y="16279"/>
                    <a:pt x="754" y="16279"/>
                    <a:pt x="754" y="16258"/>
                  </a:cubicBezTo>
                  <a:lnTo>
                    <a:pt x="712" y="16154"/>
                  </a:lnTo>
                  <a:cubicBezTo>
                    <a:pt x="712" y="16091"/>
                    <a:pt x="691" y="15986"/>
                    <a:pt x="671" y="15882"/>
                  </a:cubicBezTo>
                  <a:cubicBezTo>
                    <a:pt x="587" y="15463"/>
                    <a:pt x="566" y="15003"/>
                    <a:pt x="524" y="14543"/>
                  </a:cubicBezTo>
                  <a:cubicBezTo>
                    <a:pt x="482" y="13664"/>
                    <a:pt x="461" y="12743"/>
                    <a:pt x="419" y="11864"/>
                  </a:cubicBezTo>
                  <a:cubicBezTo>
                    <a:pt x="399" y="10944"/>
                    <a:pt x="378" y="10086"/>
                    <a:pt x="378" y="9207"/>
                  </a:cubicBezTo>
                  <a:cubicBezTo>
                    <a:pt x="357" y="7512"/>
                    <a:pt x="357" y="5922"/>
                    <a:pt x="315" y="4562"/>
                  </a:cubicBezTo>
                  <a:cubicBezTo>
                    <a:pt x="298" y="3498"/>
                    <a:pt x="282" y="2562"/>
                    <a:pt x="276" y="182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22"/>
            <p:cNvSpPr/>
            <p:nvPr/>
          </p:nvSpPr>
          <p:spPr>
            <a:xfrm>
              <a:off x="5183350" y="770925"/>
              <a:ext cx="267325" cy="223875"/>
            </a:xfrm>
            <a:custGeom>
              <a:avLst/>
              <a:gdLst/>
              <a:ahLst/>
              <a:cxnLst/>
              <a:rect l="l" t="t" r="r" b="b"/>
              <a:pathLst>
                <a:path w="10693" h="8955" extrusionOk="0">
                  <a:moveTo>
                    <a:pt x="6006" y="469"/>
                  </a:moveTo>
                  <a:cubicBezTo>
                    <a:pt x="6027" y="469"/>
                    <a:pt x="6090" y="532"/>
                    <a:pt x="6132" y="616"/>
                  </a:cubicBezTo>
                  <a:cubicBezTo>
                    <a:pt x="6278" y="762"/>
                    <a:pt x="6341" y="993"/>
                    <a:pt x="6404" y="1202"/>
                  </a:cubicBezTo>
                  <a:cubicBezTo>
                    <a:pt x="6529" y="1683"/>
                    <a:pt x="6613" y="2143"/>
                    <a:pt x="6655" y="2646"/>
                  </a:cubicBezTo>
                  <a:cubicBezTo>
                    <a:pt x="6663" y="2722"/>
                    <a:pt x="6670" y="2798"/>
                    <a:pt x="6677" y="2874"/>
                  </a:cubicBezTo>
                  <a:lnTo>
                    <a:pt x="6677" y="2874"/>
                  </a:lnTo>
                  <a:cubicBezTo>
                    <a:pt x="6550" y="2785"/>
                    <a:pt x="6430" y="2681"/>
                    <a:pt x="6320" y="2562"/>
                  </a:cubicBezTo>
                  <a:cubicBezTo>
                    <a:pt x="6069" y="2311"/>
                    <a:pt x="5818" y="1976"/>
                    <a:pt x="5713" y="1578"/>
                  </a:cubicBezTo>
                  <a:cubicBezTo>
                    <a:pt x="5588" y="1202"/>
                    <a:pt x="5608" y="741"/>
                    <a:pt x="5880" y="532"/>
                  </a:cubicBezTo>
                  <a:cubicBezTo>
                    <a:pt x="5964" y="469"/>
                    <a:pt x="5985" y="469"/>
                    <a:pt x="6006" y="469"/>
                  </a:cubicBezTo>
                  <a:close/>
                  <a:moveTo>
                    <a:pt x="1" y="3545"/>
                  </a:moveTo>
                  <a:lnTo>
                    <a:pt x="1" y="3545"/>
                  </a:lnTo>
                  <a:cubicBezTo>
                    <a:pt x="1" y="3545"/>
                    <a:pt x="10" y="3600"/>
                    <a:pt x="46" y="3697"/>
                  </a:cubicBezTo>
                  <a:lnTo>
                    <a:pt x="46" y="3697"/>
                  </a:lnTo>
                  <a:cubicBezTo>
                    <a:pt x="16" y="3598"/>
                    <a:pt x="1" y="3545"/>
                    <a:pt x="1" y="3545"/>
                  </a:cubicBezTo>
                  <a:close/>
                  <a:moveTo>
                    <a:pt x="46" y="3697"/>
                  </a:moveTo>
                  <a:cubicBezTo>
                    <a:pt x="71" y="3779"/>
                    <a:pt x="107" y="3892"/>
                    <a:pt x="155" y="4034"/>
                  </a:cubicBezTo>
                  <a:lnTo>
                    <a:pt x="155" y="4034"/>
                  </a:lnTo>
                  <a:cubicBezTo>
                    <a:pt x="144" y="3978"/>
                    <a:pt x="134" y="3927"/>
                    <a:pt x="126" y="3880"/>
                  </a:cubicBezTo>
                  <a:cubicBezTo>
                    <a:pt x="91" y="3809"/>
                    <a:pt x="65" y="3747"/>
                    <a:pt x="46" y="3697"/>
                  </a:cubicBezTo>
                  <a:close/>
                  <a:moveTo>
                    <a:pt x="2984" y="3708"/>
                  </a:moveTo>
                  <a:cubicBezTo>
                    <a:pt x="2997" y="3708"/>
                    <a:pt x="2951" y="3754"/>
                    <a:pt x="2951" y="3754"/>
                  </a:cubicBezTo>
                  <a:lnTo>
                    <a:pt x="2972" y="3754"/>
                  </a:lnTo>
                  <a:cubicBezTo>
                    <a:pt x="2993" y="3754"/>
                    <a:pt x="3056" y="3775"/>
                    <a:pt x="3098" y="3817"/>
                  </a:cubicBezTo>
                  <a:cubicBezTo>
                    <a:pt x="3244" y="3922"/>
                    <a:pt x="3307" y="4173"/>
                    <a:pt x="3391" y="4382"/>
                  </a:cubicBezTo>
                  <a:cubicBezTo>
                    <a:pt x="3516" y="4801"/>
                    <a:pt x="3579" y="5261"/>
                    <a:pt x="3579" y="5700"/>
                  </a:cubicBezTo>
                  <a:cubicBezTo>
                    <a:pt x="3576" y="5772"/>
                    <a:pt x="3571" y="5843"/>
                    <a:pt x="3566" y="5913"/>
                  </a:cubicBezTo>
                  <a:lnTo>
                    <a:pt x="3566" y="5913"/>
                  </a:lnTo>
                  <a:cubicBezTo>
                    <a:pt x="3429" y="5656"/>
                    <a:pt x="3309" y="5396"/>
                    <a:pt x="3202" y="5135"/>
                  </a:cubicBezTo>
                  <a:cubicBezTo>
                    <a:pt x="3098" y="4905"/>
                    <a:pt x="3035" y="4654"/>
                    <a:pt x="2972" y="4424"/>
                  </a:cubicBezTo>
                  <a:cubicBezTo>
                    <a:pt x="2951" y="4319"/>
                    <a:pt x="2909" y="4194"/>
                    <a:pt x="2909" y="4089"/>
                  </a:cubicBezTo>
                  <a:cubicBezTo>
                    <a:pt x="2888" y="3985"/>
                    <a:pt x="2888" y="3880"/>
                    <a:pt x="2909" y="3796"/>
                  </a:cubicBezTo>
                  <a:lnTo>
                    <a:pt x="2909" y="3775"/>
                  </a:lnTo>
                  <a:cubicBezTo>
                    <a:pt x="2909" y="3782"/>
                    <a:pt x="2907" y="3785"/>
                    <a:pt x="2905" y="3785"/>
                  </a:cubicBezTo>
                  <a:cubicBezTo>
                    <a:pt x="2900" y="3785"/>
                    <a:pt x="2895" y="3775"/>
                    <a:pt x="2909" y="3775"/>
                  </a:cubicBezTo>
                  <a:lnTo>
                    <a:pt x="2951" y="3754"/>
                  </a:lnTo>
                  <a:lnTo>
                    <a:pt x="2972" y="3713"/>
                  </a:lnTo>
                  <a:cubicBezTo>
                    <a:pt x="2978" y="3710"/>
                    <a:pt x="2982" y="3708"/>
                    <a:pt x="2984" y="3708"/>
                  </a:cubicBezTo>
                  <a:close/>
                  <a:moveTo>
                    <a:pt x="6008" y="0"/>
                  </a:moveTo>
                  <a:cubicBezTo>
                    <a:pt x="5936" y="0"/>
                    <a:pt x="5856" y="15"/>
                    <a:pt x="5797" y="30"/>
                  </a:cubicBezTo>
                  <a:cubicBezTo>
                    <a:pt x="5776" y="30"/>
                    <a:pt x="5713" y="51"/>
                    <a:pt x="5692" y="93"/>
                  </a:cubicBezTo>
                  <a:lnTo>
                    <a:pt x="5671" y="93"/>
                  </a:lnTo>
                  <a:lnTo>
                    <a:pt x="5650" y="114"/>
                  </a:lnTo>
                  <a:lnTo>
                    <a:pt x="5608" y="135"/>
                  </a:lnTo>
                  <a:lnTo>
                    <a:pt x="5588" y="156"/>
                  </a:lnTo>
                  <a:cubicBezTo>
                    <a:pt x="5567" y="156"/>
                    <a:pt x="5546" y="197"/>
                    <a:pt x="5504" y="218"/>
                  </a:cubicBezTo>
                  <a:lnTo>
                    <a:pt x="5441" y="323"/>
                  </a:lnTo>
                  <a:cubicBezTo>
                    <a:pt x="5378" y="365"/>
                    <a:pt x="5357" y="449"/>
                    <a:pt x="5336" y="511"/>
                  </a:cubicBezTo>
                  <a:cubicBezTo>
                    <a:pt x="5274" y="553"/>
                    <a:pt x="5274" y="637"/>
                    <a:pt x="5253" y="679"/>
                  </a:cubicBezTo>
                  <a:cubicBezTo>
                    <a:pt x="5253" y="762"/>
                    <a:pt x="5232" y="846"/>
                    <a:pt x="5232" y="888"/>
                  </a:cubicBezTo>
                  <a:cubicBezTo>
                    <a:pt x="5190" y="1160"/>
                    <a:pt x="5253" y="1390"/>
                    <a:pt x="5336" y="1620"/>
                  </a:cubicBezTo>
                  <a:cubicBezTo>
                    <a:pt x="5483" y="2081"/>
                    <a:pt x="5755" y="2457"/>
                    <a:pt x="6069" y="2750"/>
                  </a:cubicBezTo>
                  <a:cubicBezTo>
                    <a:pt x="6267" y="2948"/>
                    <a:pt x="6481" y="3104"/>
                    <a:pt x="6707" y="3219"/>
                  </a:cubicBezTo>
                  <a:lnTo>
                    <a:pt x="6707" y="3219"/>
                  </a:lnTo>
                  <a:cubicBezTo>
                    <a:pt x="6771" y="4045"/>
                    <a:pt x="6789" y="4894"/>
                    <a:pt x="6738" y="5742"/>
                  </a:cubicBezTo>
                  <a:cubicBezTo>
                    <a:pt x="6717" y="6265"/>
                    <a:pt x="6655" y="6788"/>
                    <a:pt x="6550" y="7270"/>
                  </a:cubicBezTo>
                  <a:cubicBezTo>
                    <a:pt x="6487" y="7521"/>
                    <a:pt x="6425" y="7772"/>
                    <a:pt x="6320" y="7981"/>
                  </a:cubicBezTo>
                  <a:cubicBezTo>
                    <a:pt x="6299" y="8086"/>
                    <a:pt x="6215" y="8190"/>
                    <a:pt x="6173" y="8274"/>
                  </a:cubicBezTo>
                  <a:lnTo>
                    <a:pt x="6111" y="8316"/>
                  </a:lnTo>
                  <a:cubicBezTo>
                    <a:pt x="6090" y="8316"/>
                    <a:pt x="6090" y="8316"/>
                    <a:pt x="6069" y="8358"/>
                  </a:cubicBezTo>
                  <a:lnTo>
                    <a:pt x="6006" y="8379"/>
                  </a:lnTo>
                  <a:lnTo>
                    <a:pt x="5985" y="8379"/>
                  </a:lnTo>
                  <a:lnTo>
                    <a:pt x="5922" y="8400"/>
                  </a:lnTo>
                  <a:cubicBezTo>
                    <a:pt x="5902" y="8403"/>
                    <a:pt x="5879" y="8405"/>
                    <a:pt x="5855" y="8405"/>
                  </a:cubicBezTo>
                  <a:cubicBezTo>
                    <a:pt x="5729" y="8405"/>
                    <a:pt x="5554" y="8358"/>
                    <a:pt x="5378" y="8253"/>
                  </a:cubicBezTo>
                  <a:cubicBezTo>
                    <a:pt x="5190" y="8107"/>
                    <a:pt x="5023" y="7939"/>
                    <a:pt x="4834" y="7751"/>
                  </a:cubicBezTo>
                  <a:cubicBezTo>
                    <a:pt x="4500" y="7353"/>
                    <a:pt x="4186" y="6935"/>
                    <a:pt x="3914" y="6495"/>
                  </a:cubicBezTo>
                  <a:cubicBezTo>
                    <a:pt x="3908" y="6487"/>
                    <a:pt x="3903" y="6479"/>
                    <a:pt x="3897" y="6471"/>
                  </a:cubicBezTo>
                  <a:lnTo>
                    <a:pt x="3897" y="6471"/>
                  </a:lnTo>
                  <a:cubicBezTo>
                    <a:pt x="3955" y="6214"/>
                    <a:pt x="3986" y="5947"/>
                    <a:pt x="3997" y="5679"/>
                  </a:cubicBezTo>
                  <a:cubicBezTo>
                    <a:pt x="4018" y="5177"/>
                    <a:pt x="3976" y="4696"/>
                    <a:pt x="3830" y="4194"/>
                  </a:cubicBezTo>
                  <a:cubicBezTo>
                    <a:pt x="3767" y="3922"/>
                    <a:pt x="3684" y="3671"/>
                    <a:pt x="3474" y="3441"/>
                  </a:cubicBezTo>
                  <a:cubicBezTo>
                    <a:pt x="3453" y="3399"/>
                    <a:pt x="3391" y="3378"/>
                    <a:pt x="3370" y="3357"/>
                  </a:cubicBezTo>
                  <a:cubicBezTo>
                    <a:pt x="3307" y="3336"/>
                    <a:pt x="3286" y="3294"/>
                    <a:pt x="3244" y="3273"/>
                  </a:cubicBezTo>
                  <a:cubicBezTo>
                    <a:pt x="3185" y="3244"/>
                    <a:pt x="3105" y="3214"/>
                    <a:pt x="3026" y="3214"/>
                  </a:cubicBezTo>
                  <a:cubicBezTo>
                    <a:pt x="2993" y="3214"/>
                    <a:pt x="2961" y="3219"/>
                    <a:pt x="2930" y="3231"/>
                  </a:cubicBezTo>
                  <a:cubicBezTo>
                    <a:pt x="2867" y="3252"/>
                    <a:pt x="2826" y="3252"/>
                    <a:pt x="2763" y="3273"/>
                  </a:cubicBezTo>
                  <a:lnTo>
                    <a:pt x="2742" y="3273"/>
                  </a:lnTo>
                  <a:cubicBezTo>
                    <a:pt x="2742" y="3273"/>
                    <a:pt x="2695" y="3309"/>
                    <a:pt x="2680" y="3309"/>
                  </a:cubicBezTo>
                  <a:cubicBezTo>
                    <a:pt x="2675" y="3309"/>
                    <a:pt x="2674" y="3305"/>
                    <a:pt x="2679" y="3294"/>
                  </a:cubicBezTo>
                  <a:lnTo>
                    <a:pt x="2679" y="3294"/>
                  </a:lnTo>
                  <a:lnTo>
                    <a:pt x="2658" y="3336"/>
                  </a:lnTo>
                  <a:lnTo>
                    <a:pt x="2637" y="3357"/>
                  </a:lnTo>
                  <a:lnTo>
                    <a:pt x="2575" y="3399"/>
                  </a:lnTo>
                  <a:cubicBezTo>
                    <a:pt x="2575" y="3441"/>
                    <a:pt x="2554" y="3462"/>
                    <a:pt x="2533" y="3482"/>
                  </a:cubicBezTo>
                  <a:lnTo>
                    <a:pt x="2512" y="3545"/>
                  </a:lnTo>
                  <a:lnTo>
                    <a:pt x="2512" y="3566"/>
                  </a:lnTo>
                  <a:lnTo>
                    <a:pt x="2470" y="3650"/>
                  </a:lnTo>
                  <a:cubicBezTo>
                    <a:pt x="2428" y="3817"/>
                    <a:pt x="2449" y="3985"/>
                    <a:pt x="2449" y="4110"/>
                  </a:cubicBezTo>
                  <a:cubicBezTo>
                    <a:pt x="2470" y="4278"/>
                    <a:pt x="2512" y="4403"/>
                    <a:pt x="2533" y="4529"/>
                  </a:cubicBezTo>
                  <a:cubicBezTo>
                    <a:pt x="2575" y="4822"/>
                    <a:pt x="2658" y="5052"/>
                    <a:pt x="2763" y="5324"/>
                  </a:cubicBezTo>
                  <a:cubicBezTo>
                    <a:pt x="2942" y="5781"/>
                    <a:pt x="3159" y="6258"/>
                    <a:pt x="3431" y="6717"/>
                  </a:cubicBezTo>
                  <a:lnTo>
                    <a:pt x="3431" y="6717"/>
                  </a:lnTo>
                  <a:cubicBezTo>
                    <a:pt x="3407" y="6800"/>
                    <a:pt x="3380" y="6880"/>
                    <a:pt x="3349" y="6956"/>
                  </a:cubicBezTo>
                  <a:cubicBezTo>
                    <a:pt x="3181" y="7332"/>
                    <a:pt x="2930" y="7646"/>
                    <a:pt x="2616" y="7751"/>
                  </a:cubicBezTo>
                  <a:cubicBezTo>
                    <a:pt x="2572" y="7767"/>
                    <a:pt x="2528" y="7774"/>
                    <a:pt x="2483" y="7774"/>
                  </a:cubicBezTo>
                  <a:cubicBezTo>
                    <a:pt x="2231" y="7774"/>
                    <a:pt x="1975" y="7546"/>
                    <a:pt x="1779" y="7332"/>
                  </a:cubicBezTo>
                  <a:cubicBezTo>
                    <a:pt x="1528" y="7060"/>
                    <a:pt x="1361" y="6788"/>
                    <a:pt x="1194" y="6495"/>
                  </a:cubicBezTo>
                  <a:cubicBezTo>
                    <a:pt x="880" y="5910"/>
                    <a:pt x="650" y="5387"/>
                    <a:pt x="482" y="4947"/>
                  </a:cubicBezTo>
                  <a:cubicBezTo>
                    <a:pt x="340" y="4574"/>
                    <a:pt x="232" y="4266"/>
                    <a:pt x="155" y="4034"/>
                  </a:cubicBezTo>
                  <a:lnTo>
                    <a:pt x="155" y="4034"/>
                  </a:lnTo>
                  <a:cubicBezTo>
                    <a:pt x="203" y="4274"/>
                    <a:pt x="283" y="4590"/>
                    <a:pt x="419" y="4947"/>
                  </a:cubicBezTo>
                  <a:cubicBezTo>
                    <a:pt x="566" y="5387"/>
                    <a:pt x="754" y="5951"/>
                    <a:pt x="1047" y="6537"/>
                  </a:cubicBezTo>
                  <a:cubicBezTo>
                    <a:pt x="1194" y="6830"/>
                    <a:pt x="1361" y="7144"/>
                    <a:pt x="1591" y="7458"/>
                  </a:cubicBezTo>
                  <a:cubicBezTo>
                    <a:pt x="1717" y="7625"/>
                    <a:pt x="1842" y="7751"/>
                    <a:pt x="2031" y="7876"/>
                  </a:cubicBezTo>
                  <a:cubicBezTo>
                    <a:pt x="2186" y="7980"/>
                    <a:pt x="2369" y="8055"/>
                    <a:pt x="2580" y="8055"/>
                  </a:cubicBezTo>
                  <a:cubicBezTo>
                    <a:pt x="2626" y="8055"/>
                    <a:pt x="2673" y="8051"/>
                    <a:pt x="2721" y="8044"/>
                  </a:cubicBezTo>
                  <a:cubicBezTo>
                    <a:pt x="3177" y="7905"/>
                    <a:pt x="3482" y="7523"/>
                    <a:pt x="3673" y="7127"/>
                  </a:cubicBezTo>
                  <a:lnTo>
                    <a:pt x="3673" y="7127"/>
                  </a:lnTo>
                  <a:cubicBezTo>
                    <a:pt x="3886" y="7466"/>
                    <a:pt x="4138" y="7792"/>
                    <a:pt x="4437" y="8107"/>
                  </a:cubicBezTo>
                  <a:cubicBezTo>
                    <a:pt x="4625" y="8316"/>
                    <a:pt x="4834" y="8525"/>
                    <a:pt x="5085" y="8692"/>
                  </a:cubicBezTo>
                  <a:cubicBezTo>
                    <a:pt x="5232" y="8776"/>
                    <a:pt x="5378" y="8839"/>
                    <a:pt x="5546" y="8902"/>
                  </a:cubicBezTo>
                  <a:cubicBezTo>
                    <a:pt x="5638" y="8928"/>
                    <a:pt x="5756" y="8955"/>
                    <a:pt x="5878" y="8955"/>
                  </a:cubicBezTo>
                  <a:cubicBezTo>
                    <a:pt x="5948" y="8955"/>
                    <a:pt x="6021" y="8946"/>
                    <a:pt x="6090" y="8923"/>
                  </a:cubicBezTo>
                  <a:cubicBezTo>
                    <a:pt x="6132" y="8902"/>
                    <a:pt x="6173" y="8902"/>
                    <a:pt x="6215" y="8881"/>
                  </a:cubicBezTo>
                  <a:lnTo>
                    <a:pt x="6236" y="8839"/>
                  </a:lnTo>
                  <a:lnTo>
                    <a:pt x="6278" y="8839"/>
                  </a:lnTo>
                  <a:cubicBezTo>
                    <a:pt x="6278" y="8828"/>
                    <a:pt x="6278" y="8828"/>
                    <a:pt x="6281" y="8828"/>
                  </a:cubicBezTo>
                  <a:cubicBezTo>
                    <a:pt x="6283" y="8828"/>
                    <a:pt x="6289" y="8828"/>
                    <a:pt x="6299" y="8818"/>
                  </a:cubicBezTo>
                  <a:lnTo>
                    <a:pt x="6341" y="8797"/>
                  </a:lnTo>
                  <a:cubicBezTo>
                    <a:pt x="6341" y="8776"/>
                    <a:pt x="6425" y="8713"/>
                    <a:pt x="6445" y="8692"/>
                  </a:cubicBezTo>
                  <a:lnTo>
                    <a:pt x="6550" y="8588"/>
                  </a:lnTo>
                  <a:cubicBezTo>
                    <a:pt x="6655" y="8462"/>
                    <a:pt x="6738" y="8295"/>
                    <a:pt x="6801" y="8169"/>
                  </a:cubicBezTo>
                  <a:cubicBezTo>
                    <a:pt x="6927" y="7876"/>
                    <a:pt x="7010" y="7625"/>
                    <a:pt x="7052" y="7332"/>
                  </a:cubicBezTo>
                  <a:cubicBezTo>
                    <a:pt x="7178" y="6788"/>
                    <a:pt x="7241" y="6223"/>
                    <a:pt x="7261" y="5679"/>
                  </a:cubicBezTo>
                  <a:cubicBezTo>
                    <a:pt x="7306" y="4917"/>
                    <a:pt x="7287" y="4154"/>
                    <a:pt x="7227" y="3406"/>
                  </a:cubicBezTo>
                  <a:lnTo>
                    <a:pt x="7227" y="3406"/>
                  </a:lnTo>
                  <a:cubicBezTo>
                    <a:pt x="7446" y="3458"/>
                    <a:pt x="7665" y="3482"/>
                    <a:pt x="7874" y="3482"/>
                  </a:cubicBezTo>
                  <a:cubicBezTo>
                    <a:pt x="7987" y="3482"/>
                    <a:pt x="8097" y="3475"/>
                    <a:pt x="8203" y="3462"/>
                  </a:cubicBezTo>
                  <a:cubicBezTo>
                    <a:pt x="8893" y="3378"/>
                    <a:pt x="9438" y="3085"/>
                    <a:pt x="9835" y="2834"/>
                  </a:cubicBezTo>
                  <a:cubicBezTo>
                    <a:pt x="10212" y="2562"/>
                    <a:pt x="10505" y="2332"/>
                    <a:pt x="10693" y="2143"/>
                  </a:cubicBezTo>
                  <a:lnTo>
                    <a:pt x="10693" y="2143"/>
                  </a:lnTo>
                  <a:cubicBezTo>
                    <a:pt x="10505" y="2311"/>
                    <a:pt x="10191" y="2541"/>
                    <a:pt x="9793" y="2771"/>
                  </a:cubicBezTo>
                  <a:cubicBezTo>
                    <a:pt x="9417" y="3022"/>
                    <a:pt x="8852" y="3252"/>
                    <a:pt x="8224" y="3294"/>
                  </a:cubicBezTo>
                  <a:cubicBezTo>
                    <a:pt x="8157" y="3301"/>
                    <a:pt x="8089" y="3304"/>
                    <a:pt x="8020" y="3304"/>
                  </a:cubicBezTo>
                  <a:cubicBezTo>
                    <a:pt x="7755" y="3304"/>
                    <a:pt x="7475" y="3255"/>
                    <a:pt x="7204" y="3153"/>
                  </a:cubicBezTo>
                  <a:lnTo>
                    <a:pt x="7204" y="3153"/>
                  </a:lnTo>
                  <a:cubicBezTo>
                    <a:pt x="7185" y="2940"/>
                    <a:pt x="7162" y="2729"/>
                    <a:pt x="7136" y="2520"/>
                  </a:cubicBezTo>
                  <a:cubicBezTo>
                    <a:pt x="7052" y="2018"/>
                    <a:pt x="6969" y="1516"/>
                    <a:pt x="6822" y="1034"/>
                  </a:cubicBezTo>
                  <a:cubicBezTo>
                    <a:pt x="6717" y="783"/>
                    <a:pt x="6634" y="553"/>
                    <a:pt x="6487" y="323"/>
                  </a:cubicBezTo>
                  <a:cubicBezTo>
                    <a:pt x="6404" y="197"/>
                    <a:pt x="6299" y="51"/>
                    <a:pt x="6090" y="9"/>
                  </a:cubicBezTo>
                  <a:cubicBezTo>
                    <a:pt x="6065" y="3"/>
                    <a:pt x="6037" y="0"/>
                    <a:pt x="60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22"/>
            <p:cNvSpPr/>
            <p:nvPr/>
          </p:nvSpPr>
          <p:spPr>
            <a:xfrm>
              <a:off x="5394175" y="1154050"/>
              <a:ext cx="7350" cy="7350"/>
            </a:xfrm>
            <a:custGeom>
              <a:avLst/>
              <a:gdLst/>
              <a:ahLst/>
              <a:cxnLst/>
              <a:rect l="l" t="t" r="r" b="b"/>
              <a:pathLst>
                <a:path w="294" h="294" extrusionOk="0">
                  <a:moveTo>
                    <a:pt x="293" y="0"/>
                  </a:moveTo>
                  <a:lnTo>
                    <a:pt x="0" y="0"/>
                  </a:lnTo>
                  <a:lnTo>
                    <a:pt x="0" y="293"/>
                  </a:lnTo>
                  <a:lnTo>
                    <a:pt x="293" y="293"/>
                  </a:ln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6" name="Google Shape;2326;p122"/>
          <p:cNvGrpSpPr/>
          <p:nvPr/>
        </p:nvGrpSpPr>
        <p:grpSpPr>
          <a:xfrm>
            <a:off x="5452121" y="1870376"/>
            <a:ext cx="2167287" cy="1733745"/>
            <a:chOff x="3654900" y="3075350"/>
            <a:chExt cx="2567875" cy="2054200"/>
          </a:xfrm>
        </p:grpSpPr>
        <p:sp>
          <p:nvSpPr>
            <p:cNvPr id="2327" name="Google Shape;2327;p122"/>
            <p:cNvSpPr/>
            <p:nvPr/>
          </p:nvSpPr>
          <p:spPr>
            <a:xfrm>
              <a:off x="3836400" y="3410125"/>
              <a:ext cx="2179750" cy="1225100"/>
            </a:xfrm>
            <a:custGeom>
              <a:avLst/>
              <a:gdLst/>
              <a:ahLst/>
              <a:cxnLst/>
              <a:rect l="l" t="t" r="r" b="b"/>
              <a:pathLst>
                <a:path w="87190" h="49004" fill="none" extrusionOk="0">
                  <a:moveTo>
                    <a:pt x="79720" y="49004"/>
                  </a:moveTo>
                  <a:lnTo>
                    <a:pt x="7470" y="49004"/>
                  </a:lnTo>
                  <a:cubicBezTo>
                    <a:pt x="7470" y="44882"/>
                    <a:pt x="4123" y="41534"/>
                    <a:pt x="1" y="41534"/>
                  </a:cubicBezTo>
                  <a:lnTo>
                    <a:pt x="1" y="7471"/>
                  </a:lnTo>
                  <a:cubicBezTo>
                    <a:pt x="4123" y="7471"/>
                    <a:pt x="7470" y="4123"/>
                    <a:pt x="7470" y="1"/>
                  </a:cubicBezTo>
                  <a:lnTo>
                    <a:pt x="79720" y="1"/>
                  </a:lnTo>
                  <a:cubicBezTo>
                    <a:pt x="79720" y="4123"/>
                    <a:pt x="83067" y="7471"/>
                    <a:pt x="87189" y="7471"/>
                  </a:cubicBezTo>
                  <a:lnTo>
                    <a:pt x="87189" y="41534"/>
                  </a:lnTo>
                  <a:cubicBezTo>
                    <a:pt x="83067" y="41534"/>
                    <a:pt x="79720" y="44882"/>
                    <a:pt x="79720" y="49004"/>
                  </a:cubicBezTo>
                  <a:close/>
                </a:path>
              </a:pathLst>
            </a:custGeom>
            <a:noFill/>
            <a:ln w="10975"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22"/>
            <p:cNvSpPr/>
            <p:nvPr/>
          </p:nvSpPr>
          <p:spPr>
            <a:xfrm>
              <a:off x="3654900" y="3075350"/>
              <a:ext cx="2538575" cy="421650"/>
            </a:xfrm>
            <a:custGeom>
              <a:avLst/>
              <a:gdLst/>
              <a:ahLst/>
              <a:cxnLst/>
              <a:rect l="l" t="t" r="r" b="b"/>
              <a:pathLst>
                <a:path w="101543" h="16866" fill="none" extrusionOk="0">
                  <a:moveTo>
                    <a:pt x="4122" y="13685"/>
                  </a:moveTo>
                  <a:cubicBezTo>
                    <a:pt x="4059" y="13413"/>
                    <a:pt x="4143" y="13120"/>
                    <a:pt x="4331" y="12911"/>
                  </a:cubicBezTo>
                  <a:cubicBezTo>
                    <a:pt x="4813" y="12429"/>
                    <a:pt x="5608" y="12429"/>
                    <a:pt x="6110" y="12911"/>
                  </a:cubicBezTo>
                  <a:cubicBezTo>
                    <a:pt x="6863" y="13685"/>
                    <a:pt x="6863" y="14898"/>
                    <a:pt x="6110" y="15672"/>
                  </a:cubicBezTo>
                  <a:cubicBezTo>
                    <a:pt x="4917" y="16844"/>
                    <a:pt x="3013" y="16844"/>
                    <a:pt x="1841" y="15672"/>
                  </a:cubicBezTo>
                  <a:cubicBezTo>
                    <a:pt x="0" y="13831"/>
                    <a:pt x="0" y="10902"/>
                    <a:pt x="1841" y="9082"/>
                  </a:cubicBezTo>
                  <a:cubicBezTo>
                    <a:pt x="4666" y="6257"/>
                    <a:pt x="9207" y="6989"/>
                    <a:pt x="12031" y="9814"/>
                  </a:cubicBezTo>
                  <a:lnTo>
                    <a:pt x="13956" y="9814"/>
                  </a:lnTo>
                  <a:lnTo>
                    <a:pt x="49359" y="9814"/>
                  </a:lnTo>
                  <a:cubicBezTo>
                    <a:pt x="53083" y="9814"/>
                    <a:pt x="54130" y="1"/>
                    <a:pt x="51765" y="1"/>
                  </a:cubicBezTo>
                  <a:cubicBezTo>
                    <a:pt x="49443" y="1"/>
                    <a:pt x="50280" y="9814"/>
                    <a:pt x="55908" y="9814"/>
                  </a:cubicBezTo>
                  <a:lnTo>
                    <a:pt x="87754" y="9814"/>
                  </a:lnTo>
                  <a:lnTo>
                    <a:pt x="90055" y="9646"/>
                  </a:lnTo>
                  <a:cubicBezTo>
                    <a:pt x="92880" y="6822"/>
                    <a:pt x="96876" y="6278"/>
                    <a:pt x="99701" y="9102"/>
                  </a:cubicBezTo>
                  <a:cubicBezTo>
                    <a:pt x="101542" y="10923"/>
                    <a:pt x="101542" y="13852"/>
                    <a:pt x="99701" y="15693"/>
                  </a:cubicBezTo>
                  <a:cubicBezTo>
                    <a:pt x="98529" y="16865"/>
                    <a:pt x="96625" y="16865"/>
                    <a:pt x="95454" y="15693"/>
                  </a:cubicBezTo>
                  <a:cubicBezTo>
                    <a:pt x="94680" y="14940"/>
                    <a:pt x="94680" y="13706"/>
                    <a:pt x="95454" y="12952"/>
                  </a:cubicBezTo>
                  <a:cubicBezTo>
                    <a:pt x="95935" y="12450"/>
                    <a:pt x="96730" y="12450"/>
                    <a:pt x="97211" y="12952"/>
                  </a:cubicBezTo>
                  <a:cubicBezTo>
                    <a:pt x="97421" y="13162"/>
                    <a:pt x="97504" y="13434"/>
                    <a:pt x="97421" y="13706"/>
                  </a:cubicBez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22"/>
            <p:cNvSpPr/>
            <p:nvPr/>
          </p:nvSpPr>
          <p:spPr>
            <a:xfrm>
              <a:off x="3685750" y="4585525"/>
              <a:ext cx="2537025" cy="544025"/>
            </a:xfrm>
            <a:custGeom>
              <a:avLst/>
              <a:gdLst/>
              <a:ahLst/>
              <a:cxnLst/>
              <a:rect l="l" t="t" r="r" b="b"/>
              <a:pathLst>
                <a:path w="101481" h="21761" fill="none" extrusionOk="0">
                  <a:moveTo>
                    <a:pt x="97379" y="3181"/>
                  </a:moveTo>
                  <a:cubicBezTo>
                    <a:pt x="97421" y="3432"/>
                    <a:pt x="97358" y="3725"/>
                    <a:pt x="97170" y="3934"/>
                  </a:cubicBezTo>
                  <a:cubicBezTo>
                    <a:pt x="96668" y="4436"/>
                    <a:pt x="95894" y="4436"/>
                    <a:pt x="95391" y="3934"/>
                  </a:cubicBezTo>
                  <a:cubicBezTo>
                    <a:pt x="94638" y="3181"/>
                    <a:pt x="94638" y="1946"/>
                    <a:pt x="95391" y="1193"/>
                  </a:cubicBezTo>
                  <a:cubicBezTo>
                    <a:pt x="96563" y="0"/>
                    <a:pt x="98467" y="0"/>
                    <a:pt x="99660" y="1193"/>
                  </a:cubicBezTo>
                  <a:cubicBezTo>
                    <a:pt x="101480" y="3013"/>
                    <a:pt x="101480" y="5942"/>
                    <a:pt x="99660" y="7784"/>
                  </a:cubicBezTo>
                  <a:cubicBezTo>
                    <a:pt x="96835" y="10608"/>
                    <a:pt x="93090" y="9771"/>
                    <a:pt x="90286" y="6968"/>
                  </a:cubicBezTo>
                  <a:lnTo>
                    <a:pt x="87566" y="7072"/>
                  </a:lnTo>
                  <a:lnTo>
                    <a:pt x="69781" y="7072"/>
                  </a:lnTo>
                  <a:cubicBezTo>
                    <a:pt x="62269" y="7072"/>
                    <a:pt x="61704" y="21761"/>
                    <a:pt x="64152" y="21761"/>
                  </a:cubicBezTo>
                  <a:cubicBezTo>
                    <a:pt x="67772" y="21761"/>
                    <a:pt x="64613" y="7072"/>
                    <a:pt x="60554" y="7072"/>
                  </a:cubicBezTo>
                  <a:lnTo>
                    <a:pt x="53649" y="7072"/>
                  </a:lnTo>
                  <a:cubicBezTo>
                    <a:pt x="47581" y="7072"/>
                    <a:pt x="44421" y="21761"/>
                    <a:pt x="48188" y="21761"/>
                  </a:cubicBezTo>
                  <a:cubicBezTo>
                    <a:pt x="50406" y="21761"/>
                    <a:pt x="50761" y="7072"/>
                    <a:pt x="44149" y="7072"/>
                  </a:cubicBezTo>
                  <a:lnTo>
                    <a:pt x="34629" y="7072"/>
                  </a:lnTo>
                  <a:cubicBezTo>
                    <a:pt x="29294" y="7072"/>
                    <a:pt x="27850" y="21761"/>
                    <a:pt x="30152" y="21761"/>
                  </a:cubicBezTo>
                  <a:cubicBezTo>
                    <a:pt x="32453" y="21761"/>
                    <a:pt x="32621" y="7072"/>
                    <a:pt x="27411" y="7072"/>
                  </a:cubicBezTo>
                  <a:lnTo>
                    <a:pt x="13789" y="7072"/>
                  </a:lnTo>
                  <a:lnTo>
                    <a:pt x="12032" y="7072"/>
                  </a:lnTo>
                  <a:cubicBezTo>
                    <a:pt x="9207" y="9897"/>
                    <a:pt x="4667" y="10608"/>
                    <a:pt x="1842" y="7805"/>
                  </a:cubicBezTo>
                  <a:cubicBezTo>
                    <a:pt x="1" y="5963"/>
                    <a:pt x="1" y="3034"/>
                    <a:pt x="1842" y="1214"/>
                  </a:cubicBezTo>
                  <a:cubicBezTo>
                    <a:pt x="3014" y="21"/>
                    <a:pt x="4918" y="21"/>
                    <a:pt x="6089" y="1214"/>
                  </a:cubicBezTo>
                  <a:cubicBezTo>
                    <a:pt x="6864" y="1967"/>
                    <a:pt x="6864" y="3201"/>
                    <a:pt x="6089" y="3955"/>
                  </a:cubicBezTo>
                  <a:cubicBezTo>
                    <a:pt x="5608" y="4457"/>
                    <a:pt x="4813" y="4457"/>
                    <a:pt x="4311" y="3955"/>
                  </a:cubicBezTo>
                  <a:cubicBezTo>
                    <a:pt x="4102" y="3745"/>
                    <a:pt x="4039" y="3453"/>
                    <a:pt x="4102" y="3201"/>
                  </a:cubicBez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22"/>
            <p:cNvSpPr/>
            <p:nvPr/>
          </p:nvSpPr>
          <p:spPr>
            <a:xfrm>
              <a:off x="4061325" y="3766875"/>
              <a:ext cx="1749250" cy="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22"/>
            <p:cNvSpPr/>
            <p:nvPr/>
          </p:nvSpPr>
          <p:spPr>
            <a:xfrm>
              <a:off x="5794325" y="3751200"/>
              <a:ext cx="31425" cy="31400"/>
            </a:xfrm>
            <a:custGeom>
              <a:avLst/>
              <a:gdLst/>
              <a:ahLst/>
              <a:cxnLst/>
              <a:rect l="l" t="t" r="r" b="b"/>
              <a:pathLst>
                <a:path w="1257" h="1256" extrusionOk="0">
                  <a:moveTo>
                    <a:pt x="628" y="0"/>
                  </a:moveTo>
                  <a:cubicBezTo>
                    <a:pt x="294" y="0"/>
                    <a:pt x="1" y="293"/>
                    <a:pt x="1" y="628"/>
                  </a:cubicBezTo>
                  <a:cubicBezTo>
                    <a:pt x="1" y="983"/>
                    <a:pt x="294" y="1255"/>
                    <a:pt x="628" y="1255"/>
                  </a:cubicBezTo>
                  <a:cubicBezTo>
                    <a:pt x="984" y="1255"/>
                    <a:pt x="1256" y="983"/>
                    <a:pt x="1256" y="628"/>
                  </a:cubicBezTo>
                  <a:cubicBezTo>
                    <a:pt x="1256" y="293"/>
                    <a:pt x="984" y="0"/>
                    <a:pt x="6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22"/>
            <p:cNvSpPr/>
            <p:nvPr/>
          </p:nvSpPr>
          <p:spPr>
            <a:xfrm>
              <a:off x="4061325" y="4260675"/>
              <a:ext cx="1749250" cy="25"/>
            </a:xfrm>
            <a:custGeom>
              <a:avLst/>
              <a:gdLst/>
              <a:ahLst/>
              <a:cxnLst/>
              <a:rect l="l" t="t" r="r" b="b"/>
              <a:pathLst>
                <a:path w="69970" h="1" fill="none" extrusionOk="0">
                  <a:moveTo>
                    <a:pt x="1" y="1"/>
                  </a:moveTo>
                  <a:lnTo>
                    <a:pt x="69969" y="1"/>
                  </a:lnTo>
                </a:path>
              </a:pathLst>
            </a:custGeom>
            <a:noFill/>
            <a:ln w="10450" cap="flat" cmpd="sng">
              <a:solidFill>
                <a:schemeClr val="dk2"/>
              </a:solidFill>
              <a:prstDash val="solid"/>
              <a:miter lim="20923"/>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22"/>
            <p:cNvSpPr/>
            <p:nvPr/>
          </p:nvSpPr>
          <p:spPr>
            <a:xfrm>
              <a:off x="4046175" y="4244975"/>
              <a:ext cx="31400" cy="31425"/>
            </a:xfrm>
            <a:custGeom>
              <a:avLst/>
              <a:gdLst/>
              <a:ahLst/>
              <a:cxnLst/>
              <a:rect l="l" t="t" r="r" b="b"/>
              <a:pathLst>
                <a:path w="1256" h="1257" extrusionOk="0">
                  <a:moveTo>
                    <a:pt x="628" y="1"/>
                  </a:moveTo>
                  <a:cubicBezTo>
                    <a:pt x="293" y="1"/>
                    <a:pt x="0" y="294"/>
                    <a:pt x="0" y="629"/>
                  </a:cubicBezTo>
                  <a:cubicBezTo>
                    <a:pt x="0" y="963"/>
                    <a:pt x="293" y="1256"/>
                    <a:pt x="628" y="1256"/>
                  </a:cubicBezTo>
                  <a:cubicBezTo>
                    <a:pt x="983" y="1256"/>
                    <a:pt x="1255" y="963"/>
                    <a:pt x="1255" y="629"/>
                  </a:cubicBezTo>
                  <a:cubicBezTo>
                    <a:pt x="1255" y="294"/>
                    <a:pt x="963"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22"/>
            <p:cNvSpPr/>
            <p:nvPr/>
          </p:nvSpPr>
          <p:spPr>
            <a:xfrm>
              <a:off x="5794325" y="4244975"/>
              <a:ext cx="31425" cy="31425"/>
            </a:xfrm>
            <a:custGeom>
              <a:avLst/>
              <a:gdLst/>
              <a:ahLst/>
              <a:cxnLst/>
              <a:rect l="l" t="t" r="r" b="b"/>
              <a:pathLst>
                <a:path w="1257" h="1257" extrusionOk="0">
                  <a:moveTo>
                    <a:pt x="628" y="1"/>
                  </a:moveTo>
                  <a:cubicBezTo>
                    <a:pt x="294" y="1"/>
                    <a:pt x="1" y="294"/>
                    <a:pt x="1" y="629"/>
                  </a:cubicBezTo>
                  <a:cubicBezTo>
                    <a:pt x="1" y="963"/>
                    <a:pt x="294" y="1256"/>
                    <a:pt x="628" y="1256"/>
                  </a:cubicBezTo>
                  <a:cubicBezTo>
                    <a:pt x="984" y="1256"/>
                    <a:pt x="1256" y="963"/>
                    <a:pt x="1256" y="629"/>
                  </a:cubicBezTo>
                  <a:cubicBezTo>
                    <a:pt x="1256" y="294"/>
                    <a:pt x="984" y="1"/>
                    <a:pt x="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22"/>
            <p:cNvSpPr/>
            <p:nvPr/>
          </p:nvSpPr>
          <p:spPr>
            <a:xfrm>
              <a:off x="3962475" y="4302450"/>
              <a:ext cx="727625" cy="288750"/>
            </a:xfrm>
            <a:custGeom>
              <a:avLst/>
              <a:gdLst/>
              <a:ahLst/>
              <a:cxnLst/>
              <a:rect l="l" t="t" r="r" b="b"/>
              <a:pathLst>
                <a:path w="29105" h="11550" extrusionOk="0">
                  <a:moveTo>
                    <a:pt x="21280" y="2180"/>
                  </a:moveTo>
                  <a:cubicBezTo>
                    <a:pt x="20987" y="2389"/>
                    <a:pt x="20840" y="2493"/>
                    <a:pt x="20840" y="2493"/>
                  </a:cubicBezTo>
                  <a:cubicBezTo>
                    <a:pt x="20840" y="2493"/>
                    <a:pt x="21008" y="2389"/>
                    <a:pt x="21280" y="2180"/>
                  </a:cubicBezTo>
                  <a:close/>
                  <a:moveTo>
                    <a:pt x="4785" y="0"/>
                  </a:moveTo>
                  <a:cubicBezTo>
                    <a:pt x="4731" y="0"/>
                    <a:pt x="4677" y="1"/>
                    <a:pt x="4624" y="3"/>
                  </a:cubicBezTo>
                  <a:cubicBezTo>
                    <a:pt x="4101" y="3"/>
                    <a:pt x="3641" y="129"/>
                    <a:pt x="3181" y="317"/>
                  </a:cubicBezTo>
                  <a:cubicBezTo>
                    <a:pt x="2323" y="694"/>
                    <a:pt x="1695" y="1238"/>
                    <a:pt x="1235" y="1698"/>
                  </a:cubicBezTo>
                  <a:cubicBezTo>
                    <a:pt x="774" y="2180"/>
                    <a:pt x="461" y="2619"/>
                    <a:pt x="293" y="2912"/>
                  </a:cubicBezTo>
                  <a:cubicBezTo>
                    <a:pt x="84" y="3226"/>
                    <a:pt x="0" y="3372"/>
                    <a:pt x="0" y="3372"/>
                  </a:cubicBezTo>
                  <a:lnTo>
                    <a:pt x="314" y="2912"/>
                  </a:lnTo>
                  <a:cubicBezTo>
                    <a:pt x="523" y="2619"/>
                    <a:pt x="837" y="2221"/>
                    <a:pt x="1298" y="1761"/>
                  </a:cubicBezTo>
                  <a:cubicBezTo>
                    <a:pt x="1779" y="1301"/>
                    <a:pt x="2427" y="778"/>
                    <a:pt x="3264" y="464"/>
                  </a:cubicBezTo>
                  <a:cubicBezTo>
                    <a:pt x="3696" y="302"/>
                    <a:pt x="4189" y="212"/>
                    <a:pt x="4708" y="212"/>
                  </a:cubicBezTo>
                  <a:cubicBezTo>
                    <a:pt x="5196" y="212"/>
                    <a:pt x="5708" y="292"/>
                    <a:pt x="6215" y="464"/>
                  </a:cubicBezTo>
                  <a:cubicBezTo>
                    <a:pt x="6738" y="652"/>
                    <a:pt x="7261" y="924"/>
                    <a:pt x="7763" y="1259"/>
                  </a:cubicBezTo>
                  <a:cubicBezTo>
                    <a:pt x="8223" y="1594"/>
                    <a:pt x="8725" y="2012"/>
                    <a:pt x="9207" y="2431"/>
                  </a:cubicBezTo>
                  <a:cubicBezTo>
                    <a:pt x="10169" y="3289"/>
                    <a:pt x="11111" y="4293"/>
                    <a:pt x="12094" y="5276"/>
                  </a:cubicBezTo>
                  <a:cubicBezTo>
                    <a:pt x="13098" y="6302"/>
                    <a:pt x="14145" y="7348"/>
                    <a:pt x="15274" y="8310"/>
                  </a:cubicBezTo>
                  <a:cubicBezTo>
                    <a:pt x="16425" y="9294"/>
                    <a:pt x="17639" y="10193"/>
                    <a:pt x="19062" y="10821"/>
                  </a:cubicBezTo>
                  <a:cubicBezTo>
                    <a:pt x="19773" y="11135"/>
                    <a:pt x="20526" y="11386"/>
                    <a:pt x="21280" y="11491"/>
                  </a:cubicBezTo>
                  <a:cubicBezTo>
                    <a:pt x="21573" y="11531"/>
                    <a:pt x="21873" y="11550"/>
                    <a:pt x="22174" y="11550"/>
                  </a:cubicBezTo>
                  <a:cubicBezTo>
                    <a:pt x="22646" y="11550"/>
                    <a:pt x="23121" y="11504"/>
                    <a:pt x="23581" y="11428"/>
                  </a:cubicBezTo>
                  <a:cubicBezTo>
                    <a:pt x="24334" y="11281"/>
                    <a:pt x="25067" y="11072"/>
                    <a:pt x="25736" y="10716"/>
                  </a:cubicBezTo>
                  <a:lnTo>
                    <a:pt x="25987" y="10612"/>
                  </a:lnTo>
                  <a:lnTo>
                    <a:pt x="26218" y="10486"/>
                  </a:lnTo>
                  <a:cubicBezTo>
                    <a:pt x="26385" y="10403"/>
                    <a:pt x="26531" y="10298"/>
                    <a:pt x="26699" y="10235"/>
                  </a:cubicBezTo>
                  <a:cubicBezTo>
                    <a:pt x="26824" y="10131"/>
                    <a:pt x="26992" y="10026"/>
                    <a:pt x="27138" y="9921"/>
                  </a:cubicBezTo>
                  <a:cubicBezTo>
                    <a:pt x="27264" y="9775"/>
                    <a:pt x="27431" y="9670"/>
                    <a:pt x="27557" y="9545"/>
                  </a:cubicBezTo>
                  <a:cubicBezTo>
                    <a:pt x="28101" y="9042"/>
                    <a:pt x="28519" y="8415"/>
                    <a:pt x="28770" y="7766"/>
                  </a:cubicBezTo>
                  <a:cubicBezTo>
                    <a:pt x="29000" y="7118"/>
                    <a:pt x="29105" y="6406"/>
                    <a:pt x="29084" y="5757"/>
                  </a:cubicBezTo>
                  <a:cubicBezTo>
                    <a:pt x="29021" y="4418"/>
                    <a:pt x="28498" y="3184"/>
                    <a:pt x="27724" y="2326"/>
                  </a:cubicBezTo>
                  <a:cubicBezTo>
                    <a:pt x="26950" y="1468"/>
                    <a:pt x="25904" y="987"/>
                    <a:pt x="24962" y="945"/>
                  </a:cubicBezTo>
                  <a:lnTo>
                    <a:pt x="24293" y="945"/>
                  </a:lnTo>
                  <a:cubicBezTo>
                    <a:pt x="24083" y="987"/>
                    <a:pt x="23853" y="987"/>
                    <a:pt x="23665" y="1050"/>
                  </a:cubicBezTo>
                  <a:cubicBezTo>
                    <a:pt x="23477" y="1092"/>
                    <a:pt x="23309" y="1133"/>
                    <a:pt x="23121" y="1196"/>
                  </a:cubicBezTo>
                  <a:cubicBezTo>
                    <a:pt x="22933" y="1259"/>
                    <a:pt x="22786" y="1343"/>
                    <a:pt x="22619" y="1384"/>
                  </a:cubicBezTo>
                  <a:cubicBezTo>
                    <a:pt x="22326" y="1552"/>
                    <a:pt x="22054" y="1656"/>
                    <a:pt x="21844" y="1803"/>
                  </a:cubicBezTo>
                  <a:cubicBezTo>
                    <a:pt x="21593" y="1928"/>
                    <a:pt x="21405" y="2075"/>
                    <a:pt x="21280" y="2180"/>
                  </a:cubicBezTo>
                  <a:cubicBezTo>
                    <a:pt x="21405" y="2075"/>
                    <a:pt x="21593" y="1970"/>
                    <a:pt x="21844" y="1824"/>
                  </a:cubicBezTo>
                  <a:cubicBezTo>
                    <a:pt x="22054" y="1677"/>
                    <a:pt x="22326" y="1573"/>
                    <a:pt x="22619" y="1447"/>
                  </a:cubicBezTo>
                  <a:cubicBezTo>
                    <a:pt x="22765" y="1384"/>
                    <a:pt x="22933" y="1343"/>
                    <a:pt x="23121" y="1280"/>
                  </a:cubicBezTo>
                  <a:cubicBezTo>
                    <a:pt x="23309" y="1238"/>
                    <a:pt x="23477" y="1196"/>
                    <a:pt x="23665" y="1154"/>
                  </a:cubicBezTo>
                  <a:cubicBezTo>
                    <a:pt x="23853" y="1092"/>
                    <a:pt x="24062" y="1092"/>
                    <a:pt x="24272" y="1071"/>
                  </a:cubicBezTo>
                  <a:lnTo>
                    <a:pt x="24585" y="1071"/>
                  </a:lnTo>
                  <a:cubicBezTo>
                    <a:pt x="24711" y="1071"/>
                    <a:pt x="24816" y="1071"/>
                    <a:pt x="24920" y="1092"/>
                  </a:cubicBezTo>
                  <a:cubicBezTo>
                    <a:pt x="25799" y="1175"/>
                    <a:pt x="26782" y="1656"/>
                    <a:pt x="27515" y="2493"/>
                  </a:cubicBezTo>
                  <a:cubicBezTo>
                    <a:pt x="28205" y="3330"/>
                    <a:pt x="28687" y="4502"/>
                    <a:pt x="28707" y="5757"/>
                  </a:cubicBezTo>
                  <a:cubicBezTo>
                    <a:pt x="28770" y="7013"/>
                    <a:pt x="28289" y="8373"/>
                    <a:pt x="27264" y="9294"/>
                  </a:cubicBezTo>
                  <a:lnTo>
                    <a:pt x="26887" y="9607"/>
                  </a:lnTo>
                  <a:cubicBezTo>
                    <a:pt x="26720" y="9712"/>
                    <a:pt x="26594" y="9775"/>
                    <a:pt x="26427" y="9879"/>
                  </a:cubicBezTo>
                  <a:cubicBezTo>
                    <a:pt x="26280" y="9963"/>
                    <a:pt x="26113" y="10068"/>
                    <a:pt x="25966" y="10151"/>
                  </a:cubicBezTo>
                  <a:lnTo>
                    <a:pt x="25736" y="10277"/>
                  </a:lnTo>
                  <a:lnTo>
                    <a:pt x="25506" y="10382"/>
                  </a:lnTo>
                  <a:cubicBezTo>
                    <a:pt x="24878" y="10695"/>
                    <a:pt x="24167" y="10905"/>
                    <a:pt x="23456" y="11030"/>
                  </a:cubicBezTo>
                  <a:cubicBezTo>
                    <a:pt x="23031" y="11093"/>
                    <a:pt x="22600" y="11133"/>
                    <a:pt x="22165" y="11133"/>
                  </a:cubicBezTo>
                  <a:cubicBezTo>
                    <a:pt x="21871" y="11133"/>
                    <a:pt x="21575" y="11114"/>
                    <a:pt x="21280" y="11072"/>
                  </a:cubicBezTo>
                  <a:cubicBezTo>
                    <a:pt x="20589" y="10967"/>
                    <a:pt x="19878" y="10716"/>
                    <a:pt x="19187" y="10444"/>
                  </a:cubicBezTo>
                  <a:cubicBezTo>
                    <a:pt x="17827" y="9838"/>
                    <a:pt x="16635" y="8959"/>
                    <a:pt x="15505" y="7996"/>
                  </a:cubicBezTo>
                  <a:cubicBezTo>
                    <a:pt x="14375" y="7034"/>
                    <a:pt x="13329" y="6009"/>
                    <a:pt x="12345" y="5025"/>
                  </a:cubicBezTo>
                  <a:cubicBezTo>
                    <a:pt x="11341" y="4042"/>
                    <a:pt x="10378" y="3058"/>
                    <a:pt x="9395" y="2200"/>
                  </a:cubicBezTo>
                  <a:cubicBezTo>
                    <a:pt x="9144" y="1970"/>
                    <a:pt x="8893" y="1761"/>
                    <a:pt x="8663" y="1573"/>
                  </a:cubicBezTo>
                  <a:cubicBezTo>
                    <a:pt x="8558" y="1468"/>
                    <a:pt x="8412" y="1364"/>
                    <a:pt x="8286" y="1280"/>
                  </a:cubicBezTo>
                  <a:cubicBezTo>
                    <a:pt x="8160" y="1217"/>
                    <a:pt x="8035" y="1092"/>
                    <a:pt x="7888" y="1029"/>
                  </a:cubicBezTo>
                  <a:cubicBezTo>
                    <a:pt x="7365" y="694"/>
                    <a:pt x="6821" y="422"/>
                    <a:pt x="6277" y="234"/>
                  </a:cubicBezTo>
                  <a:cubicBezTo>
                    <a:pt x="5788" y="83"/>
                    <a:pt x="5265" y="0"/>
                    <a:pt x="47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22"/>
            <p:cNvSpPr/>
            <p:nvPr/>
          </p:nvSpPr>
          <p:spPr>
            <a:xfrm>
              <a:off x="4055050" y="4380325"/>
              <a:ext cx="270475" cy="215675"/>
            </a:xfrm>
            <a:custGeom>
              <a:avLst/>
              <a:gdLst/>
              <a:ahLst/>
              <a:cxnLst/>
              <a:rect l="l" t="t" r="r" b="b"/>
              <a:pathLst>
                <a:path w="10819" h="8627" extrusionOk="0">
                  <a:moveTo>
                    <a:pt x="4125" y="4609"/>
                  </a:moveTo>
                  <a:cubicBezTo>
                    <a:pt x="4612" y="5524"/>
                    <a:pt x="5095" y="6460"/>
                    <a:pt x="5420" y="7455"/>
                  </a:cubicBezTo>
                  <a:cubicBezTo>
                    <a:pt x="5504" y="7685"/>
                    <a:pt x="5587" y="7978"/>
                    <a:pt x="5545" y="8166"/>
                  </a:cubicBezTo>
                  <a:cubicBezTo>
                    <a:pt x="5545" y="8166"/>
                    <a:pt x="5545" y="8166"/>
                    <a:pt x="5545" y="8166"/>
                  </a:cubicBezTo>
                  <a:lnTo>
                    <a:pt x="5545" y="8166"/>
                  </a:lnTo>
                  <a:cubicBezTo>
                    <a:pt x="5490" y="8131"/>
                    <a:pt x="5428" y="8065"/>
                    <a:pt x="5378" y="7999"/>
                  </a:cubicBezTo>
                  <a:cubicBezTo>
                    <a:pt x="5064" y="7601"/>
                    <a:pt x="4855" y="7120"/>
                    <a:pt x="4667" y="6618"/>
                  </a:cubicBezTo>
                  <a:cubicBezTo>
                    <a:pt x="4419" y="5956"/>
                    <a:pt x="4234" y="5277"/>
                    <a:pt x="4125" y="4609"/>
                  </a:cubicBezTo>
                  <a:close/>
                  <a:moveTo>
                    <a:pt x="747" y="0"/>
                  </a:moveTo>
                  <a:cubicBezTo>
                    <a:pt x="697" y="0"/>
                    <a:pt x="644" y="8"/>
                    <a:pt x="587" y="27"/>
                  </a:cubicBezTo>
                  <a:cubicBezTo>
                    <a:pt x="566" y="27"/>
                    <a:pt x="524" y="48"/>
                    <a:pt x="503" y="48"/>
                  </a:cubicBezTo>
                  <a:lnTo>
                    <a:pt x="461" y="69"/>
                  </a:lnTo>
                  <a:cubicBezTo>
                    <a:pt x="398" y="111"/>
                    <a:pt x="377" y="132"/>
                    <a:pt x="356" y="153"/>
                  </a:cubicBezTo>
                  <a:cubicBezTo>
                    <a:pt x="273" y="215"/>
                    <a:pt x="210" y="278"/>
                    <a:pt x="189" y="341"/>
                  </a:cubicBezTo>
                  <a:cubicBezTo>
                    <a:pt x="43" y="592"/>
                    <a:pt x="1" y="864"/>
                    <a:pt x="1" y="1094"/>
                  </a:cubicBezTo>
                  <a:cubicBezTo>
                    <a:pt x="1" y="1366"/>
                    <a:pt x="43" y="1575"/>
                    <a:pt x="63" y="1806"/>
                  </a:cubicBezTo>
                  <a:cubicBezTo>
                    <a:pt x="105" y="2266"/>
                    <a:pt x="210" y="2684"/>
                    <a:pt x="315" y="3082"/>
                  </a:cubicBezTo>
                  <a:cubicBezTo>
                    <a:pt x="524" y="3898"/>
                    <a:pt x="775" y="4609"/>
                    <a:pt x="1005" y="5237"/>
                  </a:cubicBezTo>
                  <a:cubicBezTo>
                    <a:pt x="1235" y="5865"/>
                    <a:pt x="1444" y="6409"/>
                    <a:pt x="1633" y="6848"/>
                  </a:cubicBezTo>
                  <a:cubicBezTo>
                    <a:pt x="1988" y="7748"/>
                    <a:pt x="2240" y="8250"/>
                    <a:pt x="2240" y="8250"/>
                  </a:cubicBezTo>
                  <a:cubicBezTo>
                    <a:pt x="2240" y="8250"/>
                    <a:pt x="2051" y="7727"/>
                    <a:pt x="1737" y="6723"/>
                  </a:cubicBezTo>
                  <a:cubicBezTo>
                    <a:pt x="1424" y="5823"/>
                    <a:pt x="942" y="4526"/>
                    <a:pt x="587" y="2935"/>
                  </a:cubicBezTo>
                  <a:cubicBezTo>
                    <a:pt x="503" y="2538"/>
                    <a:pt x="419" y="2119"/>
                    <a:pt x="377" y="1680"/>
                  </a:cubicBezTo>
                  <a:cubicBezTo>
                    <a:pt x="356" y="1471"/>
                    <a:pt x="356" y="1220"/>
                    <a:pt x="356" y="1010"/>
                  </a:cubicBezTo>
                  <a:cubicBezTo>
                    <a:pt x="356" y="780"/>
                    <a:pt x="377" y="571"/>
                    <a:pt x="482" y="425"/>
                  </a:cubicBezTo>
                  <a:cubicBezTo>
                    <a:pt x="503" y="362"/>
                    <a:pt x="524" y="341"/>
                    <a:pt x="566" y="320"/>
                  </a:cubicBezTo>
                  <a:lnTo>
                    <a:pt x="587" y="278"/>
                  </a:lnTo>
                  <a:lnTo>
                    <a:pt x="628" y="257"/>
                  </a:lnTo>
                  <a:lnTo>
                    <a:pt x="670" y="257"/>
                  </a:lnTo>
                  <a:cubicBezTo>
                    <a:pt x="712" y="257"/>
                    <a:pt x="817" y="257"/>
                    <a:pt x="900" y="320"/>
                  </a:cubicBezTo>
                  <a:cubicBezTo>
                    <a:pt x="1089" y="425"/>
                    <a:pt x="1256" y="571"/>
                    <a:pt x="1444" y="738"/>
                  </a:cubicBezTo>
                  <a:cubicBezTo>
                    <a:pt x="1779" y="1073"/>
                    <a:pt x="2093" y="1429"/>
                    <a:pt x="2407" y="1847"/>
                  </a:cubicBezTo>
                  <a:cubicBezTo>
                    <a:pt x="2839" y="2444"/>
                    <a:pt x="3240" y="3072"/>
                    <a:pt x="3624" y="3725"/>
                  </a:cubicBezTo>
                  <a:lnTo>
                    <a:pt x="3624" y="3725"/>
                  </a:lnTo>
                  <a:cubicBezTo>
                    <a:pt x="3659" y="4770"/>
                    <a:pt x="3885" y="5778"/>
                    <a:pt x="4248" y="6785"/>
                  </a:cubicBezTo>
                  <a:cubicBezTo>
                    <a:pt x="4437" y="7308"/>
                    <a:pt x="4646" y="7832"/>
                    <a:pt x="5001" y="8292"/>
                  </a:cubicBezTo>
                  <a:cubicBezTo>
                    <a:pt x="5106" y="8396"/>
                    <a:pt x="5211" y="8522"/>
                    <a:pt x="5420" y="8606"/>
                  </a:cubicBezTo>
                  <a:cubicBezTo>
                    <a:pt x="5441" y="8627"/>
                    <a:pt x="5483" y="8627"/>
                    <a:pt x="5504" y="8627"/>
                  </a:cubicBezTo>
                  <a:lnTo>
                    <a:pt x="5692" y="8627"/>
                  </a:lnTo>
                  <a:cubicBezTo>
                    <a:pt x="5713" y="8606"/>
                    <a:pt x="5755" y="8606"/>
                    <a:pt x="5797" y="8585"/>
                  </a:cubicBezTo>
                  <a:cubicBezTo>
                    <a:pt x="5943" y="8480"/>
                    <a:pt x="5943" y="8334"/>
                    <a:pt x="5964" y="8271"/>
                  </a:cubicBezTo>
                  <a:cubicBezTo>
                    <a:pt x="6006" y="8083"/>
                    <a:pt x="5964" y="7957"/>
                    <a:pt x="5943" y="7790"/>
                  </a:cubicBezTo>
                  <a:cubicBezTo>
                    <a:pt x="5922" y="7643"/>
                    <a:pt x="5901" y="7518"/>
                    <a:pt x="5838" y="7371"/>
                  </a:cubicBezTo>
                  <a:cubicBezTo>
                    <a:pt x="5504" y="6304"/>
                    <a:pt x="4981" y="5300"/>
                    <a:pt x="4457" y="4358"/>
                  </a:cubicBezTo>
                  <a:cubicBezTo>
                    <a:pt x="4316" y="4097"/>
                    <a:pt x="4169" y="3842"/>
                    <a:pt x="4018" y="3593"/>
                  </a:cubicBezTo>
                  <a:lnTo>
                    <a:pt x="4018" y="3593"/>
                  </a:lnTo>
                  <a:cubicBezTo>
                    <a:pt x="4018" y="3590"/>
                    <a:pt x="4018" y="3587"/>
                    <a:pt x="4018" y="3584"/>
                  </a:cubicBezTo>
                  <a:cubicBezTo>
                    <a:pt x="4018" y="3312"/>
                    <a:pt x="4018" y="3082"/>
                    <a:pt x="4039" y="2852"/>
                  </a:cubicBezTo>
                  <a:cubicBezTo>
                    <a:pt x="4060" y="2622"/>
                    <a:pt x="4144" y="2370"/>
                    <a:pt x="4248" y="2224"/>
                  </a:cubicBezTo>
                  <a:cubicBezTo>
                    <a:pt x="4342" y="2093"/>
                    <a:pt x="4470" y="2012"/>
                    <a:pt x="4646" y="2012"/>
                  </a:cubicBezTo>
                  <a:cubicBezTo>
                    <a:pt x="4666" y="2012"/>
                    <a:pt x="4687" y="2013"/>
                    <a:pt x="4709" y="2015"/>
                  </a:cubicBezTo>
                  <a:cubicBezTo>
                    <a:pt x="4960" y="2036"/>
                    <a:pt x="5127" y="2119"/>
                    <a:pt x="5336" y="2224"/>
                  </a:cubicBezTo>
                  <a:cubicBezTo>
                    <a:pt x="5755" y="2433"/>
                    <a:pt x="6110" y="2726"/>
                    <a:pt x="6445" y="2998"/>
                  </a:cubicBezTo>
                  <a:cubicBezTo>
                    <a:pt x="6780" y="3291"/>
                    <a:pt x="7073" y="3605"/>
                    <a:pt x="7366" y="3898"/>
                  </a:cubicBezTo>
                  <a:cubicBezTo>
                    <a:pt x="7931" y="4505"/>
                    <a:pt x="8433" y="5049"/>
                    <a:pt x="8851" y="5572"/>
                  </a:cubicBezTo>
                  <a:cubicBezTo>
                    <a:pt x="9270" y="6095"/>
                    <a:pt x="9626" y="6534"/>
                    <a:pt x="9919" y="6932"/>
                  </a:cubicBezTo>
                  <a:cubicBezTo>
                    <a:pt x="10504" y="7685"/>
                    <a:pt x="10818" y="8124"/>
                    <a:pt x="10818" y="8124"/>
                  </a:cubicBezTo>
                  <a:cubicBezTo>
                    <a:pt x="10818" y="8124"/>
                    <a:pt x="10525" y="7664"/>
                    <a:pt x="9981" y="6890"/>
                  </a:cubicBezTo>
                  <a:cubicBezTo>
                    <a:pt x="9688" y="6492"/>
                    <a:pt x="9354" y="5990"/>
                    <a:pt x="8956" y="5467"/>
                  </a:cubicBezTo>
                  <a:cubicBezTo>
                    <a:pt x="8538" y="4923"/>
                    <a:pt x="8056" y="4316"/>
                    <a:pt x="7512" y="3710"/>
                  </a:cubicBezTo>
                  <a:cubicBezTo>
                    <a:pt x="7219" y="3417"/>
                    <a:pt x="6947" y="3124"/>
                    <a:pt x="6592" y="2789"/>
                  </a:cubicBezTo>
                  <a:cubicBezTo>
                    <a:pt x="6257" y="2517"/>
                    <a:pt x="5901" y="2203"/>
                    <a:pt x="5483" y="1952"/>
                  </a:cubicBezTo>
                  <a:cubicBezTo>
                    <a:pt x="5273" y="1847"/>
                    <a:pt x="5001" y="1722"/>
                    <a:pt x="4750" y="1701"/>
                  </a:cubicBezTo>
                  <a:cubicBezTo>
                    <a:pt x="4711" y="1695"/>
                    <a:pt x="4672" y="1693"/>
                    <a:pt x="4632" y="1693"/>
                  </a:cubicBezTo>
                  <a:cubicBezTo>
                    <a:pt x="4524" y="1693"/>
                    <a:pt x="4413" y="1712"/>
                    <a:pt x="4290" y="1743"/>
                  </a:cubicBezTo>
                  <a:cubicBezTo>
                    <a:pt x="4144" y="1806"/>
                    <a:pt x="4018" y="1910"/>
                    <a:pt x="3934" y="2036"/>
                  </a:cubicBezTo>
                  <a:cubicBezTo>
                    <a:pt x="3746" y="2266"/>
                    <a:pt x="3704" y="2559"/>
                    <a:pt x="3641" y="2831"/>
                  </a:cubicBezTo>
                  <a:cubicBezTo>
                    <a:pt x="3637" y="2879"/>
                    <a:pt x="3634" y="2928"/>
                    <a:pt x="3632" y="2977"/>
                  </a:cubicBezTo>
                  <a:lnTo>
                    <a:pt x="3632" y="2977"/>
                  </a:lnTo>
                  <a:cubicBezTo>
                    <a:pt x="3340" y="2531"/>
                    <a:pt x="3036" y="2100"/>
                    <a:pt x="2721" y="1680"/>
                  </a:cubicBezTo>
                  <a:cubicBezTo>
                    <a:pt x="2407" y="1282"/>
                    <a:pt x="2072" y="864"/>
                    <a:pt x="1716" y="529"/>
                  </a:cubicBezTo>
                  <a:cubicBezTo>
                    <a:pt x="1507" y="362"/>
                    <a:pt x="1319" y="174"/>
                    <a:pt x="1047" y="69"/>
                  </a:cubicBezTo>
                  <a:cubicBezTo>
                    <a:pt x="960" y="40"/>
                    <a:pt x="862" y="0"/>
                    <a:pt x="7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22"/>
            <p:cNvSpPr/>
            <p:nvPr/>
          </p:nvSpPr>
          <p:spPr>
            <a:xfrm>
              <a:off x="4294625" y="4321350"/>
              <a:ext cx="348925" cy="234900"/>
            </a:xfrm>
            <a:custGeom>
              <a:avLst/>
              <a:gdLst/>
              <a:ahLst/>
              <a:cxnLst/>
              <a:rect l="l" t="t" r="r" b="b"/>
              <a:pathLst>
                <a:path w="13957" h="9396" extrusionOk="0">
                  <a:moveTo>
                    <a:pt x="4639" y="998"/>
                  </a:moveTo>
                  <a:lnTo>
                    <a:pt x="4639" y="998"/>
                  </a:lnTo>
                  <a:cubicBezTo>
                    <a:pt x="4653" y="1013"/>
                    <a:pt x="4670" y="1030"/>
                    <a:pt x="4688" y="1047"/>
                  </a:cubicBezTo>
                  <a:cubicBezTo>
                    <a:pt x="4834" y="1235"/>
                    <a:pt x="4960" y="1549"/>
                    <a:pt x="5064" y="1800"/>
                  </a:cubicBezTo>
                  <a:cubicBezTo>
                    <a:pt x="5273" y="2386"/>
                    <a:pt x="5441" y="2951"/>
                    <a:pt x="5545" y="3537"/>
                  </a:cubicBezTo>
                  <a:cubicBezTo>
                    <a:pt x="5596" y="3828"/>
                    <a:pt x="5631" y="4109"/>
                    <a:pt x="5655" y="4382"/>
                  </a:cubicBezTo>
                  <a:lnTo>
                    <a:pt x="5655" y="4382"/>
                  </a:lnTo>
                  <a:cubicBezTo>
                    <a:pt x="5470" y="3967"/>
                    <a:pt x="5298" y="3553"/>
                    <a:pt x="5148" y="3118"/>
                  </a:cubicBezTo>
                  <a:cubicBezTo>
                    <a:pt x="4939" y="2533"/>
                    <a:pt x="4729" y="1905"/>
                    <a:pt x="4646" y="1340"/>
                  </a:cubicBezTo>
                  <a:cubicBezTo>
                    <a:pt x="4627" y="1230"/>
                    <a:pt x="4625" y="1088"/>
                    <a:pt x="4639" y="998"/>
                  </a:cubicBezTo>
                  <a:close/>
                  <a:moveTo>
                    <a:pt x="9919" y="2595"/>
                  </a:moveTo>
                  <a:cubicBezTo>
                    <a:pt x="9960" y="2616"/>
                    <a:pt x="10044" y="2700"/>
                    <a:pt x="10128" y="2784"/>
                  </a:cubicBezTo>
                  <a:lnTo>
                    <a:pt x="10274" y="3097"/>
                  </a:lnTo>
                  <a:cubicBezTo>
                    <a:pt x="10463" y="3558"/>
                    <a:pt x="10567" y="4081"/>
                    <a:pt x="10609" y="4604"/>
                  </a:cubicBezTo>
                  <a:cubicBezTo>
                    <a:pt x="10625" y="4737"/>
                    <a:pt x="10638" y="4873"/>
                    <a:pt x="10648" y="5012"/>
                  </a:cubicBezTo>
                  <a:lnTo>
                    <a:pt x="10648" y="5012"/>
                  </a:lnTo>
                  <a:cubicBezTo>
                    <a:pt x="10406" y="4746"/>
                    <a:pt x="10168" y="4462"/>
                    <a:pt x="9981" y="4144"/>
                  </a:cubicBezTo>
                  <a:cubicBezTo>
                    <a:pt x="9877" y="3955"/>
                    <a:pt x="9772" y="3767"/>
                    <a:pt x="9688" y="3558"/>
                  </a:cubicBezTo>
                  <a:cubicBezTo>
                    <a:pt x="9626" y="3349"/>
                    <a:pt x="9563" y="3139"/>
                    <a:pt x="9584" y="2930"/>
                  </a:cubicBezTo>
                  <a:cubicBezTo>
                    <a:pt x="9584" y="2909"/>
                    <a:pt x="9584" y="2867"/>
                    <a:pt x="9626" y="2805"/>
                  </a:cubicBezTo>
                  <a:cubicBezTo>
                    <a:pt x="9647" y="2763"/>
                    <a:pt x="9647" y="2721"/>
                    <a:pt x="9688" y="2679"/>
                  </a:cubicBezTo>
                  <a:lnTo>
                    <a:pt x="9730" y="2658"/>
                  </a:lnTo>
                  <a:lnTo>
                    <a:pt x="9751" y="2658"/>
                  </a:lnTo>
                  <a:lnTo>
                    <a:pt x="9793" y="2616"/>
                  </a:lnTo>
                  <a:cubicBezTo>
                    <a:pt x="9835" y="2595"/>
                    <a:pt x="9835" y="2595"/>
                    <a:pt x="9856" y="2595"/>
                  </a:cubicBezTo>
                  <a:close/>
                  <a:moveTo>
                    <a:pt x="13953" y="5999"/>
                  </a:moveTo>
                  <a:cubicBezTo>
                    <a:pt x="13944" y="5999"/>
                    <a:pt x="13918" y="6027"/>
                    <a:pt x="13873" y="6069"/>
                  </a:cubicBezTo>
                  <a:lnTo>
                    <a:pt x="13873" y="6069"/>
                  </a:lnTo>
                  <a:lnTo>
                    <a:pt x="13957" y="6006"/>
                  </a:lnTo>
                  <a:cubicBezTo>
                    <a:pt x="13957" y="6001"/>
                    <a:pt x="13956" y="5999"/>
                    <a:pt x="13953" y="5999"/>
                  </a:cubicBezTo>
                  <a:close/>
                  <a:moveTo>
                    <a:pt x="1" y="1"/>
                  </a:moveTo>
                  <a:lnTo>
                    <a:pt x="1" y="1"/>
                  </a:lnTo>
                  <a:cubicBezTo>
                    <a:pt x="1" y="1"/>
                    <a:pt x="22" y="168"/>
                    <a:pt x="147" y="503"/>
                  </a:cubicBezTo>
                  <a:cubicBezTo>
                    <a:pt x="252" y="796"/>
                    <a:pt x="398" y="1214"/>
                    <a:pt x="566" y="1737"/>
                  </a:cubicBezTo>
                  <a:cubicBezTo>
                    <a:pt x="775" y="2260"/>
                    <a:pt x="1026" y="2888"/>
                    <a:pt x="1361" y="3579"/>
                  </a:cubicBezTo>
                  <a:cubicBezTo>
                    <a:pt x="1696" y="4290"/>
                    <a:pt x="2114" y="5085"/>
                    <a:pt x="2721" y="5838"/>
                  </a:cubicBezTo>
                  <a:cubicBezTo>
                    <a:pt x="3035" y="6236"/>
                    <a:pt x="3369" y="6592"/>
                    <a:pt x="3851" y="6885"/>
                  </a:cubicBezTo>
                  <a:cubicBezTo>
                    <a:pt x="4081" y="7031"/>
                    <a:pt x="4332" y="7136"/>
                    <a:pt x="4625" y="7198"/>
                  </a:cubicBezTo>
                  <a:cubicBezTo>
                    <a:pt x="4691" y="7208"/>
                    <a:pt x="4759" y="7213"/>
                    <a:pt x="4827" y="7213"/>
                  </a:cubicBezTo>
                  <a:cubicBezTo>
                    <a:pt x="5064" y="7213"/>
                    <a:pt x="5309" y="7151"/>
                    <a:pt x="5504" y="6989"/>
                  </a:cubicBezTo>
                  <a:cubicBezTo>
                    <a:pt x="5776" y="6780"/>
                    <a:pt x="5901" y="6487"/>
                    <a:pt x="5985" y="6194"/>
                  </a:cubicBezTo>
                  <a:cubicBezTo>
                    <a:pt x="6000" y="6146"/>
                    <a:pt x="6013" y="6096"/>
                    <a:pt x="6026" y="6045"/>
                  </a:cubicBezTo>
                  <a:lnTo>
                    <a:pt x="6026" y="6045"/>
                  </a:lnTo>
                  <a:cubicBezTo>
                    <a:pt x="6458" y="6858"/>
                    <a:pt x="6952" y="7642"/>
                    <a:pt x="7554" y="8349"/>
                  </a:cubicBezTo>
                  <a:cubicBezTo>
                    <a:pt x="7763" y="8621"/>
                    <a:pt x="7994" y="8831"/>
                    <a:pt x="8266" y="9040"/>
                  </a:cubicBezTo>
                  <a:cubicBezTo>
                    <a:pt x="8517" y="9249"/>
                    <a:pt x="8831" y="9395"/>
                    <a:pt x="9228" y="9395"/>
                  </a:cubicBezTo>
                  <a:cubicBezTo>
                    <a:pt x="9416" y="9375"/>
                    <a:pt x="9584" y="9312"/>
                    <a:pt x="9751" y="9207"/>
                  </a:cubicBezTo>
                  <a:lnTo>
                    <a:pt x="9772" y="9186"/>
                  </a:lnTo>
                  <a:lnTo>
                    <a:pt x="9793" y="9165"/>
                  </a:lnTo>
                  <a:lnTo>
                    <a:pt x="9856" y="9144"/>
                  </a:lnTo>
                  <a:lnTo>
                    <a:pt x="9939" y="9061"/>
                  </a:lnTo>
                  <a:lnTo>
                    <a:pt x="10128" y="8872"/>
                  </a:lnTo>
                  <a:cubicBezTo>
                    <a:pt x="10316" y="8642"/>
                    <a:pt x="10483" y="8349"/>
                    <a:pt x="10609" y="8056"/>
                  </a:cubicBezTo>
                  <a:cubicBezTo>
                    <a:pt x="10714" y="7763"/>
                    <a:pt x="10818" y="7470"/>
                    <a:pt x="10881" y="7178"/>
                  </a:cubicBezTo>
                  <a:cubicBezTo>
                    <a:pt x="10944" y="6885"/>
                    <a:pt x="10986" y="6571"/>
                    <a:pt x="11007" y="6278"/>
                  </a:cubicBezTo>
                  <a:cubicBezTo>
                    <a:pt x="11023" y="6038"/>
                    <a:pt x="11030" y="5805"/>
                    <a:pt x="11027" y="5577"/>
                  </a:cubicBezTo>
                  <a:lnTo>
                    <a:pt x="11027" y="5577"/>
                  </a:lnTo>
                  <a:cubicBezTo>
                    <a:pt x="11466" y="5946"/>
                    <a:pt x="11906" y="6194"/>
                    <a:pt x="12346" y="6341"/>
                  </a:cubicBezTo>
                  <a:cubicBezTo>
                    <a:pt x="12588" y="6410"/>
                    <a:pt x="12802" y="6451"/>
                    <a:pt x="12988" y="6451"/>
                  </a:cubicBezTo>
                  <a:cubicBezTo>
                    <a:pt x="13026" y="6451"/>
                    <a:pt x="13063" y="6449"/>
                    <a:pt x="13099" y="6445"/>
                  </a:cubicBezTo>
                  <a:cubicBezTo>
                    <a:pt x="13308" y="6424"/>
                    <a:pt x="13496" y="6362"/>
                    <a:pt x="13622" y="6278"/>
                  </a:cubicBezTo>
                  <a:cubicBezTo>
                    <a:pt x="13748" y="6215"/>
                    <a:pt x="13831" y="6131"/>
                    <a:pt x="13873" y="6069"/>
                  </a:cubicBezTo>
                  <a:lnTo>
                    <a:pt x="13873" y="6069"/>
                  </a:lnTo>
                  <a:cubicBezTo>
                    <a:pt x="13816" y="6121"/>
                    <a:pt x="13727" y="6194"/>
                    <a:pt x="13601" y="6257"/>
                  </a:cubicBezTo>
                  <a:cubicBezTo>
                    <a:pt x="13455" y="6341"/>
                    <a:pt x="13287" y="6382"/>
                    <a:pt x="13078" y="6382"/>
                  </a:cubicBezTo>
                  <a:cubicBezTo>
                    <a:pt x="12869" y="6382"/>
                    <a:pt x="12618" y="6362"/>
                    <a:pt x="12367" y="6257"/>
                  </a:cubicBezTo>
                  <a:cubicBezTo>
                    <a:pt x="11937" y="6085"/>
                    <a:pt x="11466" y="5787"/>
                    <a:pt x="11022" y="5385"/>
                  </a:cubicBezTo>
                  <a:lnTo>
                    <a:pt x="11022" y="5385"/>
                  </a:lnTo>
                  <a:cubicBezTo>
                    <a:pt x="11011" y="5104"/>
                    <a:pt x="10985" y="4830"/>
                    <a:pt x="10944" y="4562"/>
                  </a:cubicBezTo>
                  <a:cubicBezTo>
                    <a:pt x="10881" y="3976"/>
                    <a:pt x="10735" y="3453"/>
                    <a:pt x="10525" y="2951"/>
                  </a:cubicBezTo>
                  <a:cubicBezTo>
                    <a:pt x="10483" y="2825"/>
                    <a:pt x="10400" y="2700"/>
                    <a:pt x="10316" y="2595"/>
                  </a:cubicBezTo>
                  <a:cubicBezTo>
                    <a:pt x="10253" y="2491"/>
                    <a:pt x="10149" y="2386"/>
                    <a:pt x="9960" y="2344"/>
                  </a:cubicBezTo>
                  <a:lnTo>
                    <a:pt x="9835" y="2344"/>
                  </a:lnTo>
                  <a:cubicBezTo>
                    <a:pt x="9772" y="2365"/>
                    <a:pt x="9751" y="2365"/>
                    <a:pt x="9688" y="2386"/>
                  </a:cubicBezTo>
                  <a:cubicBezTo>
                    <a:pt x="9647" y="2407"/>
                    <a:pt x="9626" y="2428"/>
                    <a:pt x="9605" y="2470"/>
                  </a:cubicBezTo>
                  <a:lnTo>
                    <a:pt x="9563" y="2491"/>
                  </a:lnTo>
                  <a:lnTo>
                    <a:pt x="9542" y="2512"/>
                  </a:lnTo>
                  <a:lnTo>
                    <a:pt x="9521" y="2553"/>
                  </a:lnTo>
                  <a:cubicBezTo>
                    <a:pt x="9479" y="2574"/>
                    <a:pt x="9437" y="2658"/>
                    <a:pt x="9416" y="2721"/>
                  </a:cubicBezTo>
                  <a:cubicBezTo>
                    <a:pt x="9395" y="2805"/>
                    <a:pt x="9354" y="2867"/>
                    <a:pt x="9354" y="2930"/>
                  </a:cubicBezTo>
                  <a:cubicBezTo>
                    <a:pt x="9333" y="3202"/>
                    <a:pt x="9416" y="3453"/>
                    <a:pt x="9479" y="3662"/>
                  </a:cubicBezTo>
                  <a:cubicBezTo>
                    <a:pt x="9605" y="3872"/>
                    <a:pt x="9688" y="4081"/>
                    <a:pt x="9835" y="4269"/>
                  </a:cubicBezTo>
                  <a:cubicBezTo>
                    <a:pt x="10086" y="4646"/>
                    <a:pt x="10358" y="4981"/>
                    <a:pt x="10651" y="5232"/>
                  </a:cubicBezTo>
                  <a:cubicBezTo>
                    <a:pt x="10655" y="5235"/>
                    <a:pt x="10659" y="5239"/>
                    <a:pt x="10662" y="5243"/>
                  </a:cubicBezTo>
                  <a:lnTo>
                    <a:pt x="10662" y="5243"/>
                  </a:lnTo>
                  <a:cubicBezTo>
                    <a:pt x="10679" y="5581"/>
                    <a:pt x="10676" y="5927"/>
                    <a:pt x="10651" y="6257"/>
                  </a:cubicBezTo>
                  <a:cubicBezTo>
                    <a:pt x="10588" y="6801"/>
                    <a:pt x="10504" y="7387"/>
                    <a:pt x="10274" y="7910"/>
                  </a:cubicBezTo>
                  <a:cubicBezTo>
                    <a:pt x="10170" y="8161"/>
                    <a:pt x="10023" y="8412"/>
                    <a:pt x="9835" y="8621"/>
                  </a:cubicBezTo>
                  <a:lnTo>
                    <a:pt x="9688" y="8747"/>
                  </a:lnTo>
                  <a:lnTo>
                    <a:pt x="9626" y="8831"/>
                  </a:lnTo>
                  <a:lnTo>
                    <a:pt x="9563" y="8851"/>
                  </a:lnTo>
                  <a:lnTo>
                    <a:pt x="9542" y="8872"/>
                  </a:lnTo>
                  <a:cubicBezTo>
                    <a:pt x="9437" y="8914"/>
                    <a:pt x="9333" y="8977"/>
                    <a:pt x="9207" y="8977"/>
                  </a:cubicBezTo>
                  <a:cubicBezTo>
                    <a:pt x="8956" y="8977"/>
                    <a:pt x="8705" y="8872"/>
                    <a:pt x="8475" y="8684"/>
                  </a:cubicBezTo>
                  <a:cubicBezTo>
                    <a:pt x="8224" y="8517"/>
                    <a:pt x="8014" y="8307"/>
                    <a:pt x="7805" y="8056"/>
                  </a:cubicBezTo>
                  <a:cubicBezTo>
                    <a:pt x="7138" y="7263"/>
                    <a:pt x="6596" y="6330"/>
                    <a:pt x="6110" y="5351"/>
                  </a:cubicBezTo>
                  <a:lnTo>
                    <a:pt x="6110" y="5351"/>
                  </a:lnTo>
                  <a:cubicBezTo>
                    <a:pt x="6110" y="5339"/>
                    <a:pt x="6110" y="5327"/>
                    <a:pt x="6110" y="5315"/>
                  </a:cubicBezTo>
                  <a:cubicBezTo>
                    <a:pt x="6131" y="4709"/>
                    <a:pt x="6069" y="4102"/>
                    <a:pt x="5964" y="3516"/>
                  </a:cubicBezTo>
                  <a:cubicBezTo>
                    <a:pt x="5859" y="2909"/>
                    <a:pt x="5692" y="2302"/>
                    <a:pt x="5483" y="1716"/>
                  </a:cubicBezTo>
                  <a:cubicBezTo>
                    <a:pt x="5357" y="1403"/>
                    <a:pt x="5253" y="1110"/>
                    <a:pt x="5022" y="817"/>
                  </a:cubicBezTo>
                  <a:cubicBezTo>
                    <a:pt x="4960" y="733"/>
                    <a:pt x="4876" y="670"/>
                    <a:pt x="4729" y="608"/>
                  </a:cubicBezTo>
                  <a:cubicBezTo>
                    <a:pt x="4709" y="602"/>
                    <a:pt x="4686" y="600"/>
                    <a:pt x="4663" y="600"/>
                  </a:cubicBezTo>
                  <a:cubicBezTo>
                    <a:pt x="4595" y="600"/>
                    <a:pt x="4520" y="623"/>
                    <a:pt x="4457" y="670"/>
                  </a:cubicBezTo>
                  <a:cubicBezTo>
                    <a:pt x="4395" y="712"/>
                    <a:pt x="4437" y="691"/>
                    <a:pt x="4395" y="733"/>
                  </a:cubicBezTo>
                  <a:cubicBezTo>
                    <a:pt x="4353" y="775"/>
                    <a:pt x="4332" y="817"/>
                    <a:pt x="4332" y="838"/>
                  </a:cubicBezTo>
                  <a:cubicBezTo>
                    <a:pt x="4290" y="984"/>
                    <a:pt x="4290" y="1089"/>
                    <a:pt x="4290" y="1152"/>
                  </a:cubicBezTo>
                  <a:cubicBezTo>
                    <a:pt x="4290" y="1256"/>
                    <a:pt x="4311" y="1340"/>
                    <a:pt x="4311" y="1424"/>
                  </a:cubicBezTo>
                  <a:cubicBezTo>
                    <a:pt x="4395" y="2093"/>
                    <a:pt x="4604" y="2700"/>
                    <a:pt x="4813" y="3307"/>
                  </a:cubicBezTo>
                  <a:cubicBezTo>
                    <a:pt x="5022" y="3913"/>
                    <a:pt x="5273" y="4499"/>
                    <a:pt x="5545" y="5085"/>
                  </a:cubicBezTo>
                  <a:cubicBezTo>
                    <a:pt x="5591" y="5181"/>
                    <a:pt x="5637" y="5277"/>
                    <a:pt x="5683" y="5372"/>
                  </a:cubicBezTo>
                  <a:lnTo>
                    <a:pt x="5683" y="5372"/>
                  </a:lnTo>
                  <a:cubicBezTo>
                    <a:pt x="5664" y="5620"/>
                    <a:pt x="5641" y="5852"/>
                    <a:pt x="5587" y="6069"/>
                  </a:cubicBezTo>
                  <a:cubicBezTo>
                    <a:pt x="5545" y="6299"/>
                    <a:pt x="5441" y="6550"/>
                    <a:pt x="5253" y="6696"/>
                  </a:cubicBezTo>
                  <a:cubicBezTo>
                    <a:pt x="5118" y="6815"/>
                    <a:pt x="4954" y="6862"/>
                    <a:pt x="4779" y="6862"/>
                  </a:cubicBezTo>
                  <a:cubicBezTo>
                    <a:pt x="4491" y="6862"/>
                    <a:pt x="4174" y="6735"/>
                    <a:pt x="3913" y="6592"/>
                  </a:cubicBezTo>
                  <a:cubicBezTo>
                    <a:pt x="3495" y="6362"/>
                    <a:pt x="3160" y="6027"/>
                    <a:pt x="2846" y="5650"/>
                  </a:cubicBezTo>
                  <a:cubicBezTo>
                    <a:pt x="2219" y="4918"/>
                    <a:pt x="1800" y="4165"/>
                    <a:pt x="1444" y="3474"/>
                  </a:cubicBezTo>
                  <a:cubicBezTo>
                    <a:pt x="1068" y="2805"/>
                    <a:pt x="817" y="2177"/>
                    <a:pt x="608" y="1654"/>
                  </a:cubicBezTo>
                  <a:cubicBezTo>
                    <a:pt x="189" y="608"/>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22"/>
            <p:cNvSpPr/>
            <p:nvPr/>
          </p:nvSpPr>
          <p:spPr>
            <a:xfrm>
              <a:off x="5098100" y="4306800"/>
              <a:ext cx="727650" cy="288775"/>
            </a:xfrm>
            <a:custGeom>
              <a:avLst/>
              <a:gdLst/>
              <a:ahLst/>
              <a:cxnLst/>
              <a:rect l="l" t="t" r="r" b="b"/>
              <a:pathLst>
                <a:path w="29106" h="11551" extrusionOk="0">
                  <a:moveTo>
                    <a:pt x="29105" y="8178"/>
                  </a:moveTo>
                  <a:cubicBezTo>
                    <a:pt x="29105" y="8178"/>
                    <a:pt x="29077" y="8244"/>
                    <a:pt x="28996" y="8381"/>
                  </a:cubicBezTo>
                  <a:lnTo>
                    <a:pt x="28996" y="8381"/>
                  </a:lnTo>
                  <a:cubicBezTo>
                    <a:pt x="29080" y="8255"/>
                    <a:pt x="29105" y="8178"/>
                    <a:pt x="29105" y="8178"/>
                  </a:cubicBezTo>
                  <a:close/>
                  <a:moveTo>
                    <a:pt x="6931" y="0"/>
                  </a:moveTo>
                  <a:cubicBezTo>
                    <a:pt x="6459" y="0"/>
                    <a:pt x="5984" y="46"/>
                    <a:pt x="5524" y="122"/>
                  </a:cubicBezTo>
                  <a:cubicBezTo>
                    <a:pt x="4771" y="269"/>
                    <a:pt x="4039" y="478"/>
                    <a:pt x="3369" y="834"/>
                  </a:cubicBezTo>
                  <a:lnTo>
                    <a:pt x="3118" y="938"/>
                  </a:lnTo>
                  <a:lnTo>
                    <a:pt x="2888" y="1064"/>
                  </a:lnTo>
                  <a:cubicBezTo>
                    <a:pt x="2720" y="1148"/>
                    <a:pt x="2574" y="1252"/>
                    <a:pt x="2407" y="1315"/>
                  </a:cubicBezTo>
                  <a:cubicBezTo>
                    <a:pt x="2281" y="1420"/>
                    <a:pt x="2114" y="1524"/>
                    <a:pt x="1967" y="1629"/>
                  </a:cubicBezTo>
                  <a:cubicBezTo>
                    <a:pt x="1842" y="1775"/>
                    <a:pt x="1674" y="1880"/>
                    <a:pt x="1549" y="2006"/>
                  </a:cubicBezTo>
                  <a:cubicBezTo>
                    <a:pt x="1005" y="2508"/>
                    <a:pt x="586" y="3135"/>
                    <a:pt x="335" y="3784"/>
                  </a:cubicBezTo>
                  <a:cubicBezTo>
                    <a:pt x="105" y="4433"/>
                    <a:pt x="0" y="5144"/>
                    <a:pt x="21" y="5793"/>
                  </a:cubicBezTo>
                  <a:cubicBezTo>
                    <a:pt x="84" y="7132"/>
                    <a:pt x="607" y="8366"/>
                    <a:pt x="1381" y="9224"/>
                  </a:cubicBezTo>
                  <a:cubicBezTo>
                    <a:pt x="2156" y="10082"/>
                    <a:pt x="3202" y="10563"/>
                    <a:pt x="4143" y="10605"/>
                  </a:cubicBezTo>
                  <a:lnTo>
                    <a:pt x="4813" y="10605"/>
                  </a:lnTo>
                  <a:cubicBezTo>
                    <a:pt x="5022" y="10563"/>
                    <a:pt x="5252" y="10563"/>
                    <a:pt x="5441" y="10501"/>
                  </a:cubicBezTo>
                  <a:cubicBezTo>
                    <a:pt x="5629" y="10459"/>
                    <a:pt x="5817" y="10417"/>
                    <a:pt x="5985" y="10354"/>
                  </a:cubicBezTo>
                  <a:cubicBezTo>
                    <a:pt x="6173" y="10291"/>
                    <a:pt x="6340" y="10208"/>
                    <a:pt x="6487" y="10166"/>
                  </a:cubicBezTo>
                  <a:cubicBezTo>
                    <a:pt x="6780" y="9998"/>
                    <a:pt x="7073" y="9894"/>
                    <a:pt x="7282" y="9747"/>
                  </a:cubicBezTo>
                  <a:cubicBezTo>
                    <a:pt x="7512" y="9622"/>
                    <a:pt x="7700" y="9475"/>
                    <a:pt x="7826" y="9371"/>
                  </a:cubicBezTo>
                  <a:lnTo>
                    <a:pt x="7826" y="9371"/>
                  </a:lnTo>
                  <a:cubicBezTo>
                    <a:pt x="7700" y="9475"/>
                    <a:pt x="7512" y="9580"/>
                    <a:pt x="7282" y="9726"/>
                  </a:cubicBezTo>
                  <a:cubicBezTo>
                    <a:pt x="7073" y="9873"/>
                    <a:pt x="6780" y="9977"/>
                    <a:pt x="6487" y="10103"/>
                  </a:cubicBezTo>
                  <a:cubicBezTo>
                    <a:pt x="6340" y="10166"/>
                    <a:pt x="6173" y="10208"/>
                    <a:pt x="5985" y="10270"/>
                  </a:cubicBezTo>
                  <a:cubicBezTo>
                    <a:pt x="5817" y="10312"/>
                    <a:pt x="5629" y="10354"/>
                    <a:pt x="5441" y="10396"/>
                  </a:cubicBezTo>
                  <a:cubicBezTo>
                    <a:pt x="5252" y="10459"/>
                    <a:pt x="5043" y="10459"/>
                    <a:pt x="4834" y="10480"/>
                  </a:cubicBezTo>
                  <a:lnTo>
                    <a:pt x="4520" y="10480"/>
                  </a:lnTo>
                  <a:cubicBezTo>
                    <a:pt x="4394" y="10480"/>
                    <a:pt x="4290" y="10480"/>
                    <a:pt x="4185" y="10459"/>
                  </a:cubicBezTo>
                  <a:cubicBezTo>
                    <a:pt x="3306" y="10375"/>
                    <a:pt x="2323" y="9894"/>
                    <a:pt x="1591" y="9057"/>
                  </a:cubicBezTo>
                  <a:cubicBezTo>
                    <a:pt x="900" y="8220"/>
                    <a:pt x="419" y="7048"/>
                    <a:pt x="398" y="5793"/>
                  </a:cubicBezTo>
                  <a:cubicBezTo>
                    <a:pt x="335" y="4537"/>
                    <a:pt x="816" y="3177"/>
                    <a:pt x="1842" y="2257"/>
                  </a:cubicBezTo>
                  <a:lnTo>
                    <a:pt x="2218" y="1943"/>
                  </a:lnTo>
                  <a:cubicBezTo>
                    <a:pt x="2386" y="1838"/>
                    <a:pt x="2511" y="1775"/>
                    <a:pt x="2679" y="1671"/>
                  </a:cubicBezTo>
                  <a:cubicBezTo>
                    <a:pt x="2825" y="1587"/>
                    <a:pt x="2992" y="1482"/>
                    <a:pt x="3139" y="1399"/>
                  </a:cubicBezTo>
                  <a:lnTo>
                    <a:pt x="3369" y="1273"/>
                  </a:lnTo>
                  <a:lnTo>
                    <a:pt x="3620" y="1169"/>
                  </a:lnTo>
                  <a:cubicBezTo>
                    <a:pt x="4248" y="855"/>
                    <a:pt x="4938" y="646"/>
                    <a:pt x="5650" y="520"/>
                  </a:cubicBezTo>
                  <a:cubicBezTo>
                    <a:pt x="6074" y="458"/>
                    <a:pt x="6506" y="418"/>
                    <a:pt x="6940" y="418"/>
                  </a:cubicBezTo>
                  <a:cubicBezTo>
                    <a:pt x="7235" y="418"/>
                    <a:pt x="7530" y="436"/>
                    <a:pt x="7826" y="478"/>
                  </a:cubicBezTo>
                  <a:cubicBezTo>
                    <a:pt x="8537" y="583"/>
                    <a:pt x="9228" y="834"/>
                    <a:pt x="9918" y="1106"/>
                  </a:cubicBezTo>
                  <a:cubicBezTo>
                    <a:pt x="11278" y="1713"/>
                    <a:pt x="12471" y="2612"/>
                    <a:pt x="13601" y="3554"/>
                  </a:cubicBezTo>
                  <a:cubicBezTo>
                    <a:pt x="14731" y="4516"/>
                    <a:pt x="15777" y="5542"/>
                    <a:pt x="16760" y="6525"/>
                  </a:cubicBezTo>
                  <a:cubicBezTo>
                    <a:pt x="17765" y="7529"/>
                    <a:pt x="18727" y="8492"/>
                    <a:pt x="19731" y="9350"/>
                  </a:cubicBezTo>
                  <a:cubicBezTo>
                    <a:pt x="19962" y="9580"/>
                    <a:pt x="20213" y="9789"/>
                    <a:pt x="20464" y="9977"/>
                  </a:cubicBezTo>
                  <a:cubicBezTo>
                    <a:pt x="20568" y="10082"/>
                    <a:pt x="20694" y="10187"/>
                    <a:pt x="20819" y="10270"/>
                  </a:cubicBezTo>
                  <a:cubicBezTo>
                    <a:pt x="20945" y="10354"/>
                    <a:pt x="21091" y="10459"/>
                    <a:pt x="21217" y="10521"/>
                  </a:cubicBezTo>
                  <a:cubicBezTo>
                    <a:pt x="21740" y="10877"/>
                    <a:pt x="22284" y="11128"/>
                    <a:pt x="22828" y="11317"/>
                  </a:cubicBezTo>
                  <a:cubicBezTo>
                    <a:pt x="23306" y="11482"/>
                    <a:pt x="23816" y="11551"/>
                    <a:pt x="24288" y="11551"/>
                  </a:cubicBezTo>
                  <a:cubicBezTo>
                    <a:pt x="24353" y="11551"/>
                    <a:pt x="24418" y="11549"/>
                    <a:pt x="24481" y="11547"/>
                  </a:cubicBezTo>
                  <a:cubicBezTo>
                    <a:pt x="25004" y="11547"/>
                    <a:pt x="25464" y="11421"/>
                    <a:pt x="25925" y="11233"/>
                  </a:cubicBezTo>
                  <a:cubicBezTo>
                    <a:pt x="26783" y="10877"/>
                    <a:pt x="27410" y="10312"/>
                    <a:pt x="27892" y="9852"/>
                  </a:cubicBezTo>
                  <a:cubicBezTo>
                    <a:pt x="28331" y="9371"/>
                    <a:pt x="28645" y="8931"/>
                    <a:pt x="28833" y="8638"/>
                  </a:cubicBezTo>
                  <a:cubicBezTo>
                    <a:pt x="28902" y="8534"/>
                    <a:pt x="28956" y="8449"/>
                    <a:pt x="28996" y="8381"/>
                  </a:cubicBezTo>
                  <a:lnTo>
                    <a:pt x="28996" y="8381"/>
                  </a:lnTo>
                  <a:cubicBezTo>
                    <a:pt x="28948" y="8452"/>
                    <a:pt x="28882" y="8540"/>
                    <a:pt x="28791" y="8638"/>
                  </a:cubicBezTo>
                  <a:cubicBezTo>
                    <a:pt x="28582" y="8931"/>
                    <a:pt x="28268" y="9329"/>
                    <a:pt x="27808" y="9789"/>
                  </a:cubicBezTo>
                  <a:cubicBezTo>
                    <a:pt x="27327" y="10249"/>
                    <a:pt x="26678" y="10773"/>
                    <a:pt x="25841" y="11086"/>
                  </a:cubicBezTo>
                  <a:cubicBezTo>
                    <a:pt x="25410" y="11248"/>
                    <a:pt x="24917" y="11338"/>
                    <a:pt x="24397" y="11338"/>
                  </a:cubicBezTo>
                  <a:cubicBezTo>
                    <a:pt x="23909" y="11338"/>
                    <a:pt x="23398" y="11259"/>
                    <a:pt x="22891" y="11086"/>
                  </a:cubicBezTo>
                  <a:cubicBezTo>
                    <a:pt x="22368" y="10898"/>
                    <a:pt x="21845" y="10626"/>
                    <a:pt x="21342" y="10291"/>
                  </a:cubicBezTo>
                  <a:cubicBezTo>
                    <a:pt x="20882" y="9957"/>
                    <a:pt x="20380" y="9538"/>
                    <a:pt x="19899" y="9120"/>
                  </a:cubicBezTo>
                  <a:cubicBezTo>
                    <a:pt x="18936" y="8262"/>
                    <a:pt x="17995" y="7257"/>
                    <a:pt x="17011" y="6274"/>
                  </a:cubicBezTo>
                  <a:cubicBezTo>
                    <a:pt x="16007" y="5249"/>
                    <a:pt x="14961" y="4203"/>
                    <a:pt x="13831" y="3240"/>
                  </a:cubicBezTo>
                  <a:cubicBezTo>
                    <a:pt x="12680" y="2257"/>
                    <a:pt x="11467" y="1357"/>
                    <a:pt x="10044" y="729"/>
                  </a:cubicBezTo>
                  <a:cubicBezTo>
                    <a:pt x="9332" y="415"/>
                    <a:pt x="8579" y="164"/>
                    <a:pt x="7826" y="60"/>
                  </a:cubicBezTo>
                  <a:cubicBezTo>
                    <a:pt x="7532" y="19"/>
                    <a:pt x="7232" y="0"/>
                    <a:pt x="69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22"/>
            <p:cNvSpPr/>
            <p:nvPr/>
          </p:nvSpPr>
          <p:spPr>
            <a:xfrm>
              <a:off x="5463225" y="4302525"/>
              <a:ext cx="269925" cy="215675"/>
            </a:xfrm>
            <a:custGeom>
              <a:avLst/>
              <a:gdLst/>
              <a:ahLst/>
              <a:cxnLst/>
              <a:rect l="l" t="t" r="r" b="b"/>
              <a:pathLst>
                <a:path w="10797" h="8627" extrusionOk="0">
                  <a:moveTo>
                    <a:pt x="5254" y="461"/>
                  </a:moveTo>
                  <a:lnTo>
                    <a:pt x="5254" y="461"/>
                  </a:lnTo>
                  <a:cubicBezTo>
                    <a:pt x="5299" y="502"/>
                    <a:pt x="5370" y="558"/>
                    <a:pt x="5440" y="628"/>
                  </a:cubicBezTo>
                  <a:cubicBezTo>
                    <a:pt x="5754" y="1026"/>
                    <a:pt x="5963" y="1528"/>
                    <a:pt x="6131" y="2009"/>
                  </a:cubicBezTo>
                  <a:cubicBezTo>
                    <a:pt x="6381" y="2676"/>
                    <a:pt x="6566" y="3362"/>
                    <a:pt x="6681" y="4035"/>
                  </a:cubicBezTo>
                  <a:lnTo>
                    <a:pt x="6681" y="4035"/>
                  </a:lnTo>
                  <a:cubicBezTo>
                    <a:pt x="6191" y="3115"/>
                    <a:pt x="5704" y="2173"/>
                    <a:pt x="5377" y="1172"/>
                  </a:cubicBezTo>
                  <a:cubicBezTo>
                    <a:pt x="5294" y="942"/>
                    <a:pt x="5231" y="649"/>
                    <a:pt x="5252" y="482"/>
                  </a:cubicBezTo>
                  <a:cubicBezTo>
                    <a:pt x="5252" y="474"/>
                    <a:pt x="5253" y="467"/>
                    <a:pt x="5254" y="461"/>
                  </a:cubicBezTo>
                  <a:close/>
                  <a:moveTo>
                    <a:pt x="5126" y="0"/>
                  </a:moveTo>
                  <a:cubicBezTo>
                    <a:pt x="5085" y="21"/>
                    <a:pt x="5043" y="21"/>
                    <a:pt x="5022" y="63"/>
                  </a:cubicBezTo>
                  <a:cubicBezTo>
                    <a:pt x="4854" y="168"/>
                    <a:pt x="4854" y="293"/>
                    <a:pt x="4833" y="377"/>
                  </a:cubicBezTo>
                  <a:cubicBezTo>
                    <a:pt x="4813" y="545"/>
                    <a:pt x="4833" y="691"/>
                    <a:pt x="4854" y="837"/>
                  </a:cubicBezTo>
                  <a:cubicBezTo>
                    <a:pt x="4875" y="1005"/>
                    <a:pt x="4917" y="1130"/>
                    <a:pt x="4959" y="1256"/>
                  </a:cubicBezTo>
                  <a:cubicBezTo>
                    <a:pt x="5294" y="2323"/>
                    <a:pt x="5817" y="3327"/>
                    <a:pt x="6340" y="4269"/>
                  </a:cubicBezTo>
                  <a:cubicBezTo>
                    <a:pt x="6488" y="4542"/>
                    <a:pt x="6642" y="4810"/>
                    <a:pt x="6800" y="5074"/>
                  </a:cubicBezTo>
                  <a:lnTo>
                    <a:pt x="6800" y="5074"/>
                  </a:lnTo>
                  <a:cubicBezTo>
                    <a:pt x="6800" y="5332"/>
                    <a:pt x="6799" y="5554"/>
                    <a:pt x="6758" y="5775"/>
                  </a:cubicBezTo>
                  <a:cubicBezTo>
                    <a:pt x="6737" y="6026"/>
                    <a:pt x="6654" y="6257"/>
                    <a:pt x="6549" y="6403"/>
                  </a:cubicBezTo>
                  <a:cubicBezTo>
                    <a:pt x="6463" y="6542"/>
                    <a:pt x="6347" y="6623"/>
                    <a:pt x="6191" y="6623"/>
                  </a:cubicBezTo>
                  <a:cubicBezTo>
                    <a:pt x="6159" y="6623"/>
                    <a:pt x="6125" y="6620"/>
                    <a:pt x="6089" y="6612"/>
                  </a:cubicBezTo>
                  <a:cubicBezTo>
                    <a:pt x="5859" y="6591"/>
                    <a:pt x="5670" y="6508"/>
                    <a:pt x="5461" y="6403"/>
                  </a:cubicBezTo>
                  <a:cubicBezTo>
                    <a:pt x="5043" y="6194"/>
                    <a:pt x="4708" y="5922"/>
                    <a:pt x="4352" y="5629"/>
                  </a:cubicBezTo>
                  <a:cubicBezTo>
                    <a:pt x="4017" y="5336"/>
                    <a:pt x="3724" y="5022"/>
                    <a:pt x="3452" y="4729"/>
                  </a:cubicBezTo>
                  <a:cubicBezTo>
                    <a:pt x="2867" y="4143"/>
                    <a:pt x="2364" y="3578"/>
                    <a:pt x="1946" y="3055"/>
                  </a:cubicBezTo>
                  <a:cubicBezTo>
                    <a:pt x="1528" y="2532"/>
                    <a:pt x="1172" y="2093"/>
                    <a:pt x="879" y="1695"/>
                  </a:cubicBezTo>
                  <a:cubicBezTo>
                    <a:pt x="314" y="942"/>
                    <a:pt x="0" y="503"/>
                    <a:pt x="0" y="503"/>
                  </a:cubicBezTo>
                  <a:lnTo>
                    <a:pt x="0" y="503"/>
                  </a:lnTo>
                  <a:cubicBezTo>
                    <a:pt x="0" y="503"/>
                    <a:pt x="272" y="963"/>
                    <a:pt x="837" y="1758"/>
                  </a:cubicBezTo>
                  <a:cubicBezTo>
                    <a:pt x="1109" y="2156"/>
                    <a:pt x="1465" y="2637"/>
                    <a:pt x="1841" y="3160"/>
                  </a:cubicBezTo>
                  <a:cubicBezTo>
                    <a:pt x="2260" y="3725"/>
                    <a:pt x="2741" y="4311"/>
                    <a:pt x="3285" y="4918"/>
                  </a:cubicBezTo>
                  <a:cubicBezTo>
                    <a:pt x="3578" y="5210"/>
                    <a:pt x="3871" y="5524"/>
                    <a:pt x="4206" y="5838"/>
                  </a:cubicBezTo>
                  <a:cubicBezTo>
                    <a:pt x="4541" y="6131"/>
                    <a:pt x="4917" y="6445"/>
                    <a:pt x="5336" y="6675"/>
                  </a:cubicBezTo>
                  <a:cubicBezTo>
                    <a:pt x="5545" y="6780"/>
                    <a:pt x="5796" y="6905"/>
                    <a:pt x="6068" y="6926"/>
                  </a:cubicBezTo>
                  <a:cubicBezTo>
                    <a:pt x="6105" y="6938"/>
                    <a:pt x="6143" y="6944"/>
                    <a:pt x="6184" y="6944"/>
                  </a:cubicBezTo>
                  <a:cubicBezTo>
                    <a:pt x="6281" y="6944"/>
                    <a:pt x="6389" y="6914"/>
                    <a:pt x="6507" y="6884"/>
                  </a:cubicBezTo>
                  <a:cubicBezTo>
                    <a:pt x="6654" y="6822"/>
                    <a:pt x="6800" y="6717"/>
                    <a:pt x="6863" y="6591"/>
                  </a:cubicBezTo>
                  <a:cubicBezTo>
                    <a:pt x="7051" y="6361"/>
                    <a:pt x="7114" y="6068"/>
                    <a:pt x="7156" y="5817"/>
                  </a:cubicBezTo>
                  <a:cubicBezTo>
                    <a:pt x="7160" y="5764"/>
                    <a:pt x="7163" y="5712"/>
                    <a:pt x="7166" y="5661"/>
                  </a:cubicBezTo>
                  <a:lnTo>
                    <a:pt x="7166" y="5661"/>
                  </a:lnTo>
                  <a:cubicBezTo>
                    <a:pt x="7457" y="6112"/>
                    <a:pt x="7762" y="6548"/>
                    <a:pt x="8077" y="6968"/>
                  </a:cubicBezTo>
                  <a:cubicBezTo>
                    <a:pt x="8390" y="7345"/>
                    <a:pt x="8725" y="7763"/>
                    <a:pt x="9102" y="8119"/>
                  </a:cubicBezTo>
                  <a:cubicBezTo>
                    <a:pt x="9311" y="8265"/>
                    <a:pt x="9478" y="8454"/>
                    <a:pt x="9750" y="8558"/>
                  </a:cubicBezTo>
                  <a:cubicBezTo>
                    <a:pt x="9838" y="8587"/>
                    <a:pt x="9946" y="8627"/>
                    <a:pt x="10059" y="8627"/>
                  </a:cubicBezTo>
                  <a:cubicBezTo>
                    <a:pt x="10109" y="8627"/>
                    <a:pt x="10160" y="8619"/>
                    <a:pt x="10211" y="8600"/>
                  </a:cubicBezTo>
                  <a:cubicBezTo>
                    <a:pt x="10232" y="8600"/>
                    <a:pt x="10274" y="8579"/>
                    <a:pt x="10295" y="8579"/>
                  </a:cubicBezTo>
                  <a:lnTo>
                    <a:pt x="10357" y="8558"/>
                  </a:lnTo>
                  <a:cubicBezTo>
                    <a:pt x="10399" y="8537"/>
                    <a:pt x="10420" y="8495"/>
                    <a:pt x="10462" y="8475"/>
                  </a:cubicBezTo>
                  <a:cubicBezTo>
                    <a:pt x="10525" y="8433"/>
                    <a:pt x="10587" y="8349"/>
                    <a:pt x="10608" y="8286"/>
                  </a:cubicBezTo>
                  <a:cubicBezTo>
                    <a:pt x="10776" y="8035"/>
                    <a:pt x="10797" y="7763"/>
                    <a:pt x="10797" y="7533"/>
                  </a:cubicBezTo>
                  <a:cubicBezTo>
                    <a:pt x="10797" y="7282"/>
                    <a:pt x="10776" y="7073"/>
                    <a:pt x="10734" y="6822"/>
                  </a:cubicBezTo>
                  <a:cubicBezTo>
                    <a:pt x="10692" y="6361"/>
                    <a:pt x="10587" y="5943"/>
                    <a:pt x="10483" y="5545"/>
                  </a:cubicBezTo>
                  <a:cubicBezTo>
                    <a:pt x="10274" y="4729"/>
                    <a:pt x="10043" y="4039"/>
                    <a:pt x="9792" y="3411"/>
                  </a:cubicBezTo>
                  <a:cubicBezTo>
                    <a:pt x="9562" y="2762"/>
                    <a:pt x="9353" y="2218"/>
                    <a:pt x="9165" y="1779"/>
                  </a:cubicBezTo>
                  <a:cubicBezTo>
                    <a:pt x="8809" y="901"/>
                    <a:pt x="8579" y="399"/>
                    <a:pt x="8579" y="398"/>
                  </a:cubicBezTo>
                  <a:lnTo>
                    <a:pt x="8579" y="398"/>
                  </a:lnTo>
                  <a:cubicBezTo>
                    <a:pt x="8579" y="399"/>
                    <a:pt x="8788" y="901"/>
                    <a:pt x="9060" y="1905"/>
                  </a:cubicBezTo>
                  <a:cubicBezTo>
                    <a:pt x="9374" y="2804"/>
                    <a:pt x="9855" y="4102"/>
                    <a:pt x="10211" y="5713"/>
                  </a:cubicBezTo>
                  <a:cubicBezTo>
                    <a:pt x="10295" y="6089"/>
                    <a:pt x="10378" y="6508"/>
                    <a:pt x="10420" y="6968"/>
                  </a:cubicBezTo>
                  <a:cubicBezTo>
                    <a:pt x="10462" y="7177"/>
                    <a:pt x="10462" y="7407"/>
                    <a:pt x="10462" y="7617"/>
                  </a:cubicBezTo>
                  <a:cubicBezTo>
                    <a:pt x="10462" y="7847"/>
                    <a:pt x="10420" y="8056"/>
                    <a:pt x="10315" y="8223"/>
                  </a:cubicBezTo>
                  <a:cubicBezTo>
                    <a:pt x="10295" y="8265"/>
                    <a:pt x="10274" y="8286"/>
                    <a:pt x="10253" y="8328"/>
                  </a:cubicBezTo>
                  <a:lnTo>
                    <a:pt x="10211" y="8349"/>
                  </a:lnTo>
                  <a:lnTo>
                    <a:pt x="10169" y="8370"/>
                  </a:lnTo>
                  <a:lnTo>
                    <a:pt x="10148" y="8370"/>
                  </a:lnTo>
                  <a:cubicBezTo>
                    <a:pt x="10085" y="8370"/>
                    <a:pt x="9981" y="8370"/>
                    <a:pt x="9897" y="8328"/>
                  </a:cubicBezTo>
                  <a:cubicBezTo>
                    <a:pt x="9688" y="8223"/>
                    <a:pt x="9541" y="8056"/>
                    <a:pt x="9353" y="7910"/>
                  </a:cubicBezTo>
                  <a:cubicBezTo>
                    <a:pt x="9018" y="7554"/>
                    <a:pt x="8704" y="7198"/>
                    <a:pt x="8390" y="6780"/>
                  </a:cubicBezTo>
                  <a:cubicBezTo>
                    <a:pt x="7958" y="6183"/>
                    <a:pt x="7557" y="5555"/>
                    <a:pt x="7174" y="4902"/>
                  </a:cubicBezTo>
                  <a:lnTo>
                    <a:pt x="7174" y="4902"/>
                  </a:lnTo>
                  <a:cubicBezTo>
                    <a:pt x="7139" y="3877"/>
                    <a:pt x="6912" y="2870"/>
                    <a:pt x="6549" y="1863"/>
                  </a:cubicBezTo>
                  <a:cubicBezTo>
                    <a:pt x="6382" y="1340"/>
                    <a:pt x="6173" y="817"/>
                    <a:pt x="5796" y="335"/>
                  </a:cubicBezTo>
                  <a:cubicBezTo>
                    <a:pt x="5691" y="231"/>
                    <a:pt x="5587" y="105"/>
                    <a:pt x="5377" y="21"/>
                  </a:cubicBezTo>
                  <a:cubicBezTo>
                    <a:pt x="5357" y="0"/>
                    <a:pt x="5336" y="0"/>
                    <a:pt x="52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22"/>
            <p:cNvSpPr/>
            <p:nvPr/>
          </p:nvSpPr>
          <p:spPr>
            <a:xfrm>
              <a:off x="5145175" y="4341750"/>
              <a:ext cx="349450" cy="234900"/>
            </a:xfrm>
            <a:custGeom>
              <a:avLst/>
              <a:gdLst/>
              <a:ahLst/>
              <a:cxnLst/>
              <a:rect l="l" t="t" r="r" b="b"/>
              <a:pathLst>
                <a:path w="13978" h="9396" extrusionOk="0">
                  <a:moveTo>
                    <a:pt x="3318" y="4388"/>
                  </a:moveTo>
                  <a:cubicBezTo>
                    <a:pt x="3571" y="4653"/>
                    <a:pt x="3790" y="4936"/>
                    <a:pt x="3976" y="5253"/>
                  </a:cubicBezTo>
                  <a:cubicBezTo>
                    <a:pt x="4081" y="5441"/>
                    <a:pt x="4185" y="5629"/>
                    <a:pt x="4269" y="5838"/>
                  </a:cubicBezTo>
                  <a:cubicBezTo>
                    <a:pt x="4353" y="6048"/>
                    <a:pt x="4394" y="6257"/>
                    <a:pt x="4374" y="6466"/>
                  </a:cubicBezTo>
                  <a:cubicBezTo>
                    <a:pt x="4374" y="6487"/>
                    <a:pt x="4374" y="6529"/>
                    <a:pt x="4353" y="6592"/>
                  </a:cubicBezTo>
                  <a:cubicBezTo>
                    <a:pt x="4311" y="6654"/>
                    <a:pt x="4311" y="6675"/>
                    <a:pt x="4269" y="6717"/>
                  </a:cubicBezTo>
                  <a:lnTo>
                    <a:pt x="4248" y="6759"/>
                  </a:lnTo>
                  <a:lnTo>
                    <a:pt x="4206" y="6759"/>
                  </a:lnTo>
                  <a:lnTo>
                    <a:pt x="4164" y="6780"/>
                  </a:lnTo>
                  <a:cubicBezTo>
                    <a:pt x="4143" y="6801"/>
                    <a:pt x="4143" y="6801"/>
                    <a:pt x="4102" y="6801"/>
                  </a:cubicBezTo>
                  <a:lnTo>
                    <a:pt x="4060" y="6801"/>
                  </a:lnTo>
                  <a:cubicBezTo>
                    <a:pt x="3976" y="6780"/>
                    <a:pt x="3934" y="6696"/>
                    <a:pt x="3850" y="6613"/>
                  </a:cubicBezTo>
                  <a:lnTo>
                    <a:pt x="3683" y="6299"/>
                  </a:lnTo>
                  <a:cubicBezTo>
                    <a:pt x="3516" y="5838"/>
                    <a:pt x="3411" y="5315"/>
                    <a:pt x="3348" y="4792"/>
                  </a:cubicBezTo>
                  <a:cubicBezTo>
                    <a:pt x="3338" y="4661"/>
                    <a:pt x="3327" y="4526"/>
                    <a:pt x="3318" y="4388"/>
                  </a:cubicBezTo>
                  <a:close/>
                  <a:moveTo>
                    <a:pt x="8317" y="5047"/>
                  </a:moveTo>
                  <a:lnTo>
                    <a:pt x="8317" y="5047"/>
                  </a:lnTo>
                  <a:cubicBezTo>
                    <a:pt x="8497" y="5451"/>
                    <a:pt x="8663" y="5854"/>
                    <a:pt x="8809" y="6278"/>
                  </a:cubicBezTo>
                  <a:cubicBezTo>
                    <a:pt x="9019" y="6864"/>
                    <a:pt x="9228" y="7491"/>
                    <a:pt x="9312" y="8056"/>
                  </a:cubicBezTo>
                  <a:cubicBezTo>
                    <a:pt x="9329" y="8162"/>
                    <a:pt x="9332" y="8298"/>
                    <a:pt x="9320" y="8388"/>
                  </a:cubicBezTo>
                  <a:lnTo>
                    <a:pt x="9320" y="8388"/>
                  </a:lnTo>
                  <a:cubicBezTo>
                    <a:pt x="9308" y="8376"/>
                    <a:pt x="9297" y="8363"/>
                    <a:pt x="9291" y="8349"/>
                  </a:cubicBezTo>
                  <a:cubicBezTo>
                    <a:pt x="9123" y="8161"/>
                    <a:pt x="8998" y="7847"/>
                    <a:pt x="8893" y="7596"/>
                  </a:cubicBezTo>
                  <a:cubicBezTo>
                    <a:pt x="8684" y="7010"/>
                    <a:pt x="8537" y="6445"/>
                    <a:pt x="8433" y="5859"/>
                  </a:cubicBezTo>
                  <a:cubicBezTo>
                    <a:pt x="8385" y="5580"/>
                    <a:pt x="8345" y="5310"/>
                    <a:pt x="8317" y="5047"/>
                  </a:cubicBezTo>
                  <a:close/>
                  <a:moveTo>
                    <a:pt x="4729" y="1"/>
                  </a:moveTo>
                  <a:cubicBezTo>
                    <a:pt x="4562" y="22"/>
                    <a:pt x="4374" y="84"/>
                    <a:pt x="4206" y="189"/>
                  </a:cubicBezTo>
                  <a:lnTo>
                    <a:pt x="4185" y="210"/>
                  </a:lnTo>
                  <a:lnTo>
                    <a:pt x="4164" y="231"/>
                  </a:lnTo>
                  <a:lnTo>
                    <a:pt x="4102" y="273"/>
                  </a:lnTo>
                  <a:lnTo>
                    <a:pt x="4039" y="336"/>
                  </a:lnTo>
                  <a:lnTo>
                    <a:pt x="3850" y="524"/>
                  </a:lnTo>
                  <a:cubicBezTo>
                    <a:pt x="3641" y="754"/>
                    <a:pt x="3474" y="1047"/>
                    <a:pt x="3348" y="1340"/>
                  </a:cubicBezTo>
                  <a:cubicBezTo>
                    <a:pt x="3244" y="1633"/>
                    <a:pt x="3139" y="1947"/>
                    <a:pt x="3097" y="2219"/>
                  </a:cubicBezTo>
                  <a:cubicBezTo>
                    <a:pt x="3014" y="2512"/>
                    <a:pt x="2993" y="2825"/>
                    <a:pt x="2951" y="3118"/>
                  </a:cubicBezTo>
                  <a:cubicBezTo>
                    <a:pt x="2934" y="3358"/>
                    <a:pt x="2927" y="3591"/>
                    <a:pt x="2931" y="3819"/>
                  </a:cubicBezTo>
                  <a:lnTo>
                    <a:pt x="2931" y="3819"/>
                  </a:lnTo>
                  <a:cubicBezTo>
                    <a:pt x="2485" y="3459"/>
                    <a:pt x="2053" y="3201"/>
                    <a:pt x="1633" y="3056"/>
                  </a:cubicBezTo>
                  <a:cubicBezTo>
                    <a:pt x="1379" y="3001"/>
                    <a:pt x="1141" y="2947"/>
                    <a:pt x="946" y="2947"/>
                  </a:cubicBezTo>
                  <a:cubicBezTo>
                    <a:pt x="916" y="2947"/>
                    <a:pt x="886" y="2948"/>
                    <a:pt x="858" y="2951"/>
                  </a:cubicBezTo>
                  <a:cubicBezTo>
                    <a:pt x="649" y="2993"/>
                    <a:pt x="482" y="3035"/>
                    <a:pt x="335" y="3118"/>
                  </a:cubicBezTo>
                  <a:cubicBezTo>
                    <a:pt x="210" y="3181"/>
                    <a:pt x="126" y="3265"/>
                    <a:pt x="84" y="3328"/>
                  </a:cubicBezTo>
                  <a:lnTo>
                    <a:pt x="1" y="3390"/>
                  </a:lnTo>
                  <a:cubicBezTo>
                    <a:pt x="1" y="3395"/>
                    <a:pt x="2" y="3397"/>
                    <a:pt x="4" y="3397"/>
                  </a:cubicBezTo>
                  <a:cubicBezTo>
                    <a:pt x="25" y="3397"/>
                    <a:pt x="134" y="3251"/>
                    <a:pt x="377" y="3139"/>
                  </a:cubicBezTo>
                  <a:cubicBezTo>
                    <a:pt x="503" y="3056"/>
                    <a:pt x="691" y="3014"/>
                    <a:pt x="900" y="3014"/>
                  </a:cubicBezTo>
                  <a:cubicBezTo>
                    <a:pt x="1109" y="3014"/>
                    <a:pt x="1340" y="3035"/>
                    <a:pt x="1591" y="3139"/>
                  </a:cubicBezTo>
                  <a:cubicBezTo>
                    <a:pt x="2020" y="3311"/>
                    <a:pt x="2491" y="3609"/>
                    <a:pt x="2936" y="4011"/>
                  </a:cubicBezTo>
                  <a:lnTo>
                    <a:pt x="2936" y="4011"/>
                  </a:lnTo>
                  <a:cubicBezTo>
                    <a:pt x="2946" y="4292"/>
                    <a:pt x="2972" y="4566"/>
                    <a:pt x="3014" y="4834"/>
                  </a:cubicBezTo>
                  <a:cubicBezTo>
                    <a:pt x="3097" y="5420"/>
                    <a:pt x="3223" y="5943"/>
                    <a:pt x="3432" y="6445"/>
                  </a:cubicBezTo>
                  <a:cubicBezTo>
                    <a:pt x="3474" y="6571"/>
                    <a:pt x="3558" y="6696"/>
                    <a:pt x="3641" y="6801"/>
                  </a:cubicBezTo>
                  <a:cubicBezTo>
                    <a:pt x="3725" y="6906"/>
                    <a:pt x="3830" y="7010"/>
                    <a:pt x="3997" y="7073"/>
                  </a:cubicBezTo>
                  <a:lnTo>
                    <a:pt x="4143" y="7073"/>
                  </a:lnTo>
                  <a:cubicBezTo>
                    <a:pt x="4185" y="7031"/>
                    <a:pt x="4206" y="7031"/>
                    <a:pt x="4269" y="7010"/>
                  </a:cubicBezTo>
                  <a:cubicBezTo>
                    <a:pt x="4311" y="6989"/>
                    <a:pt x="4353" y="6968"/>
                    <a:pt x="4374" y="6926"/>
                  </a:cubicBezTo>
                  <a:lnTo>
                    <a:pt x="4394" y="6906"/>
                  </a:lnTo>
                  <a:lnTo>
                    <a:pt x="4415" y="6885"/>
                  </a:lnTo>
                  <a:lnTo>
                    <a:pt x="4457" y="6843"/>
                  </a:lnTo>
                  <a:cubicBezTo>
                    <a:pt x="4478" y="6822"/>
                    <a:pt x="4520" y="6738"/>
                    <a:pt x="4562" y="6675"/>
                  </a:cubicBezTo>
                  <a:cubicBezTo>
                    <a:pt x="4583" y="6592"/>
                    <a:pt x="4604" y="6529"/>
                    <a:pt x="4604" y="6466"/>
                  </a:cubicBezTo>
                  <a:cubicBezTo>
                    <a:pt x="4625" y="6194"/>
                    <a:pt x="4562" y="5943"/>
                    <a:pt x="4478" y="5734"/>
                  </a:cubicBezTo>
                  <a:cubicBezTo>
                    <a:pt x="4374" y="5525"/>
                    <a:pt x="4269" y="5315"/>
                    <a:pt x="4143" y="5127"/>
                  </a:cubicBezTo>
                  <a:cubicBezTo>
                    <a:pt x="3871" y="4750"/>
                    <a:pt x="3620" y="4416"/>
                    <a:pt x="3327" y="4165"/>
                  </a:cubicBezTo>
                  <a:cubicBezTo>
                    <a:pt x="3320" y="4158"/>
                    <a:pt x="3312" y="4151"/>
                    <a:pt x="3305" y="4144"/>
                  </a:cubicBezTo>
                  <a:lnTo>
                    <a:pt x="3305" y="4144"/>
                  </a:lnTo>
                  <a:cubicBezTo>
                    <a:pt x="3290" y="3809"/>
                    <a:pt x="3290" y="3467"/>
                    <a:pt x="3327" y="3139"/>
                  </a:cubicBezTo>
                  <a:cubicBezTo>
                    <a:pt x="3369" y="2595"/>
                    <a:pt x="3453" y="2009"/>
                    <a:pt x="3683" y="1486"/>
                  </a:cubicBezTo>
                  <a:cubicBezTo>
                    <a:pt x="3788" y="1235"/>
                    <a:pt x="3955" y="1005"/>
                    <a:pt x="4143" y="796"/>
                  </a:cubicBezTo>
                  <a:lnTo>
                    <a:pt x="4269" y="649"/>
                  </a:lnTo>
                  <a:lnTo>
                    <a:pt x="4353" y="587"/>
                  </a:lnTo>
                  <a:lnTo>
                    <a:pt x="4394" y="545"/>
                  </a:lnTo>
                  <a:lnTo>
                    <a:pt x="4415" y="524"/>
                  </a:lnTo>
                  <a:cubicBezTo>
                    <a:pt x="4520" y="482"/>
                    <a:pt x="4625" y="419"/>
                    <a:pt x="4771" y="419"/>
                  </a:cubicBezTo>
                  <a:cubicBezTo>
                    <a:pt x="5001" y="419"/>
                    <a:pt x="5252" y="524"/>
                    <a:pt x="5503" y="712"/>
                  </a:cubicBezTo>
                  <a:cubicBezTo>
                    <a:pt x="5734" y="900"/>
                    <a:pt x="5943" y="1110"/>
                    <a:pt x="6152" y="1340"/>
                  </a:cubicBezTo>
                  <a:cubicBezTo>
                    <a:pt x="6819" y="2133"/>
                    <a:pt x="7362" y="3066"/>
                    <a:pt x="7847" y="4045"/>
                  </a:cubicBezTo>
                  <a:lnTo>
                    <a:pt x="7847" y="4045"/>
                  </a:lnTo>
                  <a:cubicBezTo>
                    <a:pt x="7847" y="4057"/>
                    <a:pt x="7847" y="4069"/>
                    <a:pt x="7847" y="4081"/>
                  </a:cubicBezTo>
                  <a:cubicBezTo>
                    <a:pt x="7826" y="4688"/>
                    <a:pt x="7910" y="5294"/>
                    <a:pt x="8014" y="5880"/>
                  </a:cubicBezTo>
                  <a:cubicBezTo>
                    <a:pt x="8119" y="6487"/>
                    <a:pt x="8265" y="7094"/>
                    <a:pt x="8475" y="7701"/>
                  </a:cubicBezTo>
                  <a:cubicBezTo>
                    <a:pt x="8600" y="8015"/>
                    <a:pt x="8705" y="8287"/>
                    <a:pt x="8956" y="8579"/>
                  </a:cubicBezTo>
                  <a:cubicBezTo>
                    <a:pt x="8998" y="8663"/>
                    <a:pt x="9081" y="8726"/>
                    <a:pt x="9228" y="8789"/>
                  </a:cubicBezTo>
                  <a:cubicBezTo>
                    <a:pt x="9249" y="8794"/>
                    <a:pt x="9271" y="8797"/>
                    <a:pt x="9294" y="8797"/>
                  </a:cubicBezTo>
                  <a:cubicBezTo>
                    <a:pt x="9363" y="8797"/>
                    <a:pt x="9437" y="8773"/>
                    <a:pt x="9500" y="8726"/>
                  </a:cubicBezTo>
                  <a:cubicBezTo>
                    <a:pt x="9584" y="8684"/>
                    <a:pt x="9521" y="8705"/>
                    <a:pt x="9584" y="8663"/>
                  </a:cubicBezTo>
                  <a:cubicBezTo>
                    <a:pt x="9604" y="8621"/>
                    <a:pt x="9625" y="8579"/>
                    <a:pt x="9625" y="8559"/>
                  </a:cubicBezTo>
                  <a:cubicBezTo>
                    <a:pt x="9688" y="8433"/>
                    <a:pt x="9688" y="8307"/>
                    <a:pt x="9688" y="8245"/>
                  </a:cubicBezTo>
                  <a:cubicBezTo>
                    <a:pt x="9688" y="8140"/>
                    <a:pt x="9646" y="8056"/>
                    <a:pt x="9646" y="7973"/>
                  </a:cubicBezTo>
                  <a:cubicBezTo>
                    <a:pt x="9584" y="7303"/>
                    <a:pt x="9374" y="6696"/>
                    <a:pt x="9165" y="6090"/>
                  </a:cubicBezTo>
                  <a:cubicBezTo>
                    <a:pt x="8956" y="5483"/>
                    <a:pt x="8684" y="4897"/>
                    <a:pt x="8433" y="4311"/>
                  </a:cubicBezTo>
                  <a:cubicBezTo>
                    <a:pt x="8382" y="4207"/>
                    <a:pt x="8330" y="4103"/>
                    <a:pt x="8277" y="3999"/>
                  </a:cubicBezTo>
                  <a:lnTo>
                    <a:pt x="8277" y="3999"/>
                  </a:lnTo>
                  <a:cubicBezTo>
                    <a:pt x="8300" y="3761"/>
                    <a:pt x="8335" y="3537"/>
                    <a:pt x="8370" y="3328"/>
                  </a:cubicBezTo>
                  <a:cubicBezTo>
                    <a:pt x="8433" y="3097"/>
                    <a:pt x="8537" y="2846"/>
                    <a:pt x="8705" y="2700"/>
                  </a:cubicBezTo>
                  <a:cubicBezTo>
                    <a:pt x="8847" y="2581"/>
                    <a:pt x="9013" y="2534"/>
                    <a:pt x="9188" y="2534"/>
                  </a:cubicBezTo>
                  <a:cubicBezTo>
                    <a:pt x="9475" y="2534"/>
                    <a:pt x="9784" y="2661"/>
                    <a:pt x="10044" y="2805"/>
                  </a:cubicBezTo>
                  <a:cubicBezTo>
                    <a:pt x="10462" y="3035"/>
                    <a:pt x="10797" y="3369"/>
                    <a:pt x="11111" y="3746"/>
                  </a:cubicBezTo>
                  <a:cubicBezTo>
                    <a:pt x="11739" y="4478"/>
                    <a:pt x="12157" y="5232"/>
                    <a:pt x="12534" y="5922"/>
                  </a:cubicBezTo>
                  <a:cubicBezTo>
                    <a:pt x="12889" y="6592"/>
                    <a:pt x="13161" y="7219"/>
                    <a:pt x="13371" y="7743"/>
                  </a:cubicBezTo>
                  <a:cubicBezTo>
                    <a:pt x="13583" y="8274"/>
                    <a:pt x="13737" y="8692"/>
                    <a:pt x="13836" y="8975"/>
                  </a:cubicBezTo>
                  <a:lnTo>
                    <a:pt x="13836" y="8975"/>
                  </a:lnTo>
                  <a:cubicBezTo>
                    <a:pt x="13828" y="8949"/>
                    <a:pt x="13819" y="8922"/>
                    <a:pt x="13810" y="8893"/>
                  </a:cubicBezTo>
                  <a:cubicBezTo>
                    <a:pt x="13706" y="8600"/>
                    <a:pt x="13580" y="8182"/>
                    <a:pt x="13392" y="7659"/>
                  </a:cubicBezTo>
                  <a:cubicBezTo>
                    <a:pt x="13182" y="7136"/>
                    <a:pt x="12952" y="6508"/>
                    <a:pt x="12617" y="5818"/>
                  </a:cubicBezTo>
                  <a:cubicBezTo>
                    <a:pt x="12262" y="5106"/>
                    <a:pt x="11843" y="4311"/>
                    <a:pt x="11257" y="3558"/>
                  </a:cubicBezTo>
                  <a:cubicBezTo>
                    <a:pt x="10944" y="3160"/>
                    <a:pt x="10588" y="2805"/>
                    <a:pt x="10128" y="2512"/>
                  </a:cubicBezTo>
                  <a:cubicBezTo>
                    <a:pt x="9897" y="2365"/>
                    <a:pt x="9625" y="2261"/>
                    <a:pt x="9332" y="2198"/>
                  </a:cubicBezTo>
                  <a:cubicBezTo>
                    <a:pt x="9271" y="2188"/>
                    <a:pt x="9206" y="2183"/>
                    <a:pt x="9139" y="2183"/>
                  </a:cubicBezTo>
                  <a:cubicBezTo>
                    <a:pt x="8906" y="2183"/>
                    <a:pt x="8648" y="2245"/>
                    <a:pt x="8454" y="2407"/>
                  </a:cubicBezTo>
                  <a:cubicBezTo>
                    <a:pt x="8182" y="2616"/>
                    <a:pt x="8056" y="2909"/>
                    <a:pt x="7972" y="3202"/>
                  </a:cubicBezTo>
                  <a:cubicBezTo>
                    <a:pt x="7961" y="3250"/>
                    <a:pt x="7950" y="3300"/>
                    <a:pt x="7939" y="3350"/>
                  </a:cubicBezTo>
                  <a:lnTo>
                    <a:pt x="7939" y="3350"/>
                  </a:lnTo>
                  <a:cubicBezTo>
                    <a:pt x="7499" y="2538"/>
                    <a:pt x="7005" y="1755"/>
                    <a:pt x="6403" y="1047"/>
                  </a:cubicBezTo>
                  <a:cubicBezTo>
                    <a:pt x="6194" y="775"/>
                    <a:pt x="5964" y="566"/>
                    <a:pt x="5713" y="356"/>
                  </a:cubicBezTo>
                  <a:cubicBezTo>
                    <a:pt x="5441" y="147"/>
                    <a:pt x="5127" y="1"/>
                    <a:pt x="4729" y="1"/>
                  </a:cubicBezTo>
                  <a:close/>
                  <a:moveTo>
                    <a:pt x="13836" y="8975"/>
                  </a:moveTo>
                  <a:lnTo>
                    <a:pt x="13836" y="8975"/>
                  </a:lnTo>
                  <a:cubicBezTo>
                    <a:pt x="13925" y="9255"/>
                    <a:pt x="13978" y="9395"/>
                    <a:pt x="13978" y="9395"/>
                  </a:cubicBezTo>
                  <a:cubicBezTo>
                    <a:pt x="13978" y="9395"/>
                    <a:pt x="13932" y="9249"/>
                    <a:pt x="13836" y="8975"/>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22"/>
            <p:cNvSpPr/>
            <p:nvPr/>
          </p:nvSpPr>
          <p:spPr>
            <a:xfrm>
              <a:off x="4666025" y="4297150"/>
              <a:ext cx="471325" cy="297500"/>
            </a:xfrm>
            <a:custGeom>
              <a:avLst/>
              <a:gdLst/>
              <a:ahLst/>
              <a:cxnLst/>
              <a:rect l="l" t="t" r="r" b="b"/>
              <a:pathLst>
                <a:path w="18853" h="11900" extrusionOk="0">
                  <a:moveTo>
                    <a:pt x="3683" y="458"/>
                  </a:moveTo>
                  <a:cubicBezTo>
                    <a:pt x="3736" y="458"/>
                    <a:pt x="3778" y="478"/>
                    <a:pt x="3809" y="508"/>
                  </a:cubicBezTo>
                  <a:cubicBezTo>
                    <a:pt x="3934" y="571"/>
                    <a:pt x="4060" y="739"/>
                    <a:pt x="4122" y="885"/>
                  </a:cubicBezTo>
                  <a:cubicBezTo>
                    <a:pt x="4290" y="1241"/>
                    <a:pt x="4394" y="1576"/>
                    <a:pt x="4457" y="1931"/>
                  </a:cubicBezTo>
                  <a:cubicBezTo>
                    <a:pt x="4625" y="2684"/>
                    <a:pt x="4687" y="3375"/>
                    <a:pt x="4646" y="4065"/>
                  </a:cubicBezTo>
                  <a:cubicBezTo>
                    <a:pt x="4625" y="5402"/>
                    <a:pt x="4342" y="6638"/>
                    <a:pt x="3915" y="7633"/>
                  </a:cubicBezTo>
                  <a:lnTo>
                    <a:pt x="3915" y="7633"/>
                  </a:lnTo>
                  <a:cubicBezTo>
                    <a:pt x="3643" y="6887"/>
                    <a:pt x="3442" y="6125"/>
                    <a:pt x="3327" y="5363"/>
                  </a:cubicBezTo>
                  <a:cubicBezTo>
                    <a:pt x="3181" y="4505"/>
                    <a:pt x="3139" y="3668"/>
                    <a:pt x="3139" y="2852"/>
                  </a:cubicBezTo>
                  <a:cubicBezTo>
                    <a:pt x="3139" y="2433"/>
                    <a:pt x="3160" y="2036"/>
                    <a:pt x="3202" y="1659"/>
                  </a:cubicBezTo>
                  <a:cubicBezTo>
                    <a:pt x="3244" y="1450"/>
                    <a:pt x="3265" y="1262"/>
                    <a:pt x="3306" y="1073"/>
                  </a:cubicBezTo>
                  <a:cubicBezTo>
                    <a:pt x="3369" y="885"/>
                    <a:pt x="3411" y="718"/>
                    <a:pt x="3516" y="571"/>
                  </a:cubicBezTo>
                  <a:lnTo>
                    <a:pt x="3599" y="508"/>
                  </a:lnTo>
                  <a:lnTo>
                    <a:pt x="3620" y="467"/>
                  </a:lnTo>
                  <a:cubicBezTo>
                    <a:pt x="3643" y="461"/>
                    <a:pt x="3664" y="458"/>
                    <a:pt x="3683" y="458"/>
                  </a:cubicBezTo>
                  <a:close/>
                  <a:moveTo>
                    <a:pt x="14014" y="373"/>
                  </a:moveTo>
                  <a:cubicBezTo>
                    <a:pt x="14089" y="373"/>
                    <a:pt x="14155" y="406"/>
                    <a:pt x="14229" y="467"/>
                  </a:cubicBezTo>
                  <a:cubicBezTo>
                    <a:pt x="14354" y="571"/>
                    <a:pt x="14438" y="739"/>
                    <a:pt x="14521" y="927"/>
                  </a:cubicBezTo>
                  <a:cubicBezTo>
                    <a:pt x="14584" y="1094"/>
                    <a:pt x="14647" y="1283"/>
                    <a:pt x="14689" y="1492"/>
                  </a:cubicBezTo>
                  <a:cubicBezTo>
                    <a:pt x="14773" y="1889"/>
                    <a:pt x="14793" y="2308"/>
                    <a:pt x="14835" y="2726"/>
                  </a:cubicBezTo>
                  <a:cubicBezTo>
                    <a:pt x="14877" y="4415"/>
                    <a:pt x="14566" y="6187"/>
                    <a:pt x="13901" y="7835"/>
                  </a:cubicBezTo>
                  <a:lnTo>
                    <a:pt x="13901" y="7835"/>
                  </a:lnTo>
                  <a:cubicBezTo>
                    <a:pt x="13755" y="7366"/>
                    <a:pt x="13634" y="6873"/>
                    <a:pt x="13538" y="6367"/>
                  </a:cubicBezTo>
                  <a:cubicBezTo>
                    <a:pt x="13308" y="5028"/>
                    <a:pt x="13224" y="3501"/>
                    <a:pt x="13392" y="1973"/>
                  </a:cubicBezTo>
                  <a:cubicBezTo>
                    <a:pt x="13413" y="1576"/>
                    <a:pt x="13496" y="1178"/>
                    <a:pt x="13601" y="822"/>
                  </a:cubicBezTo>
                  <a:cubicBezTo>
                    <a:pt x="13622" y="718"/>
                    <a:pt x="13643" y="634"/>
                    <a:pt x="13705" y="550"/>
                  </a:cubicBezTo>
                  <a:cubicBezTo>
                    <a:pt x="13747" y="467"/>
                    <a:pt x="13789" y="446"/>
                    <a:pt x="13831" y="425"/>
                  </a:cubicBezTo>
                  <a:cubicBezTo>
                    <a:pt x="13901" y="390"/>
                    <a:pt x="13960" y="373"/>
                    <a:pt x="14014" y="373"/>
                  </a:cubicBezTo>
                  <a:close/>
                  <a:moveTo>
                    <a:pt x="1653" y="10412"/>
                  </a:moveTo>
                  <a:cubicBezTo>
                    <a:pt x="1280" y="10628"/>
                    <a:pt x="943" y="10759"/>
                    <a:pt x="691" y="10866"/>
                  </a:cubicBezTo>
                  <a:cubicBezTo>
                    <a:pt x="503" y="10928"/>
                    <a:pt x="335" y="10991"/>
                    <a:pt x="231" y="11012"/>
                  </a:cubicBezTo>
                  <a:cubicBezTo>
                    <a:pt x="133" y="11099"/>
                    <a:pt x="75" y="11141"/>
                    <a:pt x="41" y="11161"/>
                  </a:cubicBezTo>
                  <a:lnTo>
                    <a:pt x="41" y="11161"/>
                  </a:lnTo>
                  <a:cubicBezTo>
                    <a:pt x="65" y="11150"/>
                    <a:pt x="99" y="11136"/>
                    <a:pt x="147" y="11117"/>
                  </a:cubicBezTo>
                  <a:cubicBezTo>
                    <a:pt x="252" y="11096"/>
                    <a:pt x="419" y="11054"/>
                    <a:pt x="628" y="10970"/>
                  </a:cubicBezTo>
                  <a:cubicBezTo>
                    <a:pt x="902" y="10855"/>
                    <a:pt x="1255" y="10680"/>
                    <a:pt x="1653" y="10412"/>
                  </a:cubicBezTo>
                  <a:close/>
                  <a:moveTo>
                    <a:pt x="41" y="11161"/>
                  </a:moveTo>
                  <a:lnTo>
                    <a:pt x="41" y="11161"/>
                  </a:lnTo>
                  <a:cubicBezTo>
                    <a:pt x="13" y="11173"/>
                    <a:pt x="1" y="11179"/>
                    <a:pt x="1" y="11179"/>
                  </a:cubicBezTo>
                  <a:cubicBezTo>
                    <a:pt x="1" y="11179"/>
                    <a:pt x="10" y="11179"/>
                    <a:pt x="41" y="11161"/>
                  </a:cubicBezTo>
                  <a:close/>
                  <a:moveTo>
                    <a:pt x="14018" y="1"/>
                  </a:moveTo>
                  <a:cubicBezTo>
                    <a:pt x="13892" y="1"/>
                    <a:pt x="13792" y="38"/>
                    <a:pt x="13705" y="90"/>
                  </a:cubicBezTo>
                  <a:cubicBezTo>
                    <a:pt x="13580" y="132"/>
                    <a:pt x="13475" y="257"/>
                    <a:pt x="13413" y="362"/>
                  </a:cubicBezTo>
                  <a:cubicBezTo>
                    <a:pt x="13350" y="467"/>
                    <a:pt x="13308" y="571"/>
                    <a:pt x="13287" y="676"/>
                  </a:cubicBezTo>
                  <a:cubicBezTo>
                    <a:pt x="13182" y="1073"/>
                    <a:pt x="13120" y="1492"/>
                    <a:pt x="13078" y="1889"/>
                  </a:cubicBezTo>
                  <a:cubicBezTo>
                    <a:pt x="12952" y="3480"/>
                    <a:pt x="13057" y="5007"/>
                    <a:pt x="13308" y="6367"/>
                  </a:cubicBezTo>
                  <a:cubicBezTo>
                    <a:pt x="13430" y="6977"/>
                    <a:pt x="13585" y="7557"/>
                    <a:pt x="13778" y="8097"/>
                  </a:cubicBezTo>
                  <a:lnTo>
                    <a:pt x="13778" y="8097"/>
                  </a:lnTo>
                  <a:cubicBezTo>
                    <a:pt x="13427" y="8822"/>
                    <a:pt x="13015" y="9506"/>
                    <a:pt x="12450" y="10071"/>
                  </a:cubicBezTo>
                  <a:cubicBezTo>
                    <a:pt x="11843" y="10698"/>
                    <a:pt x="11069" y="11179"/>
                    <a:pt x="10190" y="11368"/>
                  </a:cubicBezTo>
                  <a:cubicBezTo>
                    <a:pt x="9707" y="11483"/>
                    <a:pt x="9218" y="11547"/>
                    <a:pt x="8733" y="11547"/>
                  </a:cubicBezTo>
                  <a:cubicBezTo>
                    <a:pt x="8335" y="11547"/>
                    <a:pt x="7940" y="11504"/>
                    <a:pt x="7554" y="11410"/>
                  </a:cubicBezTo>
                  <a:cubicBezTo>
                    <a:pt x="6717" y="11200"/>
                    <a:pt x="5964" y="10740"/>
                    <a:pt x="5357" y="10071"/>
                  </a:cubicBezTo>
                  <a:cubicBezTo>
                    <a:pt x="4752" y="9445"/>
                    <a:pt x="4313" y="8673"/>
                    <a:pt x="4000" y="7860"/>
                  </a:cubicBezTo>
                  <a:lnTo>
                    <a:pt x="4000" y="7860"/>
                  </a:lnTo>
                  <a:cubicBezTo>
                    <a:pt x="4035" y="7789"/>
                    <a:pt x="4069" y="7717"/>
                    <a:pt x="4102" y="7643"/>
                  </a:cubicBezTo>
                  <a:cubicBezTo>
                    <a:pt x="4604" y="6618"/>
                    <a:pt x="4918" y="5342"/>
                    <a:pt x="4959" y="3961"/>
                  </a:cubicBezTo>
                  <a:cubicBezTo>
                    <a:pt x="4980" y="3270"/>
                    <a:pt x="4959" y="2538"/>
                    <a:pt x="4813" y="1785"/>
                  </a:cubicBezTo>
                  <a:cubicBezTo>
                    <a:pt x="4729" y="1387"/>
                    <a:pt x="4625" y="1032"/>
                    <a:pt x="4436" y="655"/>
                  </a:cubicBezTo>
                  <a:cubicBezTo>
                    <a:pt x="4332" y="508"/>
                    <a:pt x="4227" y="299"/>
                    <a:pt x="4018" y="153"/>
                  </a:cubicBezTo>
                  <a:cubicBezTo>
                    <a:pt x="3938" y="121"/>
                    <a:pt x="3833" y="76"/>
                    <a:pt x="3722" y="76"/>
                  </a:cubicBezTo>
                  <a:cubicBezTo>
                    <a:pt x="3688" y="76"/>
                    <a:pt x="3654" y="80"/>
                    <a:pt x="3620" y="90"/>
                  </a:cubicBezTo>
                  <a:cubicBezTo>
                    <a:pt x="3411" y="132"/>
                    <a:pt x="3369" y="236"/>
                    <a:pt x="3286" y="341"/>
                  </a:cubicBezTo>
                  <a:cubicBezTo>
                    <a:pt x="3160" y="550"/>
                    <a:pt x="3076" y="739"/>
                    <a:pt x="3034" y="948"/>
                  </a:cubicBezTo>
                  <a:cubicBezTo>
                    <a:pt x="2972" y="1136"/>
                    <a:pt x="2930" y="1345"/>
                    <a:pt x="2888" y="1555"/>
                  </a:cubicBezTo>
                  <a:cubicBezTo>
                    <a:pt x="2846" y="1973"/>
                    <a:pt x="2783" y="2392"/>
                    <a:pt x="2783" y="2810"/>
                  </a:cubicBezTo>
                  <a:cubicBezTo>
                    <a:pt x="2762" y="3647"/>
                    <a:pt x="2846" y="4505"/>
                    <a:pt x="2972" y="5363"/>
                  </a:cubicBezTo>
                  <a:cubicBezTo>
                    <a:pt x="3118" y="6221"/>
                    <a:pt x="3327" y="7099"/>
                    <a:pt x="3662" y="7936"/>
                  </a:cubicBezTo>
                  <a:cubicBezTo>
                    <a:pt x="3679" y="7979"/>
                    <a:pt x="3697" y="8023"/>
                    <a:pt x="3715" y="8066"/>
                  </a:cubicBezTo>
                  <a:lnTo>
                    <a:pt x="3715" y="8066"/>
                  </a:lnTo>
                  <a:cubicBezTo>
                    <a:pt x="3293" y="8899"/>
                    <a:pt x="2748" y="9531"/>
                    <a:pt x="2218" y="9987"/>
                  </a:cubicBezTo>
                  <a:cubicBezTo>
                    <a:pt x="2023" y="10150"/>
                    <a:pt x="1833" y="10291"/>
                    <a:pt x="1653" y="10412"/>
                  </a:cubicBezTo>
                  <a:lnTo>
                    <a:pt x="1653" y="10412"/>
                  </a:lnTo>
                  <a:cubicBezTo>
                    <a:pt x="1867" y="10288"/>
                    <a:pt x="2094" y="10136"/>
                    <a:pt x="2323" y="9945"/>
                  </a:cubicBezTo>
                  <a:cubicBezTo>
                    <a:pt x="2838" y="9546"/>
                    <a:pt x="3366" y="8977"/>
                    <a:pt x="3792" y="8246"/>
                  </a:cubicBezTo>
                  <a:lnTo>
                    <a:pt x="3792" y="8246"/>
                  </a:lnTo>
                  <a:cubicBezTo>
                    <a:pt x="4109" y="8969"/>
                    <a:pt x="4514" y="9657"/>
                    <a:pt x="5064" y="10280"/>
                  </a:cubicBezTo>
                  <a:cubicBezTo>
                    <a:pt x="5692" y="10970"/>
                    <a:pt x="6529" y="11514"/>
                    <a:pt x="7470" y="11744"/>
                  </a:cubicBezTo>
                  <a:cubicBezTo>
                    <a:pt x="7898" y="11851"/>
                    <a:pt x="8344" y="11900"/>
                    <a:pt x="8789" y="11900"/>
                  </a:cubicBezTo>
                  <a:cubicBezTo>
                    <a:pt x="9301" y="11900"/>
                    <a:pt x="9813" y="11836"/>
                    <a:pt x="10295" y="11723"/>
                  </a:cubicBezTo>
                  <a:cubicBezTo>
                    <a:pt x="11236" y="11535"/>
                    <a:pt x="12094" y="10991"/>
                    <a:pt x="12764" y="10301"/>
                  </a:cubicBezTo>
                  <a:cubicBezTo>
                    <a:pt x="13254" y="9795"/>
                    <a:pt x="13648" y="9206"/>
                    <a:pt x="13965" y="8578"/>
                  </a:cubicBezTo>
                  <a:lnTo>
                    <a:pt x="13965" y="8578"/>
                  </a:lnTo>
                  <a:cubicBezTo>
                    <a:pt x="14165" y="9053"/>
                    <a:pt x="14399" y="9491"/>
                    <a:pt x="14668" y="9882"/>
                  </a:cubicBezTo>
                  <a:cubicBezTo>
                    <a:pt x="14982" y="10363"/>
                    <a:pt x="15379" y="10761"/>
                    <a:pt x="15777" y="11033"/>
                  </a:cubicBezTo>
                  <a:cubicBezTo>
                    <a:pt x="16195" y="11326"/>
                    <a:pt x="16614" y="11514"/>
                    <a:pt x="16990" y="11619"/>
                  </a:cubicBezTo>
                  <a:cubicBezTo>
                    <a:pt x="17335" y="11710"/>
                    <a:pt x="17652" y="11741"/>
                    <a:pt x="17935" y="11741"/>
                  </a:cubicBezTo>
                  <a:cubicBezTo>
                    <a:pt x="18305" y="11741"/>
                    <a:pt x="18616" y="11687"/>
                    <a:pt x="18853" y="11640"/>
                  </a:cubicBezTo>
                  <a:lnTo>
                    <a:pt x="18853" y="11640"/>
                  </a:lnTo>
                  <a:cubicBezTo>
                    <a:pt x="18652" y="11670"/>
                    <a:pt x="18402" y="11700"/>
                    <a:pt x="18112" y="11700"/>
                  </a:cubicBezTo>
                  <a:cubicBezTo>
                    <a:pt x="17797" y="11700"/>
                    <a:pt x="17435" y="11665"/>
                    <a:pt x="17032" y="11556"/>
                  </a:cubicBezTo>
                  <a:cubicBezTo>
                    <a:pt x="16635" y="11451"/>
                    <a:pt x="16237" y="11284"/>
                    <a:pt x="15840" y="10991"/>
                  </a:cubicBezTo>
                  <a:cubicBezTo>
                    <a:pt x="15463" y="10698"/>
                    <a:pt x="15107" y="10301"/>
                    <a:pt x="14793" y="9840"/>
                  </a:cubicBezTo>
                  <a:cubicBezTo>
                    <a:pt x="14517" y="9406"/>
                    <a:pt x="14278" y="8901"/>
                    <a:pt x="14076" y="8351"/>
                  </a:cubicBezTo>
                  <a:lnTo>
                    <a:pt x="14076" y="8351"/>
                  </a:lnTo>
                  <a:cubicBezTo>
                    <a:pt x="14137" y="8221"/>
                    <a:pt x="14195" y="8090"/>
                    <a:pt x="14249" y="7957"/>
                  </a:cubicBezTo>
                  <a:cubicBezTo>
                    <a:pt x="14626" y="7120"/>
                    <a:pt x="14856" y="6221"/>
                    <a:pt x="15003" y="5342"/>
                  </a:cubicBezTo>
                  <a:cubicBezTo>
                    <a:pt x="15170" y="4442"/>
                    <a:pt x="15212" y="3563"/>
                    <a:pt x="15191" y="2664"/>
                  </a:cubicBezTo>
                  <a:cubicBezTo>
                    <a:pt x="15170" y="2224"/>
                    <a:pt x="15149" y="1785"/>
                    <a:pt x="15045" y="1366"/>
                  </a:cubicBezTo>
                  <a:cubicBezTo>
                    <a:pt x="15003" y="1157"/>
                    <a:pt x="14919" y="948"/>
                    <a:pt x="14856" y="739"/>
                  </a:cubicBezTo>
                  <a:cubicBezTo>
                    <a:pt x="14773" y="529"/>
                    <a:pt x="14668" y="320"/>
                    <a:pt x="14459" y="153"/>
                  </a:cubicBezTo>
                  <a:cubicBezTo>
                    <a:pt x="14375" y="90"/>
                    <a:pt x="14229" y="6"/>
                    <a:pt x="14103" y="6"/>
                  </a:cubicBezTo>
                  <a:cubicBezTo>
                    <a:pt x="14073" y="3"/>
                    <a:pt x="14045" y="1"/>
                    <a:pt x="140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22"/>
            <p:cNvSpPr/>
            <p:nvPr/>
          </p:nvSpPr>
          <p:spPr>
            <a:xfrm>
              <a:off x="4826100" y="4321125"/>
              <a:ext cx="127650" cy="240350"/>
            </a:xfrm>
            <a:custGeom>
              <a:avLst/>
              <a:gdLst/>
              <a:ahLst/>
              <a:cxnLst/>
              <a:rect l="l" t="t" r="r" b="b"/>
              <a:pathLst>
                <a:path w="5106" h="9614" extrusionOk="0">
                  <a:moveTo>
                    <a:pt x="5105" y="52"/>
                  </a:moveTo>
                  <a:lnTo>
                    <a:pt x="5105" y="52"/>
                  </a:lnTo>
                  <a:cubicBezTo>
                    <a:pt x="5105" y="52"/>
                    <a:pt x="5104" y="52"/>
                    <a:pt x="5102" y="53"/>
                  </a:cubicBezTo>
                  <a:lnTo>
                    <a:pt x="5102" y="53"/>
                  </a:lnTo>
                  <a:lnTo>
                    <a:pt x="5105" y="52"/>
                  </a:lnTo>
                  <a:close/>
                  <a:moveTo>
                    <a:pt x="2272" y="3458"/>
                  </a:moveTo>
                  <a:cubicBezTo>
                    <a:pt x="2492" y="4210"/>
                    <a:pt x="2679" y="5035"/>
                    <a:pt x="2825" y="5910"/>
                  </a:cubicBezTo>
                  <a:cubicBezTo>
                    <a:pt x="2929" y="6538"/>
                    <a:pt x="3013" y="7187"/>
                    <a:pt x="2992" y="7835"/>
                  </a:cubicBezTo>
                  <a:cubicBezTo>
                    <a:pt x="2950" y="8149"/>
                    <a:pt x="2929" y="8484"/>
                    <a:pt x="2846" y="8777"/>
                  </a:cubicBezTo>
                  <a:cubicBezTo>
                    <a:pt x="2825" y="8902"/>
                    <a:pt x="2741" y="9049"/>
                    <a:pt x="2678" y="9112"/>
                  </a:cubicBezTo>
                  <a:cubicBezTo>
                    <a:pt x="2616" y="9174"/>
                    <a:pt x="2595" y="9195"/>
                    <a:pt x="2532" y="9195"/>
                  </a:cubicBezTo>
                  <a:lnTo>
                    <a:pt x="2406" y="9195"/>
                  </a:lnTo>
                  <a:cubicBezTo>
                    <a:pt x="2197" y="9153"/>
                    <a:pt x="2051" y="8860"/>
                    <a:pt x="1946" y="8568"/>
                  </a:cubicBezTo>
                  <a:cubicBezTo>
                    <a:pt x="1841" y="8275"/>
                    <a:pt x="1779" y="7940"/>
                    <a:pt x="1758" y="7626"/>
                  </a:cubicBezTo>
                  <a:cubicBezTo>
                    <a:pt x="1674" y="6977"/>
                    <a:pt x="1695" y="6329"/>
                    <a:pt x="1779" y="5701"/>
                  </a:cubicBezTo>
                  <a:cubicBezTo>
                    <a:pt x="1885" y="4907"/>
                    <a:pt x="2049" y="4138"/>
                    <a:pt x="2272" y="3458"/>
                  </a:cubicBezTo>
                  <a:close/>
                  <a:moveTo>
                    <a:pt x="168" y="0"/>
                  </a:moveTo>
                  <a:cubicBezTo>
                    <a:pt x="128" y="0"/>
                    <a:pt x="91" y="10"/>
                    <a:pt x="63" y="10"/>
                  </a:cubicBezTo>
                  <a:lnTo>
                    <a:pt x="0" y="10"/>
                  </a:lnTo>
                  <a:cubicBezTo>
                    <a:pt x="0" y="10"/>
                    <a:pt x="21" y="10"/>
                    <a:pt x="0" y="52"/>
                  </a:cubicBezTo>
                  <a:cubicBezTo>
                    <a:pt x="32" y="31"/>
                    <a:pt x="58" y="20"/>
                    <a:pt x="86" y="20"/>
                  </a:cubicBezTo>
                  <a:cubicBezTo>
                    <a:pt x="115" y="20"/>
                    <a:pt x="147" y="31"/>
                    <a:pt x="188" y="52"/>
                  </a:cubicBezTo>
                  <a:cubicBezTo>
                    <a:pt x="335" y="73"/>
                    <a:pt x="544" y="177"/>
                    <a:pt x="753" y="386"/>
                  </a:cubicBezTo>
                  <a:cubicBezTo>
                    <a:pt x="963" y="596"/>
                    <a:pt x="1172" y="889"/>
                    <a:pt x="1381" y="1244"/>
                  </a:cubicBezTo>
                  <a:cubicBezTo>
                    <a:pt x="1590" y="1621"/>
                    <a:pt x="1779" y="2060"/>
                    <a:pt x="1967" y="2521"/>
                  </a:cubicBezTo>
                  <a:cubicBezTo>
                    <a:pt x="2028" y="2690"/>
                    <a:pt x="2088" y="2864"/>
                    <a:pt x="2145" y="3043"/>
                  </a:cubicBezTo>
                  <a:lnTo>
                    <a:pt x="2145" y="3043"/>
                  </a:lnTo>
                  <a:cubicBezTo>
                    <a:pt x="1828" y="3791"/>
                    <a:pt x="1581" y="4660"/>
                    <a:pt x="1444" y="5617"/>
                  </a:cubicBezTo>
                  <a:cubicBezTo>
                    <a:pt x="1339" y="6245"/>
                    <a:pt x="1318" y="6915"/>
                    <a:pt x="1360" y="7626"/>
                  </a:cubicBezTo>
                  <a:cubicBezTo>
                    <a:pt x="1381" y="7961"/>
                    <a:pt x="1465" y="8337"/>
                    <a:pt x="1569" y="8672"/>
                  </a:cubicBezTo>
                  <a:cubicBezTo>
                    <a:pt x="1611" y="8860"/>
                    <a:pt x="1695" y="9049"/>
                    <a:pt x="1800" y="9195"/>
                  </a:cubicBezTo>
                  <a:cubicBezTo>
                    <a:pt x="1946" y="9363"/>
                    <a:pt x="2092" y="9530"/>
                    <a:pt x="2323" y="9593"/>
                  </a:cubicBezTo>
                  <a:cubicBezTo>
                    <a:pt x="2385" y="9614"/>
                    <a:pt x="2490" y="9614"/>
                    <a:pt x="2511" y="9614"/>
                  </a:cubicBezTo>
                  <a:lnTo>
                    <a:pt x="2699" y="9614"/>
                  </a:lnTo>
                  <a:cubicBezTo>
                    <a:pt x="2804" y="9593"/>
                    <a:pt x="2929" y="9509"/>
                    <a:pt x="3013" y="9425"/>
                  </a:cubicBezTo>
                  <a:cubicBezTo>
                    <a:pt x="3201" y="9258"/>
                    <a:pt x="3264" y="9070"/>
                    <a:pt x="3327" y="8881"/>
                  </a:cubicBezTo>
                  <a:cubicBezTo>
                    <a:pt x="3432" y="8526"/>
                    <a:pt x="3453" y="8149"/>
                    <a:pt x="3453" y="7814"/>
                  </a:cubicBezTo>
                  <a:cubicBezTo>
                    <a:pt x="3453" y="7103"/>
                    <a:pt x="3348" y="6454"/>
                    <a:pt x="3243" y="5806"/>
                  </a:cubicBezTo>
                  <a:cubicBezTo>
                    <a:pt x="3139" y="5136"/>
                    <a:pt x="2992" y="4550"/>
                    <a:pt x="2804" y="3964"/>
                  </a:cubicBezTo>
                  <a:cubicBezTo>
                    <a:pt x="2687" y="3627"/>
                    <a:pt x="2571" y="3290"/>
                    <a:pt x="2449" y="2968"/>
                  </a:cubicBezTo>
                  <a:lnTo>
                    <a:pt x="2449" y="2968"/>
                  </a:lnTo>
                  <a:cubicBezTo>
                    <a:pt x="2533" y="2758"/>
                    <a:pt x="2623" y="2559"/>
                    <a:pt x="2720" y="2374"/>
                  </a:cubicBezTo>
                  <a:cubicBezTo>
                    <a:pt x="2950" y="1935"/>
                    <a:pt x="3222" y="1537"/>
                    <a:pt x="3473" y="1223"/>
                  </a:cubicBezTo>
                  <a:cubicBezTo>
                    <a:pt x="3745" y="909"/>
                    <a:pt x="4038" y="679"/>
                    <a:pt x="4269" y="491"/>
                  </a:cubicBezTo>
                  <a:cubicBezTo>
                    <a:pt x="4499" y="324"/>
                    <a:pt x="4708" y="198"/>
                    <a:pt x="4875" y="156"/>
                  </a:cubicBezTo>
                  <a:cubicBezTo>
                    <a:pt x="5004" y="83"/>
                    <a:pt x="5084" y="58"/>
                    <a:pt x="5102" y="53"/>
                  </a:cubicBezTo>
                  <a:lnTo>
                    <a:pt x="5102" y="53"/>
                  </a:lnTo>
                  <a:lnTo>
                    <a:pt x="4875" y="114"/>
                  </a:lnTo>
                  <a:cubicBezTo>
                    <a:pt x="4729" y="177"/>
                    <a:pt x="4499" y="261"/>
                    <a:pt x="4248" y="407"/>
                  </a:cubicBezTo>
                  <a:cubicBezTo>
                    <a:pt x="3976" y="575"/>
                    <a:pt x="3662" y="784"/>
                    <a:pt x="3369" y="1098"/>
                  </a:cubicBezTo>
                  <a:cubicBezTo>
                    <a:pt x="3097" y="1412"/>
                    <a:pt x="2804" y="1767"/>
                    <a:pt x="2532" y="2249"/>
                  </a:cubicBezTo>
                  <a:cubicBezTo>
                    <a:pt x="2460" y="2377"/>
                    <a:pt x="2391" y="2510"/>
                    <a:pt x="2324" y="2648"/>
                  </a:cubicBezTo>
                  <a:lnTo>
                    <a:pt x="2324" y="2648"/>
                  </a:lnTo>
                  <a:cubicBezTo>
                    <a:pt x="2289" y="2562"/>
                    <a:pt x="2254" y="2478"/>
                    <a:pt x="2218" y="2395"/>
                  </a:cubicBezTo>
                  <a:cubicBezTo>
                    <a:pt x="2009" y="1935"/>
                    <a:pt x="1800" y="1516"/>
                    <a:pt x="1569" y="1140"/>
                  </a:cubicBezTo>
                  <a:cubicBezTo>
                    <a:pt x="1339" y="805"/>
                    <a:pt x="1109" y="512"/>
                    <a:pt x="858" y="303"/>
                  </a:cubicBezTo>
                  <a:cubicBezTo>
                    <a:pt x="628" y="114"/>
                    <a:pt x="398" y="10"/>
                    <a:pt x="230" y="10"/>
                  </a:cubicBezTo>
                  <a:cubicBezTo>
                    <a:pt x="209" y="3"/>
                    <a:pt x="188" y="0"/>
                    <a:pt x="1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22"/>
            <p:cNvSpPr/>
            <p:nvPr/>
          </p:nvSpPr>
          <p:spPr>
            <a:xfrm>
              <a:off x="4022625" y="3441250"/>
              <a:ext cx="696250" cy="286600"/>
            </a:xfrm>
            <a:custGeom>
              <a:avLst/>
              <a:gdLst/>
              <a:ahLst/>
              <a:cxnLst/>
              <a:rect l="l" t="t" r="r" b="b"/>
              <a:pathLst>
                <a:path w="27850" h="11464" extrusionOk="0">
                  <a:moveTo>
                    <a:pt x="20380" y="2062"/>
                  </a:moveTo>
                  <a:cubicBezTo>
                    <a:pt x="20087" y="2271"/>
                    <a:pt x="19962" y="2376"/>
                    <a:pt x="19962" y="2376"/>
                  </a:cubicBezTo>
                  <a:cubicBezTo>
                    <a:pt x="19962" y="2376"/>
                    <a:pt x="20108" y="2271"/>
                    <a:pt x="20380" y="2062"/>
                  </a:cubicBezTo>
                  <a:close/>
                  <a:moveTo>
                    <a:pt x="810" y="2153"/>
                  </a:moveTo>
                  <a:cubicBezTo>
                    <a:pt x="596" y="2408"/>
                    <a:pt x="431" y="2625"/>
                    <a:pt x="314" y="2794"/>
                  </a:cubicBezTo>
                  <a:cubicBezTo>
                    <a:pt x="84" y="3254"/>
                    <a:pt x="0" y="3401"/>
                    <a:pt x="0" y="3401"/>
                  </a:cubicBezTo>
                  <a:cubicBezTo>
                    <a:pt x="0" y="3401"/>
                    <a:pt x="84" y="3254"/>
                    <a:pt x="252" y="2941"/>
                  </a:cubicBezTo>
                  <a:cubicBezTo>
                    <a:pt x="384" y="2735"/>
                    <a:pt x="567" y="2468"/>
                    <a:pt x="810" y="2153"/>
                  </a:cubicBezTo>
                  <a:close/>
                  <a:moveTo>
                    <a:pt x="4682" y="1"/>
                  </a:moveTo>
                  <a:cubicBezTo>
                    <a:pt x="4593" y="1"/>
                    <a:pt x="4504" y="4"/>
                    <a:pt x="4415" y="11"/>
                  </a:cubicBezTo>
                  <a:cubicBezTo>
                    <a:pt x="3892" y="32"/>
                    <a:pt x="3432" y="158"/>
                    <a:pt x="3013" y="346"/>
                  </a:cubicBezTo>
                  <a:cubicBezTo>
                    <a:pt x="2177" y="723"/>
                    <a:pt x="1591" y="1267"/>
                    <a:pt x="1151" y="1727"/>
                  </a:cubicBezTo>
                  <a:cubicBezTo>
                    <a:pt x="1026" y="1877"/>
                    <a:pt x="913" y="2019"/>
                    <a:pt x="810" y="2153"/>
                  </a:cubicBezTo>
                  <a:lnTo>
                    <a:pt x="810" y="2153"/>
                  </a:lnTo>
                  <a:cubicBezTo>
                    <a:pt x="940" y="1996"/>
                    <a:pt x="1089" y="1826"/>
                    <a:pt x="1256" y="1643"/>
                  </a:cubicBezTo>
                  <a:cubicBezTo>
                    <a:pt x="1695" y="1204"/>
                    <a:pt x="2302" y="702"/>
                    <a:pt x="3118" y="367"/>
                  </a:cubicBezTo>
                  <a:cubicBezTo>
                    <a:pt x="3539" y="201"/>
                    <a:pt x="4024" y="99"/>
                    <a:pt x="4539" y="99"/>
                  </a:cubicBezTo>
                  <a:cubicBezTo>
                    <a:pt x="4998" y="99"/>
                    <a:pt x="5481" y="180"/>
                    <a:pt x="5964" y="367"/>
                  </a:cubicBezTo>
                  <a:cubicBezTo>
                    <a:pt x="6466" y="555"/>
                    <a:pt x="6947" y="848"/>
                    <a:pt x="7428" y="1183"/>
                  </a:cubicBezTo>
                  <a:cubicBezTo>
                    <a:pt x="7889" y="1518"/>
                    <a:pt x="8370" y="1936"/>
                    <a:pt x="8809" y="2355"/>
                  </a:cubicBezTo>
                  <a:cubicBezTo>
                    <a:pt x="9730" y="3213"/>
                    <a:pt x="10651" y="4196"/>
                    <a:pt x="11592" y="5179"/>
                  </a:cubicBezTo>
                  <a:cubicBezTo>
                    <a:pt x="12534" y="6184"/>
                    <a:pt x="13517" y="7230"/>
                    <a:pt x="14584" y="8192"/>
                  </a:cubicBezTo>
                  <a:cubicBezTo>
                    <a:pt x="15672" y="9155"/>
                    <a:pt x="16865" y="10096"/>
                    <a:pt x="18225" y="10724"/>
                  </a:cubicBezTo>
                  <a:cubicBezTo>
                    <a:pt x="18915" y="11038"/>
                    <a:pt x="19606" y="11268"/>
                    <a:pt x="20380" y="11373"/>
                  </a:cubicBezTo>
                  <a:cubicBezTo>
                    <a:pt x="20704" y="11436"/>
                    <a:pt x="21028" y="11464"/>
                    <a:pt x="21350" y="11464"/>
                  </a:cubicBezTo>
                  <a:cubicBezTo>
                    <a:pt x="21777" y="11464"/>
                    <a:pt x="22201" y="11414"/>
                    <a:pt x="22619" y="11331"/>
                  </a:cubicBezTo>
                  <a:cubicBezTo>
                    <a:pt x="23351" y="11164"/>
                    <a:pt x="24063" y="10933"/>
                    <a:pt x="24690" y="10599"/>
                  </a:cubicBezTo>
                  <a:cubicBezTo>
                    <a:pt x="24837" y="10515"/>
                    <a:pt x="25004" y="10410"/>
                    <a:pt x="25151" y="10327"/>
                  </a:cubicBezTo>
                  <a:cubicBezTo>
                    <a:pt x="25318" y="10222"/>
                    <a:pt x="25464" y="10159"/>
                    <a:pt x="25632" y="10055"/>
                  </a:cubicBezTo>
                  <a:cubicBezTo>
                    <a:pt x="25757" y="9950"/>
                    <a:pt x="25925" y="9845"/>
                    <a:pt x="26050" y="9741"/>
                  </a:cubicBezTo>
                  <a:cubicBezTo>
                    <a:pt x="26176" y="9594"/>
                    <a:pt x="26301" y="9490"/>
                    <a:pt x="26448" y="9364"/>
                  </a:cubicBezTo>
                  <a:cubicBezTo>
                    <a:pt x="26929" y="8841"/>
                    <a:pt x="27327" y="8234"/>
                    <a:pt x="27536" y="7586"/>
                  </a:cubicBezTo>
                  <a:cubicBezTo>
                    <a:pt x="27766" y="6937"/>
                    <a:pt x="27850" y="6288"/>
                    <a:pt x="27829" y="5619"/>
                  </a:cubicBezTo>
                  <a:cubicBezTo>
                    <a:pt x="27766" y="4342"/>
                    <a:pt x="27306" y="3150"/>
                    <a:pt x="26573" y="2271"/>
                  </a:cubicBezTo>
                  <a:cubicBezTo>
                    <a:pt x="25841" y="1413"/>
                    <a:pt x="24837" y="890"/>
                    <a:pt x="23937" y="848"/>
                  </a:cubicBezTo>
                  <a:cubicBezTo>
                    <a:pt x="23867" y="834"/>
                    <a:pt x="23793" y="830"/>
                    <a:pt x="23717" y="830"/>
                  </a:cubicBezTo>
                  <a:cubicBezTo>
                    <a:pt x="23565" y="830"/>
                    <a:pt x="23407" y="848"/>
                    <a:pt x="23268" y="848"/>
                  </a:cubicBezTo>
                  <a:cubicBezTo>
                    <a:pt x="23058" y="890"/>
                    <a:pt x="22849" y="890"/>
                    <a:pt x="22682" y="953"/>
                  </a:cubicBezTo>
                  <a:cubicBezTo>
                    <a:pt x="22472" y="995"/>
                    <a:pt x="22284" y="1057"/>
                    <a:pt x="22117" y="1099"/>
                  </a:cubicBezTo>
                  <a:cubicBezTo>
                    <a:pt x="21970" y="1162"/>
                    <a:pt x="21803" y="1225"/>
                    <a:pt x="21656" y="1288"/>
                  </a:cubicBezTo>
                  <a:cubicBezTo>
                    <a:pt x="21363" y="1434"/>
                    <a:pt x="21112" y="1539"/>
                    <a:pt x="20903" y="1706"/>
                  </a:cubicBezTo>
                  <a:cubicBezTo>
                    <a:pt x="20694" y="1832"/>
                    <a:pt x="20506" y="1957"/>
                    <a:pt x="20380" y="2062"/>
                  </a:cubicBezTo>
                  <a:cubicBezTo>
                    <a:pt x="20652" y="1894"/>
                    <a:pt x="21112" y="1622"/>
                    <a:pt x="21677" y="1371"/>
                  </a:cubicBezTo>
                  <a:cubicBezTo>
                    <a:pt x="22149" y="1169"/>
                    <a:pt x="22744" y="980"/>
                    <a:pt x="23406" y="980"/>
                  </a:cubicBezTo>
                  <a:cubicBezTo>
                    <a:pt x="23565" y="980"/>
                    <a:pt x="23729" y="991"/>
                    <a:pt x="23895" y="1016"/>
                  </a:cubicBezTo>
                  <a:cubicBezTo>
                    <a:pt x="24774" y="1120"/>
                    <a:pt x="25674" y="1622"/>
                    <a:pt x="26364" y="2459"/>
                  </a:cubicBezTo>
                  <a:cubicBezTo>
                    <a:pt x="27034" y="3296"/>
                    <a:pt x="27452" y="4447"/>
                    <a:pt x="27494" y="5682"/>
                  </a:cubicBezTo>
                  <a:cubicBezTo>
                    <a:pt x="27515" y="6916"/>
                    <a:pt x="27097" y="8213"/>
                    <a:pt x="26155" y="9155"/>
                  </a:cubicBezTo>
                  <a:cubicBezTo>
                    <a:pt x="26029" y="9280"/>
                    <a:pt x="25925" y="9385"/>
                    <a:pt x="25778" y="9490"/>
                  </a:cubicBezTo>
                  <a:cubicBezTo>
                    <a:pt x="25653" y="9594"/>
                    <a:pt x="25506" y="9699"/>
                    <a:pt x="25360" y="9803"/>
                  </a:cubicBezTo>
                  <a:cubicBezTo>
                    <a:pt x="25234" y="9908"/>
                    <a:pt x="25088" y="9992"/>
                    <a:pt x="24920" y="10075"/>
                  </a:cubicBezTo>
                  <a:cubicBezTo>
                    <a:pt x="24795" y="10159"/>
                    <a:pt x="24628" y="10222"/>
                    <a:pt x="24481" y="10306"/>
                  </a:cubicBezTo>
                  <a:cubicBezTo>
                    <a:pt x="23874" y="10619"/>
                    <a:pt x="23205" y="10850"/>
                    <a:pt x="22514" y="10996"/>
                  </a:cubicBezTo>
                  <a:cubicBezTo>
                    <a:pt x="22145" y="11070"/>
                    <a:pt x="21767" y="11105"/>
                    <a:pt x="21387" y="11105"/>
                  </a:cubicBezTo>
                  <a:cubicBezTo>
                    <a:pt x="20370" y="11105"/>
                    <a:pt x="19337" y="10852"/>
                    <a:pt x="18392" y="10410"/>
                  </a:cubicBezTo>
                  <a:cubicBezTo>
                    <a:pt x="17074" y="9803"/>
                    <a:pt x="15902" y="8925"/>
                    <a:pt x="14835" y="7983"/>
                  </a:cubicBezTo>
                  <a:cubicBezTo>
                    <a:pt x="13747" y="7042"/>
                    <a:pt x="12764" y="6016"/>
                    <a:pt x="11822" y="5033"/>
                  </a:cubicBezTo>
                  <a:cubicBezTo>
                    <a:pt x="10860" y="4029"/>
                    <a:pt x="9939" y="3087"/>
                    <a:pt x="8998" y="2229"/>
                  </a:cubicBezTo>
                  <a:cubicBezTo>
                    <a:pt x="8516" y="1811"/>
                    <a:pt x="8056" y="1392"/>
                    <a:pt x="7554" y="1057"/>
                  </a:cubicBezTo>
                  <a:cubicBezTo>
                    <a:pt x="7052" y="681"/>
                    <a:pt x="6529" y="430"/>
                    <a:pt x="6006" y="241"/>
                  </a:cubicBezTo>
                  <a:cubicBezTo>
                    <a:pt x="5571" y="85"/>
                    <a:pt x="5122" y="1"/>
                    <a:pt x="46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22"/>
            <p:cNvSpPr/>
            <p:nvPr/>
          </p:nvSpPr>
          <p:spPr>
            <a:xfrm>
              <a:off x="4111025" y="3521750"/>
              <a:ext cx="256350" cy="216375"/>
            </a:xfrm>
            <a:custGeom>
              <a:avLst/>
              <a:gdLst/>
              <a:ahLst/>
              <a:cxnLst/>
              <a:rect l="l" t="t" r="r" b="b"/>
              <a:pathLst>
                <a:path w="10254" h="8655" extrusionOk="0">
                  <a:moveTo>
                    <a:pt x="3856" y="4631"/>
                  </a:moveTo>
                  <a:lnTo>
                    <a:pt x="3856" y="4631"/>
                  </a:lnTo>
                  <a:cubicBezTo>
                    <a:pt x="4303" y="5542"/>
                    <a:pt x="4782" y="6493"/>
                    <a:pt x="5085" y="7462"/>
                  </a:cubicBezTo>
                  <a:cubicBezTo>
                    <a:pt x="5148" y="7713"/>
                    <a:pt x="5231" y="7985"/>
                    <a:pt x="5231" y="8195"/>
                  </a:cubicBezTo>
                  <a:cubicBezTo>
                    <a:pt x="5237" y="8206"/>
                    <a:pt x="5240" y="8218"/>
                    <a:pt x="5241" y="8229"/>
                  </a:cubicBezTo>
                  <a:lnTo>
                    <a:pt x="5241" y="8229"/>
                  </a:lnTo>
                  <a:cubicBezTo>
                    <a:pt x="5211" y="8210"/>
                    <a:pt x="5131" y="8157"/>
                    <a:pt x="5064" y="8090"/>
                  </a:cubicBezTo>
                  <a:cubicBezTo>
                    <a:pt x="4750" y="7713"/>
                    <a:pt x="4562" y="7211"/>
                    <a:pt x="4395" y="6730"/>
                  </a:cubicBezTo>
                  <a:cubicBezTo>
                    <a:pt x="4148" y="6033"/>
                    <a:pt x="3961" y="5326"/>
                    <a:pt x="3856" y="4631"/>
                  </a:cubicBezTo>
                  <a:close/>
                  <a:moveTo>
                    <a:pt x="648" y="0"/>
                  </a:moveTo>
                  <a:cubicBezTo>
                    <a:pt x="575" y="0"/>
                    <a:pt x="497" y="16"/>
                    <a:pt x="419" y="55"/>
                  </a:cubicBezTo>
                  <a:lnTo>
                    <a:pt x="356" y="76"/>
                  </a:lnTo>
                  <a:lnTo>
                    <a:pt x="335" y="97"/>
                  </a:lnTo>
                  <a:lnTo>
                    <a:pt x="314" y="139"/>
                  </a:lnTo>
                  <a:lnTo>
                    <a:pt x="231" y="202"/>
                  </a:lnTo>
                  <a:cubicBezTo>
                    <a:pt x="210" y="265"/>
                    <a:pt x="147" y="348"/>
                    <a:pt x="126" y="390"/>
                  </a:cubicBezTo>
                  <a:cubicBezTo>
                    <a:pt x="1" y="662"/>
                    <a:pt x="1" y="892"/>
                    <a:pt x="1" y="1122"/>
                  </a:cubicBezTo>
                  <a:cubicBezTo>
                    <a:pt x="1" y="1373"/>
                    <a:pt x="21" y="1604"/>
                    <a:pt x="42" y="1813"/>
                  </a:cubicBezTo>
                  <a:cubicBezTo>
                    <a:pt x="126" y="2252"/>
                    <a:pt x="210" y="2671"/>
                    <a:pt x="314" y="3068"/>
                  </a:cubicBezTo>
                  <a:cubicBezTo>
                    <a:pt x="524" y="3842"/>
                    <a:pt x="754" y="4554"/>
                    <a:pt x="963" y="5182"/>
                  </a:cubicBezTo>
                  <a:cubicBezTo>
                    <a:pt x="1193" y="5788"/>
                    <a:pt x="1382" y="6332"/>
                    <a:pt x="1570" y="6772"/>
                  </a:cubicBezTo>
                  <a:cubicBezTo>
                    <a:pt x="1905" y="7672"/>
                    <a:pt x="2135" y="8174"/>
                    <a:pt x="2135" y="8174"/>
                  </a:cubicBezTo>
                  <a:cubicBezTo>
                    <a:pt x="2135" y="8174"/>
                    <a:pt x="1946" y="7651"/>
                    <a:pt x="1612" y="6730"/>
                  </a:cubicBezTo>
                  <a:cubicBezTo>
                    <a:pt x="1298" y="5830"/>
                    <a:pt x="879" y="4533"/>
                    <a:pt x="524" y="2964"/>
                  </a:cubicBezTo>
                  <a:cubicBezTo>
                    <a:pt x="440" y="2566"/>
                    <a:pt x="356" y="2148"/>
                    <a:pt x="314" y="1729"/>
                  </a:cubicBezTo>
                  <a:cubicBezTo>
                    <a:pt x="273" y="1520"/>
                    <a:pt x="273" y="1290"/>
                    <a:pt x="273" y="1081"/>
                  </a:cubicBezTo>
                  <a:cubicBezTo>
                    <a:pt x="273" y="871"/>
                    <a:pt x="293" y="662"/>
                    <a:pt x="377" y="474"/>
                  </a:cubicBezTo>
                  <a:cubicBezTo>
                    <a:pt x="419" y="453"/>
                    <a:pt x="440" y="390"/>
                    <a:pt x="461" y="369"/>
                  </a:cubicBezTo>
                  <a:cubicBezTo>
                    <a:pt x="482" y="369"/>
                    <a:pt x="482" y="348"/>
                    <a:pt x="524" y="348"/>
                  </a:cubicBezTo>
                  <a:lnTo>
                    <a:pt x="565" y="327"/>
                  </a:lnTo>
                  <a:cubicBezTo>
                    <a:pt x="572" y="314"/>
                    <a:pt x="587" y="309"/>
                    <a:pt x="606" y="309"/>
                  </a:cubicBezTo>
                  <a:cubicBezTo>
                    <a:pt x="649" y="309"/>
                    <a:pt x="717" y="334"/>
                    <a:pt x="775" y="348"/>
                  </a:cubicBezTo>
                  <a:cubicBezTo>
                    <a:pt x="963" y="432"/>
                    <a:pt x="1130" y="578"/>
                    <a:pt x="1298" y="746"/>
                  </a:cubicBezTo>
                  <a:cubicBezTo>
                    <a:pt x="1612" y="1060"/>
                    <a:pt x="1926" y="1436"/>
                    <a:pt x="2218" y="1855"/>
                  </a:cubicBezTo>
                  <a:cubicBezTo>
                    <a:pt x="2629" y="2463"/>
                    <a:pt x="3018" y="3105"/>
                    <a:pt x="3392" y="3772"/>
                  </a:cubicBezTo>
                  <a:lnTo>
                    <a:pt x="3392" y="3772"/>
                  </a:lnTo>
                  <a:cubicBezTo>
                    <a:pt x="3458" y="4807"/>
                    <a:pt x="3687" y="5841"/>
                    <a:pt x="4018" y="6855"/>
                  </a:cubicBezTo>
                  <a:cubicBezTo>
                    <a:pt x="4123" y="7107"/>
                    <a:pt x="4227" y="7358"/>
                    <a:pt x="4332" y="7609"/>
                  </a:cubicBezTo>
                  <a:cubicBezTo>
                    <a:pt x="4457" y="7839"/>
                    <a:pt x="4604" y="8111"/>
                    <a:pt x="4771" y="8341"/>
                  </a:cubicBezTo>
                  <a:cubicBezTo>
                    <a:pt x="4834" y="8425"/>
                    <a:pt x="4876" y="8467"/>
                    <a:pt x="4959" y="8529"/>
                  </a:cubicBezTo>
                  <a:cubicBezTo>
                    <a:pt x="5043" y="8571"/>
                    <a:pt x="5127" y="8634"/>
                    <a:pt x="5252" y="8655"/>
                  </a:cubicBezTo>
                  <a:lnTo>
                    <a:pt x="5441" y="8655"/>
                  </a:lnTo>
                  <a:cubicBezTo>
                    <a:pt x="5503" y="8634"/>
                    <a:pt x="5587" y="8571"/>
                    <a:pt x="5608" y="8529"/>
                  </a:cubicBezTo>
                  <a:cubicBezTo>
                    <a:pt x="5692" y="8404"/>
                    <a:pt x="5692" y="8299"/>
                    <a:pt x="5692" y="8216"/>
                  </a:cubicBezTo>
                  <a:cubicBezTo>
                    <a:pt x="5692" y="7881"/>
                    <a:pt x="5608" y="7609"/>
                    <a:pt x="5545" y="7358"/>
                  </a:cubicBezTo>
                  <a:cubicBezTo>
                    <a:pt x="5190" y="6311"/>
                    <a:pt x="4708" y="5307"/>
                    <a:pt x="4206" y="4366"/>
                  </a:cubicBezTo>
                  <a:cubicBezTo>
                    <a:pt x="4058" y="4094"/>
                    <a:pt x="3909" y="3827"/>
                    <a:pt x="3757" y="3565"/>
                  </a:cubicBezTo>
                  <a:lnTo>
                    <a:pt x="3757" y="3565"/>
                  </a:lnTo>
                  <a:cubicBezTo>
                    <a:pt x="3735" y="3111"/>
                    <a:pt x="3784" y="2656"/>
                    <a:pt x="3934" y="2336"/>
                  </a:cubicBezTo>
                  <a:cubicBezTo>
                    <a:pt x="4018" y="2148"/>
                    <a:pt x="4185" y="2043"/>
                    <a:pt x="4353" y="2043"/>
                  </a:cubicBezTo>
                  <a:lnTo>
                    <a:pt x="4415" y="2043"/>
                  </a:lnTo>
                  <a:lnTo>
                    <a:pt x="4499" y="2064"/>
                  </a:lnTo>
                  <a:cubicBezTo>
                    <a:pt x="4541" y="2085"/>
                    <a:pt x="4604" y="2085"/>
                    <a:pt x="4646" y="2127"/>
                  </a:cubicBezTo>
                  <a:cubicBezTo>
                    <a:pt x="4729" y="2148"/>
                    <a:pt x="4834" y="2210"/>
                    <a:pt x="4939" y="2252"/>
                  </a:cubicBezTo>
                  <a:cubicBezTo>
                    <a:pt x="5336" y="2462"/>
                    <a:pt x="5692" y="2754"/>
                    <a:pt x="6006" y="3026"/>
                  </a:cubicBezTo>
                  <a:cubicBezTo>
                    <a:pt x="6319" y="3319"/>
                    <a:pt x="6612" y="3633"/>
                    <a:pt x="6905" y="3926"/>
                  </a:cubicBezTo>
                  <a:cubicBezTo>
                    <a:pt x="7449" y="4491"/>
                    <a:pt x="7910" y="5077"/>
                    <a:pt x="8328" y="5600"/>
                  </a:cubicBezTo>
                  <a:cubicBezTo>
                    <a:pt x="8747" y="6123"/>
                    <a:pt x="9102" y="6563"/>
                    <a:pt x="9374" y="6960"/>
                  </a:cubicBezTo>
                  <a:cubicBezTo>
                    <a:pt x="9939" y="7713"/>
                    <a:pt x="10253" y="8174"/>
                    <a:pt x="10253" y="8174"/>
                  </a:cubicBezTo>
                  <a:cubicBezTo>
                    <a:pt x="10253" y="8174"/>
                    <a:pt x="9981" y="7692"/>
                    <a:pt x="9458" y="6918"/>
                  </a:cubicBezTo>
                  <a:cubicBezTo>
                    <a:pt x="9207" y="6521"/>
                    <a:pt x="8893" y="6039"/>
                    <a:pt x="8496" y="5495"/>
                  </a:cubicBezTo>
                  <a:cubicBezTo>
                    <a:pt x="8098" y="4951"/>
                    <a:pt x="7659" y="4345"/>
                    <a:pt x="7115" y="3738"/>
                  </a:cubicBezTo>
                  <a:cubicBezTo>
                    <a:pt x="6822" y="3466"/>
                    <a:pt x="6529" y="3152"/>
                    <a:pt x="6215" y="2838"/>
                  </a:cubicBezTo>
                  <a:cubicBezTo>
                    <a:pt x="5901" y="2545"/>
                    <a:pt x="5545" y="2231"/>
                    <a:pt x="5127" y="1980"/>
                  </a:cubicBezTo>
                  <a:cubicBezTo>
                    <a:pt x="5022" y="1938"/>
                    <a:pt x="4918" y="1876"/>
                    <a:pt x="4771" y="1834"/>
                  </a:cubicBezTo>
                  <a:cubicBezTo>
                    <a:pt x="4708" y="1813"/>
                    <a:pt x="4646" y="1771"/>
                    <a:pt x="4604" y="1771"/>
                  </a:cubicBezTo>
                  <a:lnTo>
                    <a:pt x="4520" y="1750"/>
                  </a:lnTo>
                  <a:lnTo>
                    <a:pt x="4415" y="1750"/>
                  </a:lnTo>
                  <a:cubicBezTo>
                    <a:pt x="4387" y="1747"/>
                    <a:pt x="4359" y="1745"/>
                    <a:pt x="4331" y="1745"/>
                  </a:cubicBezTo>
                  <a:cubicBezTo>
                    <a:pt x="4198" y="1745"/>
                    <a:pt x="4080" y="1785"/>
                    <a:pt x="3976" y="1855"/>
                  </a:cubicBezTo>
                  <a:cubicBezTo>
                    <a:pt x="3809" y="1938"/>
                    <a:pt x="3725" y="2043"/>
                    <a:pt x="3662" y="2169"/>
                  </a:cubicBezTo>
                  <a:cubicBezTo>
                    <a:pt x="3495" y="2441"/>
                    <a:pt x="3453" y="2692"/>
                    <a:pt x="3411" y="2964"/>
                  </a:cubicBezTo>
                  <a:cubicBezTo>
                    <a:pt x="3411" y="2970"/>
                    <a:pt x="3410" y="2977"/>
                    <a:pt x="3410" y="2983"/>
                  </a:cubicBezTo>
                  <a:lnTo>
                    <a:pt x="3410" y="2983"/>
                  </a:lnTo>
                  <a:cubicBezTo>
                    <a:pt x="3130" y="2528"/>
                    <a:pt x="2839" y="2089"/>
                    <a:pt x="2532" y="1666"/>
                  </a:cubicBezTo>
                  <a:cubicBezTo>
                    <a:pt x="2218" y="1248"/>
                    <a:pt x="1905" y="829"/>
                    <a:pt x="1528" y="495"/>
                  </a:cubicBezTo>
                  <a:cubicBezTo>
                    <a:pt x="1319" y="348"/>
                    <a:pt x="1151" y="160"/>
                    <a:pt x="879" y="55"/>
                  </a:cubicBezTo>
                  <a:cubicBezTo>
                    <a:pt x="812" y="22"/>
                    <a:pt x="733" y="0"/>
                    <a:pt x="6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22"/>
            <p:cNvSpPr/>
            <p:nvPr/>
          </p:nvSpPr>
          <p:spPr>
            <a:xfrm>
              <a:off x="4339625" y="3460875"/>
              <a:ext cx="332700" cy="234900"/>
            </a:xfrm>
            <a:custGeom>
              <a:avLst/>
              <a:gdLst/>
              <a:ahLst/>
              <a:cxnLst/>
              <a:rect l="l" t="t" r="r" b="b"/>
              <a:pathLst>
                <a:path w="13308" h="9396" extrusionOk="0">
                  <a:moveTo>
                    <a:pt x="0" y="0"/>
                  </a:moveTo>
                  <a:lnTo>
                    <a:pt x="0" y="0"/>
                  </a:lnTo>
                  <a:cubicBezTo>
                    <a:pt x="0" y="1"/>
                    <a:pt x="81" y="262"/>
                    <a:pt x="250" y="732"/>
                  </a:cubicBezTo>
                  <a:lnTo>
                    <a:pt x="250" y="732"/>
                  </a:lnTo>
                  <a:cubicBezTo>
                    <a:pt x="215" y="616"/>
                    <a:pt x="187" y="511"/>
                    <a:pt x="168" y="419"/>
                  </a:cubicBezTo>
                  <a:cubicBezTo>
                    <a:pt x="63" y="168"/>
                    <a:pt x="0" y="1"/>
                    <a:pt x="0" y="0"/>
                  </a:cubicBezTo>
                  <a:close/>
                  <a:moveTo>
                    <a:pt x="4394" y="942"/>
                  </a:moveTo>
                  <a:lnTo>
                    <a:pt x="4394" y="966"/>
                  </a:lnTo>
                  <a:lnTo>
                    <a:pt x="4394" y="966"/>
                  </a:lnTo>
                  <a:cubicBezTo>
                    <a:pt x="4382" y="984"/>
                    <a:pt x="4394" y="984"/>
                    <a:pt x="4394" y="984"/>
                  </a:cubicBezTo>
                  <a:lnTo>
                    <a:pt x="4385" y="984"/>
                  </a:lnTo>
                  <a:cubicBezTo>
                    <a:pt x="4387" y="967"/>
                    <a:pt x="4390" y="953"/>
                    <a:pt x="4394" y="942"/>
                  </a:cubicBezTo>
                  <a:close/>
                  <a:moveTo>
                    <a:pt x="4384" y="993"/>
                  </a:moveTo>
                  <a:cubicBezTo>
                    <a:pt x="4405" y="1003"/>
                    <a:pt x="4431" y="1021"/>
                    <a:pt x="4457" y="1047"/>
                  </a:cubicBezTo>
                  <a:cubicBezTo>
                    <a:pt x="4603" y="1256"/>
                    <a:pt x="4708" y="1549"/>
                    <a:pt x="4813" y="1800"/>
                  </a:cubicBezTo>
                  <a:cubicBezTo>
                    <a:pt x="5022" y="2365"/>
                    <a:pt x="5147" y="2930"/>
                    <a:pt x="5252" y="3516"/>
                  </a:cubicBezTo>
                  <a:cubicBezTo>
                    <a:pt x="5303" y="3792"/>
                    <a:pt x="5344" y="4074"/>
                    <a:pt x="5373" y="4354"/>
                  </a:cubicBezTo>
                  <a:lnTo>
                    <a:pt x="5373" y="4354"/>
                  </a:lnTo>
                  <a:cubicBezTo>
                    <a:pt x="5196" y="3932"/>
                    <a:pt x="5030" y="3488"/>
                    <a:pt x="4875" y="3055"/>
                  </a:cubicBezTo>
                  <a:cubicBezTo>
                    <a:pt x="4666" y="2490"/>
                    <a:pt x="4478" y="1884"/>
                    <a:pt x="4394" y="1319"/>
                  </a:cubicBezTo>
                  <a:cubicBezTo>
                    <a:pt x="4378" y="1202"/>
                    <a:pt x="4374" y="1073"/>
                    <a:pt x="4384" y="993"/>
                  </a:cubicBezTo>
                  <a:close/>
                  <a:moveTo>
                    <a:pt x="9378" y="2582"/>
                  </a:moveTo>
                  <a:cubicBezTo>
                    <a:pt x="9400" y="2582"/>
                    <a:pt x="9421" y="2587"/>
                    <a:pt x="9437" y="2595"/>
                  </a:cubicBezTo>
                  <a:cubicBezTo>
                    <a:pt x="9520" y="2616"/>
                    <a:pt x="9604" y="2700"/>
                    <a:pt x="9646" y="2804"/>
                  </a:cubicBezTo>
                  <a:cubicBezTo>
                    <a:pt x="9709" y="2888"/>
                    <a:pt x="9751" y="3013"/>
                    <a:pt x="9813" y="3118"/>
                  </a:cubicBezTo>
                  <a:cubicBezTo>
                    <a:pt x="9960" y="3557"/>
                    <a:pt x="10064" y="4081"/>
                    <a:pt x="10127" y="4604"/>
                  </a:cubicBezTo>
                  <a:cubicBezTo>
                    <a:pt x="10139" y="4756"/>
                    <a:pt x="10148" y="4910"/>
                    <a:pt x="10153" y="5066"/>
                  </a:cubicBezTo>
                  <a:lnTo>
                    <a:pt x="10153" y="5066"/>
                  </a:lnTo>
                  <a:cubicBezTo>
                    <a:pt x="9908" y="4779"/>
                    <a:pt x="9683" y="4470"/>
                    <a:pt x="9479" y="4101"/>
                  </a:cubicBezTo>
                  <a:cubicBezTo>
                    <a:pt x="9374" y="3934"/>
                    <a:pt x="9290" y="3746"/>
                    <a:pt x="9207" y="3536"/>
                  </a:cubicBezTo>
                  <a:cubicBezTo>
                    <a:pt x="9123" y="3327"/>
                    <a:pt x="9081" y="3097"/>
                    <a:pt x="9123" y="2909"/>
                  </a:cubicBezTo>
                  <a:lnTo>
                    <a:pt x="9165" y="2825"/>
                  </a:lnTo>
                  <a:lnTo>
                    <a:pt x="9186" y="2783"/>
                  </a:lnTo>
                  <a:cubicBezTo>
                    <a:pt x="9186" y="2720"/>
                    <a:pt x="9269" y="2679"/>
                    <a:pt x="9269" y="2637"/>
                  </a:cubicBezTo>
                  <a:cubicBezTo>
                    <a:pt x="9296" y="2597"/>
                    <a:pt x="9339" y="2582"/>
                    <a:pt x="9378" y="2582"/>
                  </a:cubicBezTo>
                  <a:close/>
                  <a:moveTo>
                    <a:pt x="4410" y="604"/>
                  </a:moveTo>
                  <a:cubicBezTo>
                    <a:pt x="4368" y="604"/>
                    <a:pt x="4325" y="610"/>
                    <a:pt x="4290" y="628"/>
                  </a:cubicBezTo>
                  <a:lnTo>
                    <a:pt x="4269" y="670"/>
                  </a:lnTo>
                  <a:cubicBezTo>
                    <a:pt x="4257" y="670"/>
                    <a:pt x="4258" y="656"/>
                    <a:pt x="4250" y="656"/>
                  </a:cubicBezTo>
                  <a:cubicBezTo>
                    <a:pt x="4244" y="656"/>
                    <a:pt x="4233" y="664"/>
                    <a:pt x="4206" y="691"/>
                  </a:cubicBezTo>
                  <a:lnTo>
                    <a:pt x="4185" y="712"/>
                  </a:lnTo>
                  <a:cubicBezTo>
                    <a:pt x="4164" y="712"/>
                    <a:pt x="4143" y="795"/>
                    <a:pt x="4101" y="816"/>
                  </a:cubicBezTo>
                  <a:cubicBezTo>
                    <a:pt x="4059" y="942"/>
                    <a:pt x="4059" y="1047"/>
                    <a:pt x="4059" y="1130"/>
                  </a:cubicBezTo>
                  <a:cubicBezTo>
                    <a:pt x="4038" y="1235"/>
                    <a:pt x="4059" y="1319"/>
                    <a:pt x="4059" y="1402"/>
                  </a:cubicBezTo>
                  <a:cubicBezTo>
                    <a:pt x="4143" y="2051"/>
                    <a:pt x="4310" y="2658"/>
                    <a:pt x="4520" y="3244"/>
                  </a:cubicBezTo>
                  <a:cubicBezTo>
                    <a:pt x="4729" y="3850"/>
                    <a:pt x="4980" y="4457"/>
                    <a:pt x="5231" y="5022"/>
                  </a:cubicBezTo>
                  <a:cubicBezTo>
                    <a:pt x="5291" y="5160"/>
                    <a:pt x="5353" y="5296"/>
                    <a:pt x="5415" y="5431"/>
                  </a:cubicBezTo>
                  <a:lnTo>
                    <a:pt x="5415" y="5431"/>
                  </a:lnTo>
                  <a:cubicBezTo>
                    <a:pt x="5406" y="5635"/>
                    <a:pt x="5382" y="5825"/>
                    <a:pt x="5336" y="6026"/>
                  </a:cubicBezTo>
                  <a:cubicBezTo>
                    <a:pt x="5294" y="6277"/>
                    <a:pt x="5189" y="6508"/>
                    <a:pt x="5022" y="6675"/>
                  </a:cubicBezTo>
                  <a:cubicBezTo>
                    <a:pt x="4903" y="6794"/>
                    <a:pt x="4749" y="6841"/>
                    <a:pt x="4581" y="6841"/>
                  </a:cubicBezTo>
                  <a:cubicBezTo>
                    <a:pt x="4305" y="6841"/>
                    <a:pt x="3993" y="6714"/>
                    <a:pt x="3745" y="6570"/>
                  </a:cubicBezTo>
                  <a:cubicBezTo>
                    <a:pt x="3327" y="6319"/>
                    <a:pt x="2992" y="5964"/>
                    <a:pt x="2699" y="5608"/>
                  </a:cubicBezTo>
                  <a:cubicBezTo>
                    <a:pt x="2113" y="4876"/>
                    <a:pt x="1695" y="4122"/>
                    <a:pt x="1360" y="3432"/>
                  </a:cubicBezTo>
                  <a:cubicBezTo>
                    <a:pt x="1046" y="2762"/>
                    <a:pt x="795" y="2156"/>
                    <a:pt x="586" y="1632"/>
                  </a:cubicBezTo>
                  <a:cubicBezTo>
                    <a:pt x="450" y="1281"/>
                    <a:pt x="338" y="978"/>
                    <a:pt x="250" y="732"/>
                  </a:cubicBezTo>
                  <a:lnTo>
                    <a:pt x="250" y="732"/>
                  </a:lnTo>
                  <a:cubicBezTo>
                    <a:pt x="325" y="986"/>
                    <a:pt x="430" y="1295"/>
                    <a:pt x="544" y="1653"/>
                  </a:cubicBezTo>
                  <a:cubicBezTo>
                    <a:pt x="732" y="2176"/>
                    <a:pt x="963" y="2804"/>
                    <a:pt x="1277" y="3516"/>
                  </a:cubicBezTo>
                  <a:cubicBezTo>
                    <a:pt x="1590" y="4206"/>
                    <a:pt x="1988" y="5001"/>
                    <a:pt x="2574" y="5754"/>
                  </a:cubicBezTo>
                  <a:cubicBezTo>
                    <a:pt x="2888" y="6131"/>
                    <a:pt x="3222" y="6508"/>
                    <a:pt x="3662" y="6801"/>
                  </a:cubicBezTo>
                  <a:cubicBezTo>
                    <a:pt x="3871" y="6968"/>
                    <a:pt x="4143" y="7073"/>
                    <a:pt x="4415" y="7114"/>
                  </a:cubicBezTo>
                  <a:cubicBezTo>
                    <a:pt x="4488" y="7125"/>
                    <a:pt x="4562" y="7130"/>
                    <a:pt x="4637" y="7130"/>
                  </a:cubicBezTo>
                  <a:cubicBezTo>
                    <a:pt x="4713" y="7130"/>
                    <a:pt x="4792" y="7125"/>
                    <a:pt x="4875" y="7114"/>
                  </a:cubicBezTo>
                  <a:cubicBezTo>
                    <a:pt x="5022" y="7094"/>
                    <a:pt x="5189" y="7010"/>
                    <a:pt x="5294" y="6905"/>
                  </a:cubicBezTo>
                  <a:cubicBezTo>
                    <a:pt x="5524" y="6696"/>
                    <a:pt x="5629" y="6424"/>
                    <a:pt x="5712" y="6131"/>
                  </a:cubicBezTo>
                  <a:cubicBezTo>
                    <a:pt x="5715" y="6111"/>
                    <a:pt x="5718" y="6090"/>
                    <a:pt x="5721" y="6070"/>
                  </a:cubicBezTo>
                  <a:lnTo>
                    <a:pt x="5721" y="6070"/>
                  </a:lnTo>
                  <a:cubicBezTo>
                    <a:pt x="6123" y="6869"/>
                    <a:pt x="6578" y="7624"/>
                    <a:pt x="7135" y="8328"/>
                  </a:cubicBezTo>
                  <a:cubicBezTo>
                    <a:pt x="7344" y="8558"/>
                    <a:pt x="7554" y="8788"/>
                    <a:pt x="7826" y="8998"/>
                  </a:cubicBezTo>
                  <a:cubicBezTo>
                    <a:pt x="8077" y="9186"/>
                    <a:pt x="8370" y="9395"/>
                    <a:pt x="8767" y="9395"/>
                  </a:cubicBezTo>
                  <a:cubicBezTo>
                    <a:pt x="8955" y="9395"/>
                    <a:pt x="9123" y="9353"/>
                    <a:pt x="9290" y="9249"/>
                  </a:cubicBezTo>
                  <a:cubicBezTo>
                    <a:pt x="9290" y="9207"/>
                    <a:pt x="9311" y="9207"/>
                    <a:pt x="9332" y="9186"/>
                  </a:cubicBezTo>
                  <a:lnTo>
                    <a:pt x="9395" y="9165"/>
                  </a:lnTo>
                  <a:lnTo>
                    <a:pt x="9479" y="9081"/>
                  </a:lnTo>
                  <a:lnTo>
                    <a:pt x="9646" y="8893"/>
                  </a:lnTo>
                  <a:cubicBezTo>
                    <a:pt x="9897" y="8663"/>
                    <a:pt x="10023" y="8370"/>
                    <a:pt x="10148" y="8077"/>
                  </a:cubicBezTo>
                  <a:cubicBezTo>
                    <a:pt x="10378" y="7512"/>
                    <a:pt x="10483" y="6905"/>
                    <a:pt x="10525" y="6340"/>
                  </a:cubicBezTo>
                  <a:cubicBezTo>
                    <a:pt x="10534" y="6092"/>
                    <a:pt x="10535" y="5848"/>
                    <a:pt x="10529" y="5607"/>
                  </a:cubicBezTo>
                  <a:lnTo>
                    <a:pt x="10529" y="5607"/>
                  </a:lnTo>
                  <a:cubicBezTo>
                    <a:pt x="10936" y="5946"/>
                    <a:pt x="11338" y="6204"/>
                    <a:pt x="11717" y="6340"/>
                  </a:cubicBezTo>
                  <a:cubicBezTo>
                    <a:pt x="11944" y="6427"/>
                    <a:pt x="12156" y="6471"/>
                    <a:pt x="12342" y="6471"/>
                  </a:cubicBezTo>
                  <a:cubicBezTo>
                    <a:pt x="12379" y="6471"/>
                    <a:pt x="12415" y="6469"/>
                    <a:pt x="12450" y="6466"/>
                  </a:cubicBezTo>
                  <a:cubicBezTo>
                    <a:pt x="12659" y="6445"/>
                    <a:pt x="12847" y="6382"/>
                    <a:pt x="12973" y="6298"/>
                  </a:cubicBezTo>
                  <a:cubicBezTo>
                    <a:pt x="13098" y="6236"/>
                    <a:pt x="13182" y="6152"/>
                    <a:pt x="13245" y="6089"/>
                  </a:cubicBezTo>
                  <a:lnTo>
                    <a:pt x="13308" y="6026"/>
                  </a:lnTo>
                  <a:cubicBezTo>
                    <a:pt x="13305" y="6022"/>
                    <a:pt x="13302" y="6020"/>
                    <a:pt x="13299" y="6020"/>
                  </a:cubicBezTo>
                  <a:cubicBezTo>
                    <a:pt x="13267" y="6020"/>
                    <a:pt x="13176" y="6165"/>
                    <a:pt x="12952" y="6277"/>
                  </a:cubicBezTo>
                  <a:cubicBezTo>
                    <a:pt x="12826" y="6361"/>
                    <a:pt x="12638" y="6424"/>
                    <a:pt x="12429" y="6424"/>
                  </a:cubicBezTo>
                  <a:cubicBezTo>
                    <a:pt x="12220" y="6424"/>
                    <a:pt x="11989" y="6361"/>
                    <a:pt x="11717" y="6257"/>
                  </a:cubicBezTo>
                  <a:cubicBezTo>
                    <a:pt x="11332" y="6096"/>
                    <a:pt x="10921" y="5824"/>
                    <a:pt x="10524" y="5450"/>
                  </a:cubicBezTo>
                  <a:lnTo>
                    <a:pt x="10524" y="5450"/>
                  </a:lnTo>
                  <a:cubicBezTo>
                    <a:pt x="10513" y="5177"/>
                    <a:pt x="10492" y="4909"/>
                    <a:pt x="10462" y="4645"/>
                  </a:cubicBezTo>
                  <a:cubicBezTo>
                    <a:pt x="10420" y="4081"/>
                    <a:pt x="10316" y="3557"/>
                    <a:pt x="10106" y="3076"/>
                  </a:cubicBezTo>
                  <a:cubicBezTo>
                    <a:pt x="10044" y="2930"/>
                    <a:pt x="10002" y="2804"/>
                    <a:pt x="9918" y="2700"/>
                  </a:cubicBezTo>
                  <a:cubicBezTo>
                    <a:pt x="9834" y="2574"/>
                    <a:pt x="9751" y="2469"/>
                    <a:pt x="9604" y="2386"/>
                  </a:cubicBezTo>
                  <a:cubicBezTo>
                    <a:pt x="9546" y="2371"/>
                    <a:pt x="9479" y="2347"/>
                    <a:pt x="9415" y="2347"/>
                  </a:cubicBezTo>
                  <a:cubicBezTo>
                    <a:pt x="9386" y="2347"/>
                    <a:pt x="9358" y="2352"/>
                    <a:pt x="9332" y="2365"/>
                  </a:cubicBezTo>
                  <a:cubicBezTo>
                    <a:pt x="9227" y="2386"/>
                    <a:pt x="9186" y="2448"/>
                    <a:pt x="9123" y="2490"/>
                  </a:cubicBezTo>
                  <a:cubicBezTo>
                    <a:pt x="9060" y="2574"/>
                    <a:pt x="9060" y="2595"/>
                    <a:pt x="8997" y="2679"/>
                  </a:cubicBezTo>
                  <a:cubicBezTo>
                    <a:pt x="8976" y="2700"/>
                    <a:pt x="8955" y="2741"/>
                    <a:pt x="8955" y="2783"/>
                  </a:cubicBezTo>
                  <a:lnTo>
                    <a:pt x="8914" y="2888"/>
                  </a:lnTo>
                  <a:cubicBezTo>
                    <a:pt x="8872" y="3139"/>
                    <a:pt x="8955" y="3411"/>
                    <a:pt x="9018" y="3620"/>
                  </a:cubicBezTo>
                  <a:cubicBezTo>
                    <a:pt x="9102" y="3829"/>
                    <a:pt x="9207" y="4039"/>
                    <a:pt x="9311" y="4206"/>
                  </a:cubicBezTo>
                  <a:cubicBezTo>
                    <a:pt x="9541" y="4583"/>
                    <a:pt x="9813" y="4897"/>
                    <a:pt x="10064" y="5189"/>
                  </a:cubicBezTo>
                  <a:cubicBezTo>
                    <a:pt x="10096" y="5219"/>
                    <a:pt x="10127" y="5249"/>
                    <a:pt x="10158" y="5278"/>
                  </a:cubicBezTo>
                  <a:lnTo>
                    <a:pt x="10158" y="5278"/>
                  </a:lnTo>
                  <a:cubicBezTo>
                    <a:pt x="10162" y="5590"/>
                    <a:pt x="10151" y="5910"/>
                    <a:pt x="10127" y="6236"/>
                  </a:cubicBezTo>
                  <a:cubicBezTo>
                    <a:pt x="10064" y="6801"/>
                    <a:pt x="9960" y="7345"/>
                    <a:pt x="9751" y="7868"/>
                  </a:cubicBezTo>
                  <a:cubicBezTo>
                    <a:pt x="9646" y="8140"/>
                    <a:pt x="9520" y="8370"/>
                    <a:pt x="9332" y="8579"/>
                  </a:cubicBezTo>
                  <a:lnTo>
                    <a:pt x="9207" y="8705"/>
                  </a:lnTo>
                  <a:lnTo>
                    <a:pt x="9123" y="8788"/>
                  </a:lnTo>
                  <a:lnTo>
                    <a:pt x="9081" y="8809"/>
                  </a:lnTo>
                  <a:lnTo>
                    <a:pt x="9060" y="8851"/>
                  </a:lnTo>
                  <a:cubicBezTo>
                    <a:pt x="8976" y="8914"/>
                    <a:pt x="8851" y="8956"/>
                    <a:pt x="8746" y="8956"/>
                  </a:cubicBezTo>
                  <a:cubicBezTo>
                    <a:pt x="8495" y="8956"/>
                    <a:pt x="8244" y="8809"/>
                    <a:pt x="8035" y="8642"/>
                  </a:cubicBezTo>
                  <a:cubicBezTo>
                    <a:pt x="7805" y="8454"/>
                    <a:pt x="7595" y="8244"/>
                    <a:pt x="7407" y="8014"/>
                  </a:cubicBezTo>
                  <a:cubicBezTo>
                    <a:pt x="6789" y="7185"/>
                    <a:pt x="6276" y="6266"/>
                    <a:pt x="5816" y="5320"/>
                  </a:cubicBezTo>
                  <a:lnTo>
                    <a:pt x="5816" y="5320"/>
                  </a:lnTo>
                  <a:cubicBezTo>
                    <a:pt x="5817" y="5305"/>
                    <a:pt x="5817" y="5289"/>
                    <a:pt x="5817" y="5273"/>
                  </a:cubicBezTo>
                  <a:cubicBezTo>
                    <a:pt x="5838" y="4666"/>
                    <a:pt x="5775" y="4081"/>
                    <a:pt x="5670" y="3495"/>
                  </a:cubicBezTo>
                  <a:cubicBezTo>
                    <a:pt x="5566" y="2888"/>
                    <a:pt x="5440" y="2302"/>
                    <a:pt x="5231" y="1716"/>
                  </a:cubicBezTo>
                  <a:cubicBezTo>
                    <a:pt x="5126" y="1423"/>
                    <a:pt x="5022" y="1130"/>
                    <a:pt x="4813" y="837"/>
                  </a:cubicBezTo>
                  <a:cubicBezTo>
                    <a:pt x="4729" y="754"/>
                    <a:pt x="4687" y="691"/>
                    <a:pt x="4562" y="628"/>
                  </a:cubicBezTo>
                  <a:cubicBezTo>
                    <a:pt x="4525" y="616"/>
                    <a:pt x="4468" y="604"/>
                    <a:pt x="4410" y="604"/>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22"/>
            <p:cNvSpPr/>
            <p:nvPr/>
          </p:nvSpPr>
          <p:spPr>
            <a:xfrm>
              <a:off x="5110650" y="3449700"/>
              <a:ext cx="696250" cy="286600"/>
            </a:xfrm>
            <a:custGeom>
              <a:avLst/>
              <a:gdLst/>
              <a:ahLst/>
              <a:cxnLst/>
              <a:rect l="l" t="t" r="r" b="b"/>
              <a:pathLst>
                <a:path w="27850" h="11464" extrusionOk="0">
                  <a:moveTo>
                    <a:pt x="27850" y="8064"/>
                  </a:moveTo>
                  <a:cubicBezTo>
                    <a:pt x="27848" y="8068"/>
                    <a:pt x="27764" y="8235"/>
                    <a:pt x="27599" y="8524"/>
                  </a:cubicBezTo>
                  <a:cubicBezTo>
                    <a:pt x="27467" y="8730"/>
                    <a:pt x="27283" y="8997"/>
                    <a:pt x="27040" y="9312"/>
                  </a:cubicBezTo>
                  <a:lnTo>
                    <a:pt x="27040" y="9312"/>
                  </a:lnTo>
                  <a:cubicBezTo>
                    <a:pt x="27254" y="9056"/>
                    <a:pt x="27419" y="8839"/>
                    <a:pt x="27536" y="8670"/>
                  </a:cubicBezTo>
                  <a:cubicBezTo>
                    <a:pt x="27763" y="8237"/>
                    <a:pt x="27848" y="8068"/>
                    <a:pt x="27850" y="8064"/>
                  </a:cubicBezTo>
                  <a:close/>
                  <a:moveTo>
                    <a:pt x="7889" y="9089"/>
                  </a:moveTo>
                  <a:cubicBezTo>
                    <a:pt x="7889" y="9089"/>
                    <a:pt x="7742" y="9194"/>
                    <a:pt x="7470" y="9403"/>
                  </a:cubicBezTo>
                  <a:cubicBezTo>
                    <a:pt x="7763" y="9194"/>
                    <a:pt x="7889" y="9089"/>
                    <a:pt x="7889" y="9089"/>
                  </a:cubicBezTo>
                  <a:close/>
                  <a:moveTo>
                    <a:pt x="6500" y="1"/>
                  </a:moveTo>
                  <a:cubicBezTo>
                    <a:pt x="6073" y="1"/>
                    <a:pt x="5649" y="50"/>
                    <a:pt x="5231" y="134"/>
                  </a:cubicBezTo>
                  <a:cubicBezTo>
                    <a:pt x="4499" y="301"/>
                    <a:pt x="3788" y="531"/>
                    <a:pt x="3160" y="866"/>
                  </a:cubicBezTo>
                  <a:cubicBezTo>
                    <a:pt x="3014" y="950"/>
                    <a:pt x="2846" y="1054"/>
                    <a:pt x="2700" y="1138"/>
                  </a:cubicBezTo>
                  <a:cubicBezTo>
                    <a:pt x="2532" y="1242"/>
                    <a:pt x="2386" y="1305"/>
                    <a:pt x="2218" y="1410"/>
                  </a:cubicBezTo>
                  <a:cubicBezTo>
                    <a:pt x="2093" y="1515"/>
                    <a:pt x="1926" y="1619"/>
                    <a:pt x="1800" y="1724"/>
                  </a:cubicBezTo>
                  <a:cubicBezTo>
                    <a:pt x="1674" y="1870"/>
                    <a:pt x="1549" y="1975"/>
                    <a:pt x="1402" y="2100"/>
                  </a:cubicBezTo>
                  <a:cubicBezTo>
                    <a:pt x="921" y="2623"/>
                    <a:pt x="524" y="3230"/>
                    <a:pt x="314" y="3879"/>
                  </a:cubicBezTo>
                  <a:cubicBezTo>
                    <a:pt x="84" y="4528"/>
                    <a:pt x="1" y="5176"/>
                    <a:pt x="21" y="5846"/>
                  </a:cubicBezTo>
                  <a:cubicBezTo>
                    <a:pt x="63" y="7122"/>
                    <a:pt x="545" y="8315"/>
                    <a:pt x="1277" y="9193"/>
                  </a:cubicBezTo>
                  <a:cubicBezTo>
                    <a:pt x="2009" y="10051"/>
                    <a:pt x="3014" y="10574"/>
                    <a:pt x="3913" y="10616"/>
                  </a:cubicBezTo>
                  <a:cubicBezTo>
                    <a:pt x="3983" y="10630"/>
                    <a:pt x="4057" y="10635"/>
                    <a:pt x="4133" y="10635"/>
                  </a:cubicBezTo>
                  <a:cubicBezTo>
                    <a:pt x="4285" y="10635"/>
                    <a:pt x="4443" y="10616"/>
                    <a:pt x="4583" y="10616"/>
                  </a:cubicBezTo>
                  <a:cubicBezTo>
                    <a:pt x="4771" y="10574"/>
                    <a:pt x="4980" y="10574"/>
                    <a:pt x="5169" y="10512"/>
                  </a:cubicBezTo>
                  <a:cubicBezTo>
                    <a:pt x="5378" y="10470"/>
                    <a:pt x="5566" y="10407"/>
                    <a:pt x="5734" y="10365"/>
                  </a:cubicBezTo>
                  <a:cubicBezTo>
                    <a:pt x="5880" y="10302"/>
                    <a:pt x="6027" y="10240"/>
                    <a:pt x="6194" y="10177"/>
                  </a:cubicBezTo>
                  <a:cubicBezTo>
                    <a:pt x="6487" y="10030"/>
                    <a:pt x="6738" y="9926"/>
                    <a:pt x="6947" y="9758"/>
                  </a:cubicBezTo>
                  <a:cubicBezTo>
                    <a:pt x="7156" y="9633"/>
                    <a:pt x="7345" y="9507"/>
                    <a:pt x="7470" y="9403"/>
                  </a:cubicBezTo>
                  <a:lnTo>
                    <a:pt x="7470" y="9403"/>
                  </a:lnTo>
                  <a:cubicBezTo>
                    <a:pt x="7177" y="9570"/>
                    <a:pt x="6738" y="9842"/>
                    <a:pt x="6173" y="10093"/>
                  </a:cubicBezTo>
                  <a:cubicBezTo>
                    <a:pt x="5701" y="10296"/>
                    <a:pt x="5107" y="10484"/>
                    <a:pt x="4434" y="10484"/>
                  </a:cubicBezTo>
                  <a:cubicBezTo>
                    <a:pt x="4272" y="10484"/>
                    <a:pt x="4105" y="10473"/>
                    <a:pt x="3934" y="10449"/>
                  </a:cubicBezTo>
                  <a:cubicBezTo>
                    <a:pt x="3076" y="10344"/>
                    <a:pt x="2156" y="9842"/>
                    <a:pt x="1486" y="9005"/>
                  </a:cubicBezTo>
                  <a:cubicBezTo>
                    <a:pt x="817" y="8168"/>
                    <a:pt x="398" y="7017"/>
                    <a:pt x="356" y="5783"/>
                  </a:cubicBezTo>
                  <a:cubicBezTo>
                    <a:pt x="335" y="4548"/>
                    <a:pt x="754" y="3251"/>
                    <a:pt x="1695" y="2310"/>
                  </a:cubicBezTo>
                  <a:cubicBezTo>
                    <a:pt x="1821" y="2184"/>
                    <a:pt x="1926" y="2079"/>
                    <a:pt x="2072" y="1975"/>
                  </a:cubicBezTo>
                  <a:cubicBezTo>
                    <a:pt x="2198" y="1870"/>
                    <a:pt x="2344" y="1766"/>
                    <a:pt x="2490" y="1661"/>
                  </a:cubicBezTo>
                  <a:cubicBezTo>
                    <a:pt x="2616" y="1556"/>
                    <a:pt x="2762" y="1473"/>
                    <a:pt x="2930" y="1389"/>
                  </a:cubicBezTo>
                  <a:cubicBezTo>
                    <a:pt x="3055" y="1305"/>
                    <a:pt x="3223" y="1242"/>
                    <a:pt x="3369" y="1159"/>
                  </a:cubicBezTo>
                  <a:cubicBezTo>
                    <a:pt x="3976" y="845"/>
                    <a:pt x="4646" y="615"/>
                    <a:pt x="5336" y="468"/>
                  </a:cubicBezTo>
                  <a:cubicBezTo>
                    <a:pt x="5706" y="394"/>
                    <a:pt x="6083" y="359"/>
                    <a:pt x="6463" y="359"/>
                  </a:cubicBezTo>
                  <a:cubicBezTo>
                    <a:pt x="7480" y="359"/>
                    <a:pt x="8513" y="612"/>
                    <a:pt x="9458" y="1054"/>
                  </a:cubicBezTo>
                  <a:cubicBezTo>
                    <a:pt x="10776" y="1661"/>
                    <a:pt x="11948" y="2540"/>
                    <a:pt x="13015" y="3481"/>
                  </a:cubicBezTo>
                  <a:cubicBezTo>
                    <a:pt x="14103" y="4423"/>
                    <a:pt x="15087" y="5448"/>
                    <a:pt x="16028" y="6432"/>
                  </a:cubicBezTo>
                  <a:cubicBezTo>
                    <a:pt x="16991" y="7436"/>
                    <a:pt x="17911" y="8377"/>
                    <a:pt x="18853" y="9235"/>
                  </a:cubicBezTo>
                  <a:cubicBezTo>
                    <a:pt x="19334" y="9654"/>
                    <a:pt x="19794" y="10072"/>
                    <a:pt x="20296" y="10407"/>
                  </a:cubicBezTo>
                  <a:cubicBezTo>
                    <a:pt x="20799" y="10784"/>
                    <a:pt x="21322" y="11035"/>
                    <a:pt x="21845" y="11223"/>
                  </a:cubicBezTo>
                  <a:cubicBezTo>
                    <a:pt x="22279" y="11380"/>
                    <a:pt x="22729" y="11464"/>
                    <a:pt x="23168" y="11464"/>
                  </a:cubicBezTo>
                  <a:cubicBezTo>
                    <a:pt x="23258" y="11464"/>
                    <a:pt x="23347" y="11460"/>
                    <a:pt x="23435" y="11453"/>
                  </a:cubicBezTo>
                  <a:cubicBezTo>
                    <a:pt x="23958" y="11432"/>
                    <a:pt x="24418" y="11307"/>
                    <a:pt x="24837" y="11118"/>
                  </a:cubicBezTo>
                  <a:cubicBezTo>
                    <a:pt x="25674" y="10763"/>
                    <a:pt x="26260" y="10198"/>
                    <a:pt x="26699" y="9737"/>
                  </a:cubicBezTo>
                  <a:cubicBezTo>
                    <a:pt x="26824" y="9588"/>
                    <a:pt x="26937" y="9445"/>
                    <a:pt x="27040" y="9312"/>
                  </a:cubicBezTo>
                  <a:lnTo>
                    <a:pt x="27040" y="9312"/>
                  </a:lnTo>
                  <a:cubicBezTo>
                    <a:pt x="26910" y="9468"/>
                    <a:pt x="26761" y="9639"/>
                    <a:pt x="26594" y="9821"/>
                  </a:cubicBezTo>
                  <a:cubicBezTo>
                    <a:pt x="26155" y="10261"/>
                    <a:pt x="25548" y="10763"/>
                    <a:pt x="24732" y="11098"/>
                  </a:cubicBezTo>
                  <a:cubicBezTo>
                    <a:pt x="24312" y="11264"/>
                    <a:pt x="23826" y="11365"/>
                    <a:pt x="23311" y="11365"/>
                  </a:cubicBezTo>
                  <a:cubicBezTo>
                    <a:pt x="22852" y="11365"/>
                    <a:pt x="22369" y="11285"/>
                    <a:pt x="21887" y="11098"/>
                  </a:cubicBezTo>
                  <a:cubicBezTo>
                    <a:pt x="21385" y="10909"/>
                    <a:pt x="20903" y="10616"/>
                    <a:pt x="20422" y="10281"/>
                  </a:cubicBezTo>
                  <a:cubicBezTo>
                    <a:pt x="19962" y="9947"/>
                    <a:pt x="19480" y="9528"/>
                    <a:pt x="19041" y="9110"/>
                  </a:cubicBezTo>
                  <a:cubicBezTo>
                    <a:pt x="18120" y="8252"/>
                    <a:pt x="17200" y="7268"/>
                    <a:pt x="16258" y="6285"/>
                  </a:cubicBezTo>
                  <a:cubicBezTo>
                    <a:pt x="15317" y="5281"/>
                    <a:pt x="14333" y="4235"/>
                    <a:pt x="13266" y="3272"/>
                  </a:cubicBezTo>
                  <a:cubicBezTo>
                    <a:pt x="12178" y="2310"/>
                    <a:pt x="10985" y="1368"/>
                    <a:pt x="9625" y="740"/>
                  </a:cubicBezTo>
                  <a:cubicBezTo>
                    <a:pt x="8935" y="426"/>
                    <a:pt x="8244" y="196"/>
                    <a:pt x="7470" y="92"/>
                  </a:cubicBezTo>
                  <a:cubicBezTo>
                    <a:pt x="7146" y="29"/>
                    <a:pt x="6823" y="1"/>
                    <a:pt x="65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22"/>
            <p:cNvSpPr/>
            <p:nvPr/>
          </p:nvSpPr>
          <p:spPr>
            <a:xfrm>
              <a:off x="5462175" y="3439425"/>
              <a:ext cx="256325" cy="216400"/>
            </a:xfrm>
            <a:custGeom>
              <a:avLst/>
              <a:gdLst/>
              <a:ahLst/>
              <a:cxnLst/>
              <a:rect l="l" t="t" r="r" b="b"/>
              <a:pathLst>
                <a:path w="10253" h="8656" extrusionOk="0">
                  <a:moveTo>
                    <a:pt x="5013" y="428"/>
                  </a:moveTo>
                  <a:cubicBezTo>
                    <a:pt x="5042" y="453"/>
                    <a:pt x="5122" y="520"/>
                    <a:pt x="5189" y="586"/>
                  </a:cubicBezTo>
                  <a:cubicBezTo>
                    <a:pt x="5503" y="942"/>
                    <a:pt x="5691" y="1444"/>
                    <a:pt x="5859" y="1946"/>
                  </a:cubicBezTo>
                  <a:cubicBezTo>
                    <a:pt x="6110" y="2640"/>
                    <a:pt x="6298" y="3354"/>
                    <a:pt x="6402" y="4060"/>
                  </a:cubicBezTo>
                  <a:lnTo>
                    <a:pt x="6402" y="4060"/>
                  </a:lnTo>
                  <a:cubicBezTo>
                    <a:pt x="5935" y="3142"/>
                    <a:pt x="5473" y="2168"/>
                    <a:pt x="5168" y="1214"/>
                  </a:cubicBezTo>
                  <a:cubicBezTo>
                    <a:pt x="5106" y="942"/>
                    <a:pt x="5022" y="691"/>
                    <a:pt x="5022" y="482"/>
                  </a:cubicBezTo>
                  <a:cubicBezTo>
                    <a:pt x="5014" y="459"/>
                    <a:pt x="5012" y="441"/>
                    <a:pt x="5013" y="428"/>
                  </a:cubicBezTo>
                  <a:close/>
                  <a:moveTo>
                    <a:pt x="4813" y="1"/>
                  </a:moveTo>
                  <a:cubicBezTo>
                    <a:pt x="4750" y="21"/>
                    <a:pt x="4666" y="84"/>
                    <a:pt x="4645" y="126"/>
                  </a:cubicBezTo>
                  <a:cubicBezTo>
                    <a:pt x="4562" y="273"/>
                    <a:pt x="4562" y="377"/>
                    <a:pt x="4562" y="440"/>
                  </a:cubicBezTo>
                  <a:cubicBezTo>
                    <a:pt x="4562" y="796"/>
                    <a:pt x="4645" y="1047"/>
                    <a:pt x="4708" y="1319"/>
                  </a:cubicBezTo>
                  <a:cubicBezTo>
                    <a:pt x="5064" y="2365"/>
                    <a:pt x="5545" y="3348"/>
                    <a:pt x="6047" y="4290"/>
                  </a:cubicBezTo>
                  <a:cubicBezTo>
                    <a:pt x="6195" y="4562"/>
                    <a:pt x="6345" y="4829"/>
                    <a:pt x="6497" y="5091"/>
                  </a:cubicBezTo>
                  <a:lnTo>
                    <a:pt x="6497" y="5091"/>
                  </a:lnTo>
                  <a:cubicBezTo>
                    <a:pt x="6519" y="5545"/>
                    <a:pt x="6470" y="6002"/>
                    <a:pt x="6319" y="6340"/>
                  </a:cubicBezTo>
                  <a:cubicBezTo>
                    <a:pt x="6235" y="6508"/>
                    <a:pt x="6068" y="6612"/>
                    <a:pt x="5901" y="6612"/>
                  </a:cubicBezTo>
                  <a:lnTo>
                    <a:pt x="5838" y="6612"/>
                  </a:lnTo>
                  <a:lnTo>
                    <a:pt x="5754" y="6591"/>
                  </a:lnTo>
                  <a:cubicBezTo>
                    <a:pt x="5712" y="6571"/>
                    <a:pt x="5650" y="6571"/>
                    <a:pt x="5608" y="6550"/>
                  </a:cubicBezTo>
                  <a:cubicBezTo>
                    <a:pt x="5524" y="6508"/>
                    <a:pt x="5419" y="6466"/>
                    <a:pt x="5315" y="6403"/>
                  </a:cubicBezTo>
                  <a:cubicBezTo>
                    <a:pt x="4917" y="6194"/>
                    <a:pt x="4562" y="5922"/>
                    <a:pt x="4248" y="5629"/>
                  </a:cubicBezTo>
                  <a:cubicBezTo>
                    <a:pt x="3934" y="5336"/>
                    <a:pt x="3641" y="5022"/>
                    <a:pt x="3348" y="4729"/>
                  </a:cubicBezTo>
                  <a:cubicBezTo>
                    <a:pt x="2804" y="4164"/>
                    <a:pt x="2344" y="3578"/>
                    <a:pt x="1925" y="3055"/>
                  </a:cubicBezTo>
                  <a:cubicBezTo>
                    <a:pt x="1507" y="2532"/>
                    <a:pt x="1151" y="2093"/>
                    <a:pt x="879" y="1695"/>
                  </a:cubicBezTo>
                  <a:cubicBezTo>
                    <a:pt x="314" y="942"/>
                    <a:pt x="0" y="503"/>
                    <a:pt x="0" y="503"/>
                  </a:cubicBezTo>
                  <a:lnTo>
                    <a:pt x="0" y="503"/>
                  </a:lnTo>
                  <a:cubicBezTo>
                    <a:pt x="0" y="503"/>
                    <a:pt x="272" y="963"/>
                    <a:pt x="795" y="1758"/>
                  </a:cubicBezTo>
                  <a:cubicBezTo>
                    <a:pt x="1046" y="2156"/>
                    <a:pt x="1360" y="2616"/>
                    <a:pt x="1758" y="3160"/>
                  </a:cubicBezTo>
                  <a:cubicBezTo>
                    <a:pt x="2155" y="3725"/>
                    <a:pt x="2595" y="4311"/>
                    <a:pt x="3139" y="4918"/>
                  </a:cubicBezTo>
                  <a:cubicBezTo>
                    <a:pt x="3432" y="5211"/>
                    <a:pt x="3725" y="5524"/>
                    <a:pt x="4039" y="5838"/>
                  </a:cubicBezTo>
                  <a:cubicBezTo>
                    <a:pt x="4352" y="6131"/>
                    <a:pt x="4708" y="6445"/>
                    <a:pt x="5127" y="6675"/>
                  </a:cubicBezTo>
                  <a:cubicBezTo>
                    <a:pt x="5231" y="6717"/>
                    <a:pt x="5336" y="6780"/>
                    <a:pt x="5482" y="6822"/>
                  </a:cubicBezTo>
                  <a:cubicBezTo>
                    <a:pt x="5545" y="6863"/>
                    <a:pt x="5608" y="6884"/>
                    <a:pt x="5650" y="6884"/>
                  </a:cubicBezTo>
                  <a:lnTo>
                    <a:pt x="5733" y="6905"/>
                  </a:lnTo>
                  <a:lnTo>
                    <a:pt x="5838" y="6905"/>
                  </a:lnTo>
                  <a:cubicBezTo>
                    <a:pt x="5867" y="6909"/>
                    <a:pt x="5895" y="6911"/>
                    <a:pt x="5922" y="6911"/>
                  </a:cubicBezTo>
                  <a:cubicBezTo>
                    <a:pt x="6055" y="6911"/>
                    <a:pt x="6173" y="6870"/>
                    <a:pt x="6277" y="6801"/>
                  </a:cubicBezTo>
                  <a:cubicBezTo>
                    <a:pt x="6445" y="6717"/>
                    <a:pt x="6528" y="6612"/>
                    <a:pt x="6591" y="6487"/>
                  </a:cubicBezTo>
                  <a:cubicBezTo>
                    <a:pt x="6759" y="6236"/>
                    <a:pt x="6800" y="5964"/>
                    <a:pt x="6842" y="5713"/>
                  </a:cubicBezTo>
                  <a:cubicBezTo>
                    <a:pt x="6843" y="5700"/>
                    <a:pt x="6844" y="5687"/>
                    <a:pt x="6845" y="5674"/>
                  </a:cubicBezTo>
                  <a:lnTo>
                    <a:pt x="6845" y="5674"/>
                  </a:lnTo>
                  <a:cubicBezTo>
                    <a:pt x="7125" y="6128"/>
                    <a:pt x="7415" y="6567"/>
                    <a:pt x="7721" y="6989"/>
                  </a:cubicBezTo>
                  <a:cubicBezTo>
                    <a:pt x="8035" y="7407"/>
                    <a:pt x="8349" y="7826"/>
                    <a:pt x="8725" y="8161"/>
                  </a:cubicBezTo>
                  <a:cubicBezTo>
                    <a:pt x="8935" y="8328"/>
                    <a:pt x="9102" y="8496"/>
                    <a:pt x="9374" y="8600"/>
                  </a:cubicBezTo>
                  <a:cubicBezTo>
                    <a:pt x="9441" y="8634"/>
                    <a:pt x="9520" y="8655"/>
                    <a:pt x="9605" y="8655"/>
                  </a:cubicBezTo>
                  <a:cubicBezTo>
                    <a:pt x="9679" y="8655"/>
                    <a:pt x="9757" y="8639"/>
                    <a:pt x="9834" y="8600"/>
                  </a:cubicBezTo>
                  <a:lnTo>
                    <a:pt x="9897" y="8579"/>
                  </a:lnTo>
                  <a:lnTo>
                    <a:pt x="9918" y="8558"/>
                  </a:lnTo>
                  <a:lnTo>
                    <a:pt x="9939" y="8537"/>
                  </a:lnTo>
                  <a:lnTo>
                    <a:pt x="10023" y="8454"/>
                  </a:lnTo>
                  <a:cubicBezTo>
                    <a:pt x="10044" y="8391"/>
                    <a:pt x="10106" y="8328"/>
                    <a:pt x="10127" y="8265"/>
                  </a:cubicBezTo>
                  <a:cubicBezTo>
                    <a:pt x="10253" y="8014"/>
                    <a:pt x="10253" y="7763"/>
                    <a:pt x="10253" y="7533"/>
                  </a:cubicBezTo>
                  <a:cubicBezTo>
                    <a:pt x="10253" y="7303"/>
                    <a:pt x="10232" y="7073"/>
                    <a:pt x="10211" y="6863"/>
                  </a:cubicBezTo>
                  <a:cubicBezTo>
                    <a:pt x="10127" y="6403"/>
                    <a:pt x="10044" y="5985"/>
                    <a:pt x="9939" y="5608"/>
                  </a:cubicBezTo>
                  <a:cubicBezTo>
                    <a:pt x="9730" y="4813"/>
                    <a:pt x="9500" y="4102"/>
                    <a:pt x="9290" y="3474"/>
                  </a:cubicBezTo>
                  <a:cubicBezTo>
                    <a:pt x="9060" y="2888"/>
                    <a:pt x="8872" y="2323"/>
                    <a:pt x="8684" y="1884"/>
                  </a:cubicBezTo>
                  <a:cubicBezTo>
                    <a:pt x="8349" y="1005"/>
                    <a:pt x="8119" y="503"/>
                    <a:pt x="8119" y="503"/>
                  </a:cubicBezTo>
                  <a:lnTo>
                    <a:pt x="8119" y="503"/>
                  </a:lnTo>
                  <a:cubicBezTo>
                    <a:pt x="8119" y="503"/>
                    <a:pt x="8307" y="1005"/>
                    <a:pt x="8642" y="1946"/>
                  </a:cubicBezTo>
                  <a:cubicBezTo>
                    <a:pt x="8956" y="2825"/>
                    <a:pt x="9374" y="4143"/>
                    <a:pt x="9730" y="5713"/>
                  </a:cubicBezTo>
                  <a:cubicBezTo>
                    <a:pt x="9813" y="6089"/>
                    <a:pt x="9897" y="6508"/>
                    <a:pt x="9939" y="6926"/>
                  </a:cubicBezTo>
                  <a:cubicBezTo>
                    <a:pt x="9981" y="7135"/>
                    <a:pt x="9981" y="7387"/>
                    <a:pt x="9981" y="7596"/>
                  </a:cubicBezTo>
                  <a:cubicBezTo>
                    <a:pt x="9981" y="7805"/>
                    <a:pt x="9939" y="7993"/>
                    <a:pt x="9876" y="8182"/>
                  </a:cubicBezTo>
                  <a:cubicBezTo>
                    <a:pt x="9834" y="8224"/>
                    <a:pt x="9813" y="8265"/>
                    <a:pt x="9792" y="8286"/>
                  </a:cubicBezTo>
                  <a:cubicBezTo>
                    <a:pt x="9772" y="8286"/>
                    <a:pt x="9772" y="8328"/>
                    <a:pt x="9730" y="8328"/>
                  </a:cubicBezTo>
                  <a:lnTo>
                    <a:pt x="9688" y="8349"/>
                  </a:lnTo>
                  <a:cubicBezTo>
                    <a:pt x="9682" y="8355"/>
                    <a:pt x="9668" y="8358"/>
                    <a:pt x="9651" y="8358"/>
                  </a:cubicBezTo>
                  <a:cubicBezTo>
                    <a:pt x="9607" y="8358"/>
                    <a:pt x="9538" y="8343"/>
                    <a:pt x="9479" y="8328"/>
                  </a:cubicBezTo>
                  <a:cubicBezTo>
                    <a:pt x="9290" y="8244"/>
                    <a:pt x="9102" y="8077"/>
                    <a:pt x="8956" y="7931"/>
                  </a:cubicBezTo>
                  <a:cubicBezTo>
                    <a:pt x="8642" y="7617"/>
                    <a:pt x="8328" y="7219"/>
                    <a:pt x="8035" y="6801"/>
                  </a:cubicBezTo>
                  <a:cubicBezTo>
                    <a:pt x="7625" y="6193"/>
                    <a:pt x="7236" y="5563"/>
                    <a:pt x="6862" y="4903"/>
                  </a:cubicBezTo>
                  <a:lnTo>
                    <a:pt x="6862" y="4903"/>
                  </a:lnTo>
                  <a:cubicBezTo>
                    <a:pt x="6798" y="3862"/>
                    <a:pt x="6569" y="2820"/>
                    <a:pt x="6235" y="1800"/>
                  </a:cubicBezTo>
                  <a:cubicBezTo>
                    <a:pt x="6131" y="1549"/>
                    <a:pt x="6026" y="1319"/>
                    <a:pt x="5922" y="1047"/>
                  </a:cubicBezTo>
                  <a:cubicBezTo>
                    <a:pt x="5796" y="817"/>
                    <a:pt x="5650" y="545"/>
                    <a:pt x="5482" y="314"/>
                  </a:cubicBezTo>
                  <a:cubicBezTo>
                    <a:pt x="5419" y="231"/>
                    <a:pt x="5378" y="189"/>
                    <a:pt x="5294" y="126"/>
                  </a:cubicBezTo>
                  <a:cubicBezTo>
                    <a:pt x="5210" y="84"/>
                    <a:pt x="5127" y="21"/>
                    <a:pt x="50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22"/>
            <p:cNvSpPr/>
            <p:nvPr/>
          </p:nvSpPr>
          <p:spPr>
            <a:xfrm>
              <a:off x="5156150" y="3481800"/>
              <a:ext cx="333250" cy="234900"/>
            </a:xfrm>
            <a:custGeom>
              <a:avLst/>
              <a:gdLst/>
              <a:ahLst/>
              <a:cxnLst/>
              <a:rect l="l" t="t" r="r" b="b"/>
              <a:pathLst>
                <a:path w="13330" h="9396" extrusionOk="0">
                  <a:moveTo>
                    <a:pt x="3164" y="4337"/>
                  </a:moveTo>
                  <a:cubicBezTo>
                    <a:pt x="3425" y="4622"/>
                    <a:pt x="3648" y="4929"/>
                    <a:pt x="3851" y="5294"/>
                  </a:cubicBezTo>
                  <a:cubicBezTo>
                    <a:pt x="3955" y="5482"/>
                    <a:pt x="4039" y="5650"/>
                    <a:pt x="4102" y="5859"/>
                  </a:cubicBezTo>
                  <a:cubicBezTo>
                    <a:pt x="4186" y="6068"/>
                    <a:pt x="4248" y="6298"/>
                    <a:pt x="4186" y="6487"/>
                  </a:cubicBezTo>
                  <a:lnTo>
                    <a:pt x="4165" y="6570"/>
                  </a:lnTo>
                  <a:lnTo>
                    <a:pt x="4144" y="6633"/>
                  </a:lnTo>
                  <a:cubicBezTo>
                    <a:pt x="4144" y="6675"/>
                    <a:pt x="4060" y="6717"/>
                    <a:pt x="4060" y="6759"/>
                  </a:cubicBezTo>
                  <a:cubicBezTo>
                    <a:pt x="4023" y="6808"/>
                    <a:pt x="3987" y="6828"/>
                    <a:pt x="3950" y="6828"/>
                  </a:cubicBezTo>
                  <a:cubicBezTo>
                    <a:pt x="3924" y="6828"/>
                    <a:pt x="3898" y="6818"/>
                    <a:pt x="3872" y="6801"/>
                  </a:cubicBezTo>
                  <a:cubicBezTo>
                    <a:pt x="3788" y="6780"/>
                    <a:pt x="3725" y="6696"/>
                    <a:pt x="3663" y="6591"/>
                  </a:cubicBezTo>
                  <a:cubicBezTo>
                    <a:pt x="3621" y="6529"/>
                    <a:pt x="3558" y="6382"/>
                    <a:pt x="3516" y="6277"/>
                  </a:cubicBezTo>
                  <a:cubicBezTo>
                    <a:pt x="3349" y="5838"/>
                    <a:pt x="3244" y="5315"/>
                    <a:pt x="3202" y="4792"/>
                  </a:cubicBezTo>
                  <a:cubicBezTo>
                    <a:pt x="3184" y="4642"/>
                    <a:pt x="3171" y="4490"/>
                    <a:pt x="3164" y="4337"/>
                  </a:cubicBezTo>
                  <a:close/>
                  <a:moveTo>
                    <a:pt x="7944" y="5033"/>
                  </a:moveTo>
                  <a:cubicBezTo>
                    <a:pt x="8131" y="5457"/>
                    <a:pt x="8298" y="5904"/>
                    <a:pt x="8454" y="6340"/>
                  </a:cubicBezTo>
                  <a:cubicBezTo>
                    <a:pt x="8663" y="6905"/>
                    <a:pt x="8852" y="7512"/>
                    <a:pt x="8914" y="8098"/>
                  </a:cubicBezTo>
                  <a:cubicBezTo>
                    <a:pt x="8950" y="8204"/>
                    <a:pt x="8955" y="8340"/>
                    <a:pt x="8931" y="8418"/>
                  </a:cubicBezTo>
                  <a:lnTo>
                    <a:pt x="8931" y="8418"/>
                  </a:lnTo>
                  <a:cubicBezTo>
                    <a:pt x="8908" y="8405"/>
                    <a:pt x="8884" y="8383"/>
                    <a:pt x="8873" y="8349"/>
                  </a:cubicBezTo>
                  <a:cubicBezTo>
                    <a:pt x="8705" y="8140"/>
                    <a:pt x="8621" y="7847"/>
                    <a:pt x="8517" y="7596"/>
                  </a:cubicBezTo>
                  <a:cubicBezTo>
                    <a:pt x="8287" y="7052"/>
                    <a:pt x="8161" y="6466"/>
                    <a:pt x="8057" y="5901"/>
                  </a:cubicBezTo>
                  <a:cubicBezTo>
                    <a:pt x="8004" y="5607"/>
                    <a:pt x="7967" y="5319"/>
                    <a:pt x="7944" y="5033"/>
                  </a:cubicBezTo>
                  <a:close/>
                  <a:moveTo>
                    <a:pt x="8925" y="8433"/>
                  </a:moveTo>
                  <a:cubicBezTo>
                    <a:pt x="8925" y="8433"/>
                    <a:pt x="8925" y="8433"/>
                    <a:pt x="8925" y="8434"/>
                  </a:cubicBezTo>
                  <a:lnTo>
                    <a:pt x="8925" y="8434"/>
                  </a:lnTo>
                  <a:cubicBezTo>
                    <a:pt x="8921" y="8433"/>
                    <a:pt x="8914" y="8433"/>
                    <a:pt x="8914" y="8433"/>
                  </a:cubicBezTo>
                  <a:lnTo>
                    <a:pt x="8914" y="8433"/>
                  </a:lnTo>
                  <a:lnTo>
                    <a:pt x="8914" y="8433"/>
                  </a:lnTo>
                  <a:close/>
                  <a:moveTo>
                    <a:pt x="8921" y="8443"/>
                  </a:moveTo>
                  <a:lnTo>
                    <a:pt x="8921" y="8443"/>
                  </a:lnTo>
                  <a:cubicBezTo>
                    <a:pt x="8919" y="8447"/>
                    <a:pt x="8917" y="8450"/>
                    <a:pt x="8914" y="8453"/>
                  </a:cubicBezTo>
                  <a:lnTo>
                    <a:pt x="8914" y="8446"/>
                  </a:lnTo>
                  <a:lnTo>
                    <a:pt x="8914" y="8446"/>
                  </a:lnTo>
                  <a:cubicBezTo>
                    <a:pt x="8917" y="8445"/>
                    <a:pt x="8919" y="8444"/>
                    <a:pt x="8921" y="8443"/>
                  </a:cubicBezTo>
                  <a:close/>
                  <a:moveTo>
                    <a:pt x="4562" y="0"/>
                  </a:moveTo>
                  <a:cubicBezTo>
                    <a:pt x="4374" y="0"/>
                    <a:pt x="4186" y="63"/>
                    <a:pt x="4039" y="168"/>
                  </a:cubicBezTo>
                  <a:cubicBezTo>
                    <a:pt x="4039" y="189"/>
                    <a:pt x="3997" y="189"/>
                    <a:pt x="3976" y="210"/>
                  </a:cubicBezTo>
                  <a:lnTo>
                    <a:pt x="3935" y="231"/>
                  </a:lnTo>
                  <a:lnTo>
                    <a:pt x="3851" y="314"/>
                  </a:lnTo>
                  <a:lnTo>
                    <a:pt x="3663" y="503"/>
                  </a:lnTo>
                  <a:cubicBezTo>
                    <a:pt x="3432" y="733"/>
                    <a:pt x="3307" y="1026"/>
                    <a:pt x="3160" y="1319"/>
                  </a:cubicBezTo>
                  <a:cubicBezTo>
                    <a:pt x="2930" y="1883"/>
                    <a:pt x="2826" y="2490"/>
                    <a:pt x="2805" y="3055"/>
                  </a:cubicBezTo>
                  <a:cubicBezTo>
                    <a:pt x="2796" y="3306"/>
                    <a:pt x="2794" y="3553"/>
                    <a:pt x="2799" y="3797"/>
                  </a:cubicBezTo>
                  <a:lnTo>
                    <a:pt x="2799" y="3797"/>
                  </a:lnTo>
                  <a:cubicBezTo>
                    <a:pt x="2390" y="3454"/>
                    <a:pt x="1974" y="3193"/>
                    <a:pt x="1591" y="3055"/>
                  </a:cubicBezTo>
                  <a:cubicBezTo>
                    <a:pt x="1382" y="2968"/>
                    <a:pt x="1158" y="2924"/>
                    <a:pt x="968" y="2924"/>
                  </a:cubicBezTo>
                  <a:cubicBezTo>
                    <a:pt x="930" y="2924"/>
                    <a:pt x="894" y="2926"/>
                    <a:pt x="859" y="2930"/>
                  </a:cubicBezTo>
                  <a:cubicBezTo>
                    <a:pt x="650" y="2951"/>
                    <a:pt x="482" y="3013"/>
                    <a:pt x="336" y="3097"/>
                  </a:cubicBezTo>
                  <a:cubicBezTo>
                    <a:pt x="210" y="3160"/>
                    <a:pt x="126" y="3244"/>
                    <a:pt x="85" y="3306"/>
                  </a:cubicBezTo>
                  <a:lnTo>
                    <a:pt x="1" y="3369"/>
                  </a:lnTo>
                  <a:cubicBezTo>
                    <a:pt x="3" y="3374"/>
                    <a:pt x="6" y="3376"/>
                    <a:pt x="10" y="3376"/>
                  </a:cubicBezTo>
                  <a:cubicBezTo>
                    <a:pt x="42" y="3376"/>
                    <a:pt x="135" y="3230"/>
                    <a:pt x="378" y="3118"/>
                  </a:cubicBezTo>
                  <a:cubicBezTo>
                    <a:pt x="503" y="3034"/>
                    <a:pt x="691" y="2992"/>
                    <a:pt x="901" y="2992"/>
                  </a:cubicBezTo>
                  <a:cubicBezTo>
                    <a:pt x="1110" y="2992"/>
                    <a:pt x="1340" y="3034"/>
                    <a:pt x="1591" y="3139"/>
                  </a:cubicBezTo>
                  <a:cubicBezTo>
                    <a:pt x="1983" y="3302"/>
                    <a:pt x="2400" y="3580"/>
                    <a:pt x="2803" y="3963"/>
                  </a:cubicBezTo>
                  <a:lnTo>
                    <a:pt x="2803" y="3963"/>
                  </a:lnTo>
                  <a:cubicBezTo>
                    <a:pt x="2811" y="4234"/>
                    <a:pt x="2827" y="4502"/>
                    <a:pt x="2847" y="4771"/>
                  </a:cubicBezTo>
                  <a:cubicBezTo>
                    <a:pt x="2909" y="5315"/>
                    <a:pt x="3014" y="5838"/>
                    <a:pt x="3223" y="6340"/>
                  </a:cubicBezTo>
                  <a:cubicBezTo>
                    <a:pt x="3265" y="6466"/>
                    <a:pt x="3328" y="6591"/>
                    <a:pt x="3411" y="6696"/>
                  </a:cubicBezTo>
                  <a:cubicBezTo>
                    <a:pt x="3474" y="6821"/>
                    <a:pt x="3558" y="6926"/>
                    <a:pt x="3725" y="7010"/>
                  </a:cubicBezTo>
                  <a:cubicBezTo>
                    <a:pt x="3769" y="7024"/>
                    <a:pt x="3832" y="7049"/>
                    <a:pt x="3894" y="7049"/>
                  </a:cubicBezTo>
                  <a:cubicBezTo>
                    <a:pt x="3922" y="7049"/>
                    <a:pt x="3950" y="7044"/>
                    <a:pt x="3976" y="7031"/>
                  </a:cubicBezTo>
                  <a:cubicBezTo>
                    <a:pt x="4081" y="7010"/>
                    <a:pt x="4144" y="6968"/>
                    <a:pt x="4186" y="6905"/>
                  </a:cubicBezTo>
                  <a:cubicBezTo>
                    <a:pt x="4269" y="6821"/>
                    <a:pt x="4269" y="6801"/>
                    <a:pt x="4311" y="6717"/>
                  </a:cubicBezTo>
                  <a:cubicBezTo>
                    <a:pt x="4353" y="6696"/>
                    <a:pt x="4374" y="6654"/>
                    <a:pt x="4374" y="6612"/>
                  </a:cubicBezTo>
                  <a:lnTo>
                    <a:pt x="4395" y="6508"/>
                  </a:lnTo>
                  <a:cubicBezTo>
                    <a:pt x="4458" y="6257"/>
                    <a:pt x="4374" y="5984"/>
                    <a:pt x="4290" y="5775"/>
                  </a:cubicBezTo>
                  <a:cubicBezTo>
                    <a:pt x="4207" y="5566"/>
                    <a:pt x="4102" y="5357"/>
                    <a:pt x="3997" y="5189"/>
                  </a:cubicBezTo>
                  <a:cubicBezTo>
                    <a:pt x="3767" y="4813"/>
                    <a:pt x="3516" y="4499"/>
                    <a:pt x="3244" y="4206"/>
                  </a:cubicBezTo>
                  <a:cubicBezTo>
                    <a:pt x="3215" y="4177"/>
                    <a:pt x="3186" y="4148"/>
                    <a:pt x="3156" y="4120"/>
                  </a:cubicBezTo>
                  <a:lnTo>
                    <a:pt x="3156" y="4120"/>
                  </a:lnTo>
                  <a:cubicBezTo>
                    <a:pt x="3151" y="3809"/>
                    <a:pt x="3166" y="3495"/>
                    <a:pt x="3202" y="3181"/>
                  </a:cubicBezTo>
                  <a:cubicBezTo>
                    <a:pt x="3244" y="2595"/>
                    <a:pt x="3349" y="2051"/>
                    <a:pt x="3558" y="1528"/>
                  </a:cubicBezTo>
                  <a:cubicBezTo>
                    <a:pt x="3663" y="1256"/>
                    <a:pt x="3788" y="1026"/>
                    <a:pt x="3976" y="816"/>
                  </a:cubicBezTo>
                  <a:lnTo>
                    <a:pt x="4102" y="691"/>
                  </a:lnTo>
                  <a:lnTo>
                    <a:pt x="4186" y="607"/>
                  </a:lnTo>
                  <a:lnTo>
                    <a:pt x="4248" y="586"/>
                  </a:lnTo>
                  <a:lnTo>
                    <a:pt x="4269" y="544"/>
                  </a:lnTo>
                  <a:cubicBezTo>
                    <a:pt x="4353" y="482"/>
                    <a:pt x="4479" y="440"/>
                    <a:pt x="4583" y="440"/>
                  </a:cubicBezTo>
                  <a:cubicBezTo>
                    <a:pt x="4813" y="440"/>
                    <a:pt x="5085" y="586"/>
                    <a:pt x="5295" y="754"/>
                  </a:cubicBezTo>
                  <a:cubicBezTo>
                    <a:pt x="5525" y="942"/>
                    <a:pt x="5734" y="1151"/>
                    <a:pt x="5922" y="1381"/>
                  </a:cubicBezTo>
                  <a:cubicBezTo>
                    <a:pt x="6549" y="2222"/>
                    <a:pt x="7053" y="3155"/>
                    <a:pt x="7513" y="4115"/>
                  </a:cubicBezTo>
                  <a:lnTo>
                    <a:pt x="7513" y="4115"/>
                  </a:lnTo>
                  <a:cubicBezTo>
                    <a:pt x="7513" y="4124"/>
                    <a:pt x="7513" y="4134"/>
                    <a:pt x="7513" y="4143"/>
                  </a:cubicBezTo>
                  <a:cubicBezTo>
                    <a:pt x="7492" y="4729"/>
                    <a:pt x="7533" y="5315"/>
                    <a:pt x="7638" y="5922"/>
                  </a:cubicBezTo>
                  <a:cubicBezTo>
                    <a:pt x="7743" y="6508"/>
                    <a:pt x="7868" y="7093"/>
                    <a:pt x="8077" y="7700"/>
                  </a:cubicBezTo>
                  <a:cubicBezTo>
                    <a:pt x="8182" y="7972"/>
                    <a:pt x="8287" y="8265"/>
                    <a:pt x="8496" y="8558"/>
                  </a:cubicBezTo>
                  <a:cubicBezTo>
                    <a:pt x="8580" y="8642"/>
                    <a:pt x="8642" y="8705"/>
                    <a:pt x="8768" y="8767"/>
                  </a:cubicBezTo>
                  <a:cubicBezTo>
                    <a:pt x="8792" y="8779"/>
                    <a:pt x="8851" y="8791"/>
                    <a:pt x="8909" y="8791"/>
                  </a:cubicBezTo>
                  <a:cubicBezTo>
                    <a:pt x="8951" y="8791"/>
                    <a:pt x="8992" y="8785"/>
                    <a:pt x="9019" y="8767"/>
                  </a:cubicBezTo>
                  <a:lnTo>
                    <a:pt x="9061" y="8746"/>
                  </a:lnTo>
                  <a:cubicBezTo>
                    <a:pt x="9069" y="8746"/>
                    <a:pt x="9071" y="8750"/>
                    <a:pt x="9073" y="8750"/>
                  </a:cubicBezTo>
                  <a:cubicBezTo>
                    <a:pt x="9075" y="8750"/>
                    <a:pt x="9078" y="8742"/>
                    <a:pt x="9103" y="8705"/>
                  </a:cubicBezTo>
                  <a:lnTo>
                    <a:pt x="9124" y="8684"/>
                  </a:lnTo>
                  <a:cubicBezTo>
                    <a:pt x="9165" y="8684"/>
                    <a:pt x="9186" y="8600"/>
                    <a:pt x="9207" y="8579"/>
                  </a:cubicBezTo>
                  <a:cubicBezTo>
                    <a:pt x="9270" y="8453"/>
                    <a:pt x="9270" y="8349"/>
                    <a:pt x="9270" y="8265"/>
                  </a:cubicBezTo>
                  <a:cubicBezTo>
                    <a:pt x="9291" y="8161"/>
                    <a:pt x="9270" y="8077"/>
                    <a:pt x="9270" y="8014"/>
                  </a:cubicBezTo>
                  <a:cubicBezTo>
                    <a:pt x="9186" y="7345"/>
                    <a:pt x="8998" y="6759"/>
                    <a:pt x="8789" y="6152"/>
                  </a:cubicBezTo>
                  <a:cubicBezTo>
                    <a:pt x="8580" y="5545"/>
                    <a:pt x="8349" y="4938"/>
                    <a:pt x="8077" y="4373"/>
                  </a:cubicBezTo>
                  <a:cubicBezTo>
                    <a:pt x="8023" y="4252"/>
                    <a:pt x="7968" y="4131"/>
                    <a:pt x="7913" y="4010"/>
                  </a:cubicBezTo>
                  <a:lnTo>
                    <a:pt x="7913" y="4010"/>
                  </a:lnTo>
                  <a:cubicBezTo>
                    <a:pt x="7920" y="3797"/>
                    <a:pt x="7940" y="3587"/>
                    <a:pt x="7973" y="3390"/>
                  </a:cubicBezTo>
                  <a:cubicBezTo>
                    <a:pt x="8036" y="3118"/>
                    <a:pt x="8140" y="2888"/>
                    <a:pt x="8287" y="2720"/>
                  </a:cubicBezTo>
                  <a:cubicBezTo>
                    <a:pt x="8405" y="2602"/>
                    <a:pt x="8563" y="2555"/>
                    <a:pt x="8734" y="2555"/>
                  </a:cubicBezTo>
                  <a:cubicBezTo>
                    <a:pt x="9017" y="2555"/>
                    <a:pt x="9337" y="2682"/>
                    <a:pt x="9584" y="2825"/>
                  </a:cubicBezTo>
                  <a:cubicBezTo>
                    <a:pt x="10002" y="3097"/>
                    <a:pt x="10337" y="3432"/>
                    <a:pt x="10630" y="3808"/>
                  </a:cubicBezTo>
                  <a:cubicBezTo>
                    <a:pt x="11195" y="4541"/>
                    <a:pt x="11614" y="5294"/>
                    <a:pt x="11948" y="5964"/>
                  </a:cubicBezTo>
                  <a:cubicBezTo>
                    <a:pt x="12283" y="6654"/>
                    <a:pt x="12534" y="7240"/>
                    <a:pt x="12743" y="7763"/>
                  </a:cubicBezTo>
                  <a:cubicBezTo>
                    <a:pt x="12847" y="8030"/>
                    <a:pt x="12936" y="8268"/>
                    <a:pt x="13012" y="8475"/>
                  </a:cubicBezTo>
                  <a:lnTo>
                    <a:pt x="13012" y="8475"/>
                  </a:lnTo>
                  <a:cubicBezTo>
                    <a:pt x="12944" y="8261"/>
                    <a:pt x="12863" y="8016"/>
                    <a:pt x="12764" y="7742"/>
                  </a:cubicBezTo>
                  <a:cubicBezTo>
                    <a:pt x="12576" y="7219"/>
                    <a:pt x="12346" y="6591"/>
                    <a:pt x="12032" y="5880"/>
                  </a:cubicBezTo>
                  <a:cubicBezTo>
                    <a:pt x="11718" y="5189"/>
                    <a:pt x="11321" y="4394"/>
                    <a:pt x="10756" y="3641"/>
                  </a:cubicBezTo>
                  <a:cubicBezTo>
                    <a:pt x="10442" y="3264"/>
                    <a:pt x="10107" y="2888"/>
                    <a:pt x="9647" y="2595"/>
                  </a:cubicBezTo>
                  <a:cubicBezTo>
                    <a:pt x="9437" y="2427"/>
                    <a:pt x="9165" y="2323"/>
                    <a:pt x="8893" y="2281"/>
                  </a:cubicBezTo>
                  <a:cubicBezTo>
                    <a:pt x="8831" y="2271"/>
                    <a:pt x="8757" y="2265"/>
                    <a:pt x="8682" y="2265"/>
                  </a:cubicBezTo>
                  <a:cubicBezTo>
                    <a:pt x="8606" y="2265"/>
                    <a:pt x="8527" y="2271"/>
                    <a:pt x="8454" y="2281"/>
                  </a:cubicBezTo>
                  <a:cubicBezTo>
                    <a:pt x="8287" y="2302"/>
                    <a:pt x="8140" y="2386"/>
                    <a:pt x="8036" y="2490"/>
                  </a:cubicBezTo>
                  <a:cubicBezTo>
                    <a:pt x="7805" y="2699"/>
                    <a:pt x="7701" y="2992"/>
                    <a:pt x="7617" y="3264"/>
                  </a:cubicBezTo>
                  <a:cubicBezTo>
                    <a:pt x="7611" y="3293"/>
                    <a:pt x="7605" y="3322"/>
                    <a:pt x="7599" y="3351"/>
                  </a:cubicBezTo>
                  <a:lnTo>
                    <a:pt x="7599" y="3351"/>
                  </a:lnTo>
                  <a:cubicBezTo>
                    <a:pt x="7200" y="2547"/>
                    <a:pt x="6749" y="1776"/>
                    <a:pt x="6173" y="1067"/>
                  </a:cubicBezTo>
                  <a:cubicBezTo>
                    <a:pt x="5964" y="837"/>
                    <a:pt x="5755" y="607"/>
                    <a:pt x="5504" y="398"/>
                  </a:cubicBezTo>
                  <a:cubicBezTo>
                    <a:pt x="5232" y="210"/>
                    <a:pt x="4939" y="0"/>
                    <a:pt x="4562" y="0"/>
                  </a:cubicBezTo>
                  <a:close/>
                  <a:moveTo>
                    <a:pt x="13012" y="8475"/>
                  </a:moveTo>
                  <a:cubicBezTo>
                    <a:pt x="13073" y="8669"/>
                    <a:pt x="13122" y="8837"/>
                    <a:pt x="13162" y="8977"/>
                  </a:cubicBezTo>
                  <a:cubicBezTo>
                    <a:pt x="13253" y="9173"/>
                    <a:pt x="13300" y="9304"/>
                    <a:pt x="13319" y="9362"/>
                  </a:cubicBezTo>
                  <a:lnTo>
                    <a:pt x="13319" y="9362"/>
                  </a:lnTo>
                  <a:cubicBezTo>
                    <a:pt x="13287" y="9264"/>
                    <a:pt x="13187" y="8954"/>
                    <a:pt x="13012" y="8475"/>
                  </a:cubicBezTo>
                  <a:close/>
                  <a:moveTo>
                    <a:pt x="13319" y="9362"/>
                  </a:moveTo>
                  <a:cubicBezTo>
                    <a:pt x="13326" y="9384"/>
                    <a:pt x="13329" y="9395"/>
                    <a:pt x="13329" y="9395"/>
                  </a:cubicBezTo>
                  <a:cubicBezTo>
                    <a:pt x="13329" y="9395"/>
                    <a:pt x="13326" y="9384"/>
                    <a:pt x="13319" y="936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22"/>
            <p:cNvSpPr/>
            <p:nvPr/>
          </p:nvSpPr>
          <p:spPr>
            <a:xfrm>
              <a:off x="4695850" y="3436675"/>
              <a:ext cx="462375" cy="298100"/>
            </a:xfrm>
            <a:custGeom>
              <a:avLst/>
              <a:gdLst/>
              <a:ahLst/>
              <a:cxnLst/>
              <a:rect l="l" t="t" r="r" b="b"/>
              <a:pathLst>
                <a:path w="18495" h="11924" extrusionOk="0">
                  <a:moveTo>
                    <a:pt x="3515" y="508"/>
                  </a:moveTo>
                  <a:cubicBezTo>
                    <a:pt x="3557" y="508"/>
                    <a:pt x="3620" y="508"/>
                    <a:pt x="3662" y="550"/>
                  </a:cubicBezTo>
                  <a:cubicBezTo>
                    <a:pt x="3766" y="634"/>
                    <a:pt x="3871" y="801"/>
                    <a:pt x="3955" y="947"/>
                  </a:cubicBezTo>
                  <a:cubicBezTo>
                    <a:pt x="4080" y="1261"/>
                    <a:pt x="4185" y="1638"/>
                    <a:pt x="4269" y="1973"/>
                  </a:cubicBezTo>
                  <a:cubicBezTo>
                    <a:pt x="4436" y="2684"/>
                    <a:pt x="4457" y="3375"/>
                    <a:pt x="4457" y="4065"/>
                  </a:cubicBezTo>
                  <a:cubicBezTo>
                    <a:pt x="4436" y="5383"/>
                    <a:pt x="4164" y="6618"/>
                    <a:pt x="3745" y="7643"/>
                  </a:cubicBezTo>
                  <a:cubicBezTo>
                    <a:pt x="3745" y="7644"/>
                    <a:pt x="3744" y="7646"/>
                    <a:pt x="3744" y="7647"/>
                  </a:cubicBezTo>
                  <a:lnTo>
                    <a:pt x="3744" y="7647"/>
                  </a:lnTo>
                  <a:cubicBezTo>
                    <a:pt x="3484" y="6890"/>
                    <a:pt x="3297" y="6116"/>
                    <a:pt x="3181" y="5341"/>
                  </a:cubicBezTo>
                  <a:cubicBezTo>
                    <a:pt x="3034" y="4525"/>
                    <a:pt x="2992" y="3688"/>
                    <a:pt x="2992" y="2893"/>
                  </a:cubicBezTo>
                  <a:cubicBezTo>
                    <a:pt x="2992" y="2475"/>
                    <a:pt x="3013" y="2077"/>
                    <a:pt x="3055" y="1680"/>
                  </a:cubicBezTo>
                  <a:cubicBezTo>
                    <a:pt x="3118" y="1282"/>
                    <a:pt x="3201" y="906"/>
                    <a:pt x="3390" y="613"/>
                  </a:cubicBezTo>
                  <a:lnTo>
                    <a:pt x="3453" y="529"/>
                  </a:lnTo>
                  <a:lnTo>
                    <a:pt x="3494" y="508"/>
                  </a:lnTo>
                  <a:close/>
                  <a:moveTo>
                    <a:pt x="13439" y="380"/>
                  </a:moveTo>
                  <a:cubicBezTo>
                    <a:pt x="13522" y="380"/>
                    <a:pt x="13597" y="421"/>
                    <a:pt x="13663" y="487"/>
                  </a:cubicBezTo>
                  <a:cubicBezTo>
                    <a:pt x="13768" y="592"/>
                    <a:pt x="13852" y="759"/>
                    <a:pt x="13914" y="947"/>
                  </a:cubicBezTo>
                  <a:cubicBezTo>
                    <a:pt x="13998" y="1136"/>
                    <a:pt x="14019" y="1324"/>
                    <a:pt x="14082" y="1533"/>
                  </a:cubicBezTo>
                  <a:cubicBezTo>
                    <a:pt x="14145" y="1910"/>
                    <a:pt x="14186" y="2328"/>
                    <a:pt x="14207" y="2747"/>
                  </a:cubicBezTo>
                  <a:cubicBezTo>
                    <a:pt x="14228" y="4419"/>
                    <a:pt x="13978" y="6195"/>
                    <a:pt x="13331" y="7826"/>
                  </a:cubicBezTo>
                  <a:lnTo>
                    <a:pt x="13331" y="7826"/>
                  </a:lnTo>
                  <a:cubicBezTo>
                    <a:pt x="13186" y="7334"/>
                    <a:pt x="13067" y="6810"/>
                    <a:pt x="12973" y="6262"/>
                  </a:cubicBezTo>
                  <a:cubicBezTo>
                    <a:pt x="12764" y="4923"/>
                    <a:pt x="12680" y="3458"/>
                    <a:pt x="12847" y="1910"/>
                  </a:cubicBezTo>
                  <a:cubicBezTo>
                    <a:pt x="12889" y="1554"/>
                    <a:pt x="12952" y="1157"/>
                    <a:pt x="13056" y="801"/>
                  </a:cubicBezTo>
                  <a:cubicBezTo>
                    <a:pt x="13077" y="696"/>
                    <a:pt x="13140" y="613"/>
                    <a:pt x="13161" y="529"/>
                  </a:cubicBezTo>
                  <a:cubicBezTo>
                    <a:pt x="13182" y="508"/>
                    <a:pt x="13203" y="445"/>
                    <a:pt x="13203" y="445"/>
                  </a:cubicBezTo>
                  <a:lnTo>
                    <a:pt x="13245" y="424"/>
                  </a:lnTo>
                  <a:lnTo>
                    <a:pt x="13287" y="424"/>
                  </a:lnTo>
                  <a:cubicBezTo>
                    <a:pt x="13340" y="394"/>
                    <a:pt x="13391" y="380"/>
                    <a:pt x="13439" y="380"/>
                  </a:cubicBezTo>
                  <a:close/>
                  <a:moveTo>
                    <a:pt x="1106" y="10720"/>
                  </a:moveTo>
                  <a:cubicBezTo>
                    <a:pt x="939" y="10798"/>
                    <a:pt x="785" y="10859"/>
                    <a:pt x="649" y="10907"/>
                  </a:cubicBezTo>
                  <a:cubicBezTo>
                    <a:pt x="440" y="10991"/>
                    <a:pt x="293" y="11054"/>
                    <a:pt x="188" y="11075"/>
                  </a:cubicBezTo>
                  <a:cubicBezTo>
                    <a:pt x="63" y="11179"/>
                    <a:pt x="0" y="11200"/>
                    <a:pt x="0" y="11200"/>
                  </a:cubicBezTo>
                  <a:cubicBezTo>
                    <a:pt x="0" y="11200"/>
                    <a:pt x="63" y="11179"/>
                    <a:pt x="168" y="11137"/>
                  </a:cubicBezTo>
                  <a:cubicBezTo>
                    <a:pt x="272" y="11116"/>
                    <a:pt x="419" y="11075"/>
                    <a:pt x="607" y="10970"/>
                  </a:cubicBezTo>
                  <a:cubicBezTo>
                    <a:pt x="755" y="10908"/>
                    <a:pt x="922" y="10825"/>
                    <a:pt x="1106" y="10720"/>
                  </a:cubicBezTo>
                  <a:close/>
                  <a:moveTo>
                    <a:pt x="13420" y="0"/>
                  </a:moveTo>
                  <a:cubicBezTo>
                    <a:pt x="13306" y="0"/>
                    <a:pt x="13205" y="38"/>
                    <a:pt x="13119" y="90"/>
                  </a:cubicBezTo>
                  <a:lnTo>
                    <a:pt x="13056" y="111"/>
                  </a:lnTo>
                  <a:cubicBezTo>
                    <a:pt x="13056" y="111"/>
                    <a:pt x="13077" y="111"/>
                    <a:pt x="13036" y="131"/>
                  </a:cubicBezTo>
                  <a:lnTo>
                    <a:pt x="13015" y="131"/>
                  </a:lnTo>
                  <a:lnTo>
                    <a:pt x="12973" y="173"/>
                  </a:lnTo>
                  <a:lnTo>
                    <a:pt x="12931" y="215"/>
                  </a:lnTo>
                  <a:cubicBezTo>
                    <a:pt x="12910" y="236"/>
                    <a:pt x="12910" y="278"/>
                    <a:pt x="12868" y="299"/>
                  </a:cubicBezTo>
                  <a:cubicBezTo>
                    <a:pt x="12847" y="320"/>
                    <a:pt x="12826" y="341"/>
                    <a:pt x="12826" y="383"/>
                  </a:cubicBezTo>
                  <a:cubicBezTo>
                    <a:pt x="12764" y="487"/>
                    <a:pt x="12743" y="592"/>
                    <a:pt x="12722" y="696"/>
                  </a:cubicBezTo>
                  <a:cubicBezTo>
                    <a:pt x="12575" y="1115"/>
                    <a:pt x="12533" y="1491"/>
                    <a:pt x="12512" y="1889"/>
                  </a:cubicBezTo>
                  <a:cubicBezTo>
                    <a:pt x="12387" y="3458"/>
                    <a:pt x="12471" y="4944"/>
                    <a:pt x="12722" y="6304"/>
                  </a:cubicBezTo>
                  <a:cubicBezTo>
                    <a:pt x="12832" y="6956"/>
                    <a:pt x="12986" y="7579"/>
                    <a:pt x="13183" y="8155"/>
                  </a:cubicBezTo>
                  <a:lnTo>
                    <a:pt x="13183" y="8155"/>
                  </a:lnTo>
                  <a:cubicBezTo>
                    <a:pt x="12858" y="8851"/>
                    <a:pt x="12473" y="9508"/>
                    <a:pt x="11948" y="10070"/>
                  </a:cubicBezTo>
                  <a:cubicBezTo>
                    <a:pt x="11362" y="10740"/>
                    <a:pt x="10629" y="11221"/>
                    <a:pt x="9771" y="11409"/>
                  </a:cubicBezTo>
                  <a:cubicBezTo>
                    <a:pt x="9273" y="11540"/>
                    <a:pt x="8775" y="11616"/>
                    <a:pt x="8284" y="11616"/>
                  </a:cubicBezTo>
                  <a:cubicBezTo>
                    <a:pt x="7910" y="11616"/>
                    <a:pt x="7539" y="11572"/>
                    <a:pt x="7177" y="11472"/>
                  </a:cubicBezTo>
                  <a:cubicBezTo>
                    <a:pt x="6340" y="11263"/>
                    <a:pt x="5608" y="10740"/>
                    <a:pt x="5064" y="10070"/>
                  </a:cubicBezTo>
                  <a:cubicBezTo>
                    <a:pt x="4509" y="9433"/>
                    <a:pt x="4135" y="8675"/>
                    <a:pt x="3825" y="7875"/>
                  </a:cubicBezTo>
                  <a:lnTo>
                    <a:pt x="3825" y="7875"/>
                  </a:lnTo>
                  <a:cubicBezTo>
                    <a:pt x="3862" y="7799"/>
                    <a:pt x="3898" y="7722"/>
                    <a:pt x="3934" y="7643"/>
                  </a:cubicBezTo>
                  <a:cubicBezTo>
                    <a:pt x="4373" y="6597"/>
                    <a:pt x="4666" y="5362"/>
                    <a:pt x="4708" y="3981"/>
                  </a:cubicBezTo>
                  <a:cubicBezTo>
                    <a:pt x="4708" y="3312"/>
                    <a:pt x="4687" y="2580"/>
                    <a:pt x="4561" y="1847"/>
                  </a:cubicBezTo>
                  <a:cubicBezTo>
                    <a:pt x="4478" y="1471"/>
                    <a:pt x="4373" y="1115"/>
                    <a:pt x="4206" y="738"/>
                  </a:cubicBezTo>
                  <a:cubicBezTo>
                    <a:pt x="4143" y="550"/>
                    <a:pt x="4038" y="383"/>
                    <a:pt x="3850" y="215"/>
                  </a:cubicBezTo>
                  <a:cubicBezTo>
                    <a:pt x="3763" y="146"/>
                    <a:pt x="3662" y="105"/>
                    <a:pt x="3535" y="105"/>
                  </a:cubicBezTo>
                  <a:cubicBezTo>
                    <a:pt x="3509" y="105"/>
                    <a:pt x="3481" y="107"/>
                    <a:pt x="3453" y="111"/>
                  </a:cubicBezTo>
                  <a:cubicBezTo>
                    <a:pt x="3453" y="104"/>
                    <a:pt x="3447" y="102"/>
                    <a:pt x="3438" y="102"/>
                  </a:cubicBezTo>
                  <a:cubicBezTo>
                    <a:pt x="3418" y="102"/>
                    <a:pt x="3378" y="117"/>
                    <a:pt x="3348" y="131"/>
                  </a:cubicBezTo>
                  <a:cubicBezTo>
                    <a:pt x="3327" y="131"/>
                    <a:pt x="3306" y="173"/>
                    <a:pt x="3285" y="194"/>
                  </a:cubicBezTo>
                  <a:cubicBezTo>
                    <a:pt x="3222" y="215"/>
                    <a:pt x="3181" y="278"/>
                    <a:pt x="3139" y="320"/>
                  </a:cubicBezTo>
                  <a:cubicBezTo>
                    <a:pt x="3013" y="508"/>
                    <a:pt x="2929" y="696"/>
                    <a:pt x="2888" y="906"/>
                  </a:cubicBezTo>
                  <a:cubicBezTo>
                    <a:pt x="2825" y="1115"/>
                    <a:pt x="2783" y="1282"/>
                    <a:pt x="2762" y="1491"/>
                  </a:cubicBezTo>
                  <a:cubicBezTo>
                    <a:pt x="2699" y="1889"/>
                    <a:pt x="2678" y="2308"/>
                    <a:pt x="2657" y="2726"/>
                  </a:cubicBezTo>
                  <a:cubicBezTo>
                    <a:pt x="2616" y="3563"/>
                    <a:pt x="2678" y="4400"/>
                    <a:pt x="2804" y="5258"/>
                  </a:cubicBezTo>
                  <a:cubicBezTo>
                    <a:pt x="2929" y="6137"/>
                    <a:pt x="3118" y="6994"/>
                    <a:pt x="3432" y="7831"/>
                  </a:cubicBezTo>
                  <a:cubicBezTo>
                    <a:pt x="3466" y="7922"/>
                    <a:pt x="3501" y="8013"/>
                    <a:pt x="3537" y="8103"/>
                  </a:cubicBezTo>
                  <a:lnTo>
                    <a:pt x="3537" y="8103"/>
                  </a:lnTo>
                  <a:cubicBezTo>
                    <a:pt x="3139" y="8903"/>
                    <a:pt x="2632" y="9524"/>
                    <a:pt x="2155" y="9966"/>
                  </a:cubicBezTo>
                  <a:cubicBezTo>
                    <a:pt x="1774" y="10294"/>
                    <a:pt x="1417" y="10541"/>
                    <a:pt x="1106" y="10720"/>
                  </a:cubicBezTo>
                  <a:lnTo>
                    <a:pt x="1106" y="10720"/>
                  </a:lnTo>
                  <a:cubicBezTo>
                    <a:pt x="1451" y="10557"/>
                    <a:pt x="1851" y="10318"/>
                    <a:pt x="2260" y="9966"/>
                  </a:cubicBezTo>
                  <a:cubicBezTo>
                    <a:pt x="2718" y="9557"/>
                    <a:pt x="3201" y="8995"/>
                    <a:pt x="3610" y="8279"/>
                  </a:cubicBezTo>
                  <a:lnTo>
                    <a:pt x="3610" y="8279"/>
                  </a:lnTo>
                  <a:cubicBezTo>
                    <a:pt x="3901" y="8963"/>
                    <a:pt x="4272" y="9632"/>
                    <a:pt x="4771" y="10217"/>
                  </a:cubicBezTo>
                  <a:cubicBezTo>
                    <a:pt x="5378" y="10907"/>
                    <a:pt x="6173" y="11493"/>
                    <a:pt x="7093" y="11744"/>
                  </a:cubicBezTo>
                  <a:cubicBezTo>
                    <a:pt x="7516" y="11869"/>
                    <a:pt x="7947" y="11923"/>
                    <a:pt x="8379" y="11923"/>
                  </a:cubicBezTo>
                  <a:cubicBezTo>
                    <a:pt x="8888" y="11923"/>
                    <a:pt x="9399" y="11848"/>
                    <a:pt x="9897" y="11723"/>
                  </a:cubicBezTo>
                  <a:cubicBezTo>
                    <a:pt x="10818" y="11514"/>
                    <a:pt x="11655" y="10970"/>
                    <a:pt x="12282" y="10258"/>
                  </a:cubicBezTo>
                  <a:cubicBezTo>
                    <a:pt x="12723" y="9759"/>
                    <a:pt x="13071" y="9198"/>
                    <a:pt x="13355" y="8618"/>
                  </a:cubicBezTo>
                  <a:lnTo>
                    <a:pt x="13355" y="8618"/>
                  </a:lnTo>
                  <a:cubicBezTo>
                    <a:pt x="13534" y="9063"/>
                    <a:pt x="13741" y="9474"/>
                    <a:pt x="13977" y="9840"/>
                  </a:cubicBezTo>
                  <a:cubicBezTo>
                    <a:pt x="14291" y="10321"/>
                    <a:pt x="14626" y="10698"/>
                    <a:pt x="15023" y="11012"/>
                  </a:cubicBezTo>
                  <a:cubicBezTo>
                    <a:pt x="15400" y="11305"/>
                    <a:pt x="15797" y="11514"/>
                    <a:pt x="16195" y="11619"/>
                  </a:cubicBezTo>
                  <a:cubicBezTo>
                    <a:pt x="16546" y="11726"/>
                    <a:pt x="16874" y="11760"/>
                    <a:pt x="17167" y="11760"/>
                  </a:cubicBezTo>
                  <a:cubicBezTo>
                    <a:pt x="17503" y="11760"/>
                    <a:pt x="17792" y="11715"/>
                    <a:pt x="18015" y="11681"/>
                  </a:cubicBezTo>
                  <a:cubicBezTo>
                    <a:pt x="18223" y="11619"/>
                    <a:pt x="18390" y="11577"/>
                    <a:pt x="18495" y="11536"/>
                  </a:cubicBezTo>
                  <a:lnTo>
                    <a:pt x="18495" y="11536"/>
                  </a:lnTo>
                  <a:cubicBezTo>
                    <a:pt x="18390" y="11577"/>
                    <a:pt x="18223" y="11619"/>
                    <a:pt x="18015" y="11639"/>
                  </a:cubicBezTo>
                  <a:cubicBezTo>
                    <a:pt x="17813" y="11670"/>
                    <a:pt x="17562" y="11705"/>
                    <a:pt x="17272" y="11705"/>
                  </a:cubicBezTo>
                  <a:cubicBezTo>
                    <a:pt x="16961" y="11705"/>
                    <a:pt x="16605" y="11665"/>
                    <a:pt x="16216" y="11535"/>
                  </a:cubicBezTo>
                  <a:cubicBezTo>
                    <a:pt x="15860" y="11409"/>
                    <a:pt x="15463" y="11221"/>
                    <a:pt x="15086" y="10907"/>
                  </a:cubicBezTo>
                  <a:cubicBezTo>
                    <a:pt x="14730" y="10593"/>
                    <a:pt x="14417" y="10217"/>
                    <a:pt x="14124" y="9735"/>
                  </a:cubicBezTo>
                  <a:cubicBezTo>
                    <a:pt x="13880" y="9313"/>
                    <a:pt x="13670" y="8841"/>
                    <a:pt x="13491" y="8328"/>
                  </a:cubicBezTo>
                  <a:lnTo>
                    <a:pt x="13491" y="8328"/>
                  </a:lnTo>
                  <a:cubicBezTo>
                    <a:pt x="13559" y="8177"/>
                    <a:pt x="13623" y="8025"/>
                    <a:pt x="13684" y="7873"/>
                  </a:cubicBezTo>
                  <a:cubicBezTo>
                    <a:pt x="14019" y="7036"/>
                    <a:pt x="14228" y="6178"/>
                    <a:pt x="14396" y="5279"/>
                  </a:cubicBezTo>
                  <a:cubicBezTo>
                    <a:pt x="14542" y="4421"/>
                    <a:pt x="14605" y="3542"/>
                    <a:pt x="14584" y="2663"/>
                  </a:cubicBezTo>
                  <a:cubicBezTo>
                    <a:pt x="14542" y="2245"/>
                    <a:pt x="14500" y="1805"/>
                    <a:pt x="14417" y="1387"/>
                  </a:cubicBezTo>
                  <a:cubicBezTo>
                    <a:pt x="14375" y="1178"/>
                    <a:pt x="14312" y="968"/>
                    <a:pt x="14228" y="759"/>
                  </a:cubicBezTo>
                  <a:cubicBezTo>
                    <a:pt x="14165" y="592"/>
                    <a:pt x="14061" y="383"/>
                    <a:pt x="13873" y="194"/>
                  </a:cubicBezTo>
                  <a:cubicBezTo>
                    <a:pt x="13768" y="111"/>
                    <a:pt x="13663" y="27"/>
                    <a:pt x="13496" y="6"/>
                  </a:cubicBezTo>
                  <a:cubicBezTo>
                    <a:pt x="13470" y="2"/>
                    <a:pt x="13445" y="0"/>
                    <a:pt x="134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22"/>
            <p:cNvSpPr/>
            <p:nvPr/>
          </p:nvSpPr>
          <p:spPr>
            <a:xfrm>
              <a:off x="4849625" y="3460875"/>
              <a:ext cx="121900" cy="228675"/>
            </a:xfrm>
            <a:custGeom>
              <a:avLst/>
              <a:gdLst/>
              <a:ahLst/>
              <a:cxnLst/>
              <a:rect l="l" t="t" r="r" b="b"/>
              <a:pathLst>
                <a:path w="4876" h="9147" extrusionOk="0">
                  <a:moveTo>
                    <a:pt x="2025" y="3546"/>
                  </a:moveTo>
                  <a:cubicBezTo>
                    <a:pt x="2067" y="3706"/>
                    <a:pt x="2110" y="3870"/>
                    <a:pt x="2156" y="4039"/>
                  </a:cubicBezTo>
                  <a:cubicBezTo>
                    <a:pt x="2281" y="4562"/>
                    <a:pt x="2386" y="5127"/>
                    <a:pt x="2470" y="5733"/>
                  </a:cubicBezTo>
                  <a:cubicBezTo>
                    <a:pt x="2532" y="6340"/>
                    <a:pt x="2595" y="6968"/>
                    <a:pt x="2574" y="7575"/>
                  </a:cubicBezTo>
                  <a:cubicBezTo>
                    <a:pt x="2574" y="7847"/>
                    <a:pt x="2512" y="8161"/>
                    <a:pt x="2407" y="8433"/>
                  </a:cubicBezTo>
                  <a:cubicBezTo>
                    <a:pt x="2365" y="8537"/>
                    <a:pt x="2281" y="8642"/>
                    <a:pt x="2198" y="8684"/>
                  </a:cubicBezTo>
                  <a:cubicBezTo>
                    <a:pt x="2156" y="8726"/>
                    <a:pt x="2114" y="8726"/>
                    <a:pt x="2072" y="8726"/>
                  </a:cubicBezTo>
                  <a:cubicBezTo>
                    <a:pt x="1988" y="8726"/>
                    <a:pt x="1988" y="8726"/>
                    <a:pt x="1947" y="8684"/>
                  </a:cubicBezTo>
                  <a:cubicBezTo>
                    <a:pt x="1779" y="8579"/>
                    <a:pt x="1654" y="8307"/>
                    <a:pt x="1570" y="8014"/>
                  </a:cubicBezTo>
                  <a:cubicBezTo>
                    <a:pt x="1528" y="7721"/>
                    <a:pt x="1465" y="7407"/>
                    <a:pt x="1465" y="7094"/>
                  </a:cubicBezTo>
                  <a:cubicBezTo>
                    <a:pt x="1444" y="6466"/>
                    <a:pt x="1486" y="5838"/>
                    <a:pt x="1591" y="5273"/>
                  </a:cubicBezTo>
                  <a:cubicBezTo>
                    <a:pt x="1699" y="4659"/>
                    <a:pt x="1845" y="4079"/>
                    <a:pt x="2025" y="3546"/>
                  </a:cubicBezTo>
                  <a:close/>
                  <a:moveTo>
                    <a:pt x="1" y="0"/>
                  </a:moveTo>
                  <a:lnTo>
                    <a:pt x="22" y="42"/>
                  </a:lnTo>
                  <a:cubicBezTo>
                    <a:pt x="63" y="42"/>
                    <a:pt x="105" y="63"/>
                    <a:pt x="189" y="84"/>
                  </a:cubicBezTo>
                  <a:cubicBezTo>
                    <a:pt x="315" y="147"/>
                    <a:pt x="503" y="272"/>
                    <a:pt x="691" y="482"/>
                  </a:cubicBezTo>
                  <a:cubicBezTo>
                    <a:pt x="1047" y="900"/>
                    <a:pt x="1423" y="1632"/>
                    <a:pt x="1737" y="2553"/>
                  </a:cubicBezTo>
                  <a:cubicBezTo>
                    <a:pt x="1788" y="2704"/>
                    <a:pt x="1836" y="2863"/>
                    <a:pt x="1883" y="3028"/>
                  </a:cubicBezTo>
                  <a:lnTo>
                    <a:pt x="1883" y="3028"/>
                  </a:lnTo>
                  <a:cubicBezTo>
                    <a:pt x="1595" y="3679"/>
                    <a:pt x="1365" y="4418"/>
                    <a:pt x="1214" y="5210"/>
                  </a:cubicBezTo>
                  <a:cubicBezTo>
                    <a:pt x="1110" y="5838"/>
                    <a:pt x="1026" y="6466"/>
                    <a:pt x="1047" y="7114"/>
                  </a:cubicBezTo>
                  <a:cubicBezTo>
                    <a:pt x="1068" y="7428"/>
                    <a:pt x="1110" y="7763"/>
                    <a:pt x="1172" y="8119"/>
                  </a:cubicBezTo>
                  <a:cubicBezTo>
                    <a:pt x="1235" y="8265"/>
                    <a:pt x="1277" y="8454"/>
                    <a:pt x="1361" y="8600"/>
                  </a:cubicBezTo>
                  <a:cubicBezTo>
                    <a:pt x="1444" y="8767"/>
                    <a:pt x="1549" y="8956"/>
                    <a:pt x="1758" y="9060"/>
                  </a:cubicBezTo>
                  <a:cubicBezTo>
                    <a:pt x="1868" y="9120"/>
                    <a:pt x="1978" y="9147"/>
                    <a:pt x="2086" y="9147"/>
                  </a:cubicBezTo>
                  <a:cubicBezTo>
                    <a:pt x="2203" y="9147"/>
                    <a:pt x="2318" y="9115"/>
                    <a:pt x="2428" y="9060"/>
                  </a:cubicBezTo>
                  <a:cubicBezTo>
                    <a:pt x="2637" y="8956"/>
                    <a:pt x="2742" y="8746"/>
                    <a:pt x="2825" y="8579"/>
                  </a:cubicBezTo>
                  <a:cubicBezTo>
                    <a:pt x="2951" y="8244"/>
                    <a:pt x="2993" y="7910"/>
                    <a:pt x="3014" y="7554"/>
                  </a:cubicBezTo>
                  <a:cubicBezTo>
                    <a:pt x="3035" y="6884"/>
                    <a:pt x="2993" y="6257"/>
                    <a:pt x="2888" y="5650"/>
                  </a:cubicBezTo>
                  <a:cubicBezTo>
                    <a:pt x="2784" y="5043"/>
                    <a:pt x="2637" y="4478"/>
                    <a:pt x="2491" y="3934"/>
                  </a:cubicBezTo>
                  <a:cubicBezTo>
                    <a:pt x="2394" y="3632"/>
                    <a:pt x="2304" y="3330"/>
                    <a:pt x="2209" y="3043"/>
                  </a:cubicBezTo>
                  <a:lnTo>
                    <a:pt x="2209" y="3043"/>
                  </a:lnTo>
                  <a:cubicBezTo>
                    <a:pt x="2333" y="2733"/>
                    <a:pt x="2469" y="2443"/>
                    <a:pt x="2616" y="2176"/>
                  </a:cubicBezTo>
                  <a:cubicBezTo>
                    <a:pt x="2846" y="1758"/>
                    <a:pt x="3097" y="1402"/>
                    <a:pt x="3348" y="1109"/>
                  </a:cubicBezTo>
                  <a:cubicBezTo>
                    <a:pt x="3579" y="816"/>
                    <a:pt x="3851" y="586"/>
                    <a:pt x="4081" y="419"/>
                  </a:cubicBezTo>
                  <a:cubicBezTo>
                    <a:pt x="4311" y="272"/>
                    <a:pt x="4520" y="168"/>
                    <a:pt x="4667" y="105"/>
                  </a:cubicBezTo>
                  <a:cubicBezTo>
                    <a:pt x="4792" y="63"/>
                    <a:pt x="4876" y="21"/>
                    <a:pt x="4876" y="21"/>
                  </a:cubicBezTo>
                  <a:lnTo>
                    <a:pt x="4876" y="21"/>
                  </a:lnTo>
                  <a:lnTo>
                    <a:pt x="4625" y="105"/>
                  </a:lnTo>
                  <a:cubicBezTo>
                    <a:pt x="4499" y="168"/>
                    <a:pt x="4269" y="231"/>
                    <a:pt x="4039" y="398"/>
                  </a:cubicBezTo>
                  <a:cubicBezTo>
                    <a:pt x="3788" y="523"/>
                    <a:pt x="3516" y="733"/>
                    <a:pt x="3223" y="1026"/>
                  </a:cubicBezTo>
                  <a:cubicBezTo>
                    <a:pt x="2930" y="1277"/>
                    <a:pt x="2637" y="1653"/>
                    <a:pt x="2386" y="2072"/>
                  </a:cubicBezTo>
                  <a:cubicBezTo>
                    <a:pt x="2274" y="2250"/>
                    <a:pt x="2168" y="2440"/>
                    <a:pt x="2066" y="2641"/>
                  </a:cubicBezTo>
                  <a:lnTo>
                    <a:pt x="2066" y="2641"/>
                  </a:lnTo>
                  <a:cubicBezTo>
                    <a:pt x="2041" y="2575"/>
                    <a:pt x="2015" y="2511"/>
                    <a:pt x="1988" y="2448"/>
                  </a:cubicBezTo>
                  <a:cubicBezTo>
                    <a:pt x="1633" y="1528"/>
                    <a:pt x="1214" y="816"/>
                    <a:pt x="796" y="398"/>
                  </a:cubicBezTo>
                  <a:cubicBezTo>
                    <a:pt x="607" y="189"/>
                    <a:pt x="398" y="84"/>
                    <a:pt x="231" y="42"/>
                  </a:cubicBezTo>
                  <a:cubicBezTo>
                    <a:pt x="168" y="0"/>
                    <a:pt x="84" y="0"/>
                    <a:pt x="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22"/>
            <p:cNvSpPr/>
            <p:nvPr/>
          </p:nvSpPr>
          <p:spPr>
            <a:xfrm>
              <a:off x="5746725" y="3487025"/>
              <a:ext cx="202475" cy="588500"/>
            </a:xfrm>
            <a:custGeom>
              <a:avLst/>
              <a:gdLst/>
              <a:ahLst/>
              <a:cxnLst/>
              <a:rect l="l" t="t" r="r" b="b"/>
              <a:pathLst>
                <a:path w="8099" h="23540" extrusionOk="0">
                  <a:moveTo>
                    <a:pt x="3791" y="14494"/>
                  </a:moveTo>
                  <a:cubicBezTo>
                    <a:pt x="3846" y="14494"/>
                    <a:pt x="3901" y="14496"/>
                    <a:pt x="3955" y="14501"/>
                  </a:cubicBezTo>
                  <a:cubicBezTo>
                    <a:pt x="4070" y="14511"/>
                    <a:pt x="4188" y="14528"/>
                    <a:pt x="4306" y="14551"/>
                  </a:cubicBezTo>
                  <a:lnTo>
                    <a:pt x="4306" y="14551"/>
                  </a:lnTo>
                  <a:cubicBezTo>
                    <a:pt x="4171" y="14660"/>
                    <a:pt x="4026" y="14772"/>
                    <a:pt x="3872" y="14856"/>
                  </a:cubicBezTo>
                  <a:cubicBezTo>
                    <a:pt x="3767" y="14940"/>
                    <a:pt x="3641" y="14982"/>
                    <a:pt x="3537" y="15045"/>
                  </a:cubicBezTo>
                  <a:cubicBezTo>
                    <a:pt x="3465" y="15059"/>
                    <a:pt x="3373" y="15083"/>
                    <a:pt x="3302" y="15083"/>
                  </a:cubicBezTo>
                  <a:cubicBezTo>
                    <a:pt x="3270" y="15083"/>
                    <a:pt x="3242" y="15079"/>
                    <a:pt x="3223" y="15066"/>
                  </a:cubicBezTo>
                  <a:cubicBezTo>
                    <a:pt x="3139" y="15066"/>
                    <a:pt x="3118" y="15003"/>
                    <a:pt x="3118" y="14856"/>
                  </a:cubicBezTo>
                  <a:cubicBezTo>
                    <a:pt x="3118" y="14794"/>
                    <a:pt x="3160" y="14689"/>
                    <a:pt x="3244" y="14626"/>
                  </a:cubicBezTo>
                  <a:cubicBezTo>
                    <a:pt x="3392" y="14528"/>
                    <a:pt x="3591" y="14494"/>
                    <a:pt x="3791" y="14494"/>
                  </a:cubicBezTo>
                  <a:close/>
                  <a:moveTo>
                    <a:pt x="1" y="1"/>
                  </a:moveTo>
                  <a:cubicBezTo>
                    <a:pt x="1" y="1"/>
                    <a:pt x="503" y="189"/>
                    <a:pt x="1361" y="607"/>
                  </a:cubicBezTo>
                  <a:cubicBezTo>
                    <a:pt x="2219" y="1047"/>
                    <a:pt x="3432" y="1758"/>
                    <a:pt x="4646" y="2825"/>
                  </a:cubicBezTo>
                  <a:cubicBezTo>
                    <a:pt x="5273" y="3369"/>
                    <a:pt x="5901" y="3997"/>
                    <a:pt x="6466" y="4771"/>
                  </a:cubicBezTo>
                  <a:cubicBezTo>
                    <a:pt x="7010" y="5524"/>
                    <a:pt x="7554" y="6361"/>
                    <a:pt x="7680" y="7387"/>
                  </a:cubicBezTo>
                  <a:cubicBezTo>
                    <a:pt x="7847" y="8370"/>
                    <a:pt x="7659" y="9458"/>
                    <a:pt x="7261" y="10441"/>
                  </a:cubicBezTo>
                  <a:cubicBezTo>
                    <a:pt x="6885" y="11446"/>
                    <a:pt x="6299" y="12366"/>
                    <a:pt x="5629" y="13224"/>
                  </a:cubicBezTo>
                  <a:cubicBezTo>
                    <a:pt x="5284" y="13631"/>
                    <a:pt x="4939" y="13997"/>
                    <a:pt x="4536" y="14363"/>
                  </a:cubicBezTo>
                  <a:lnTo>
                    <a:pt x="4536" y="14363"/>
                  </a:lnTo>
                  <a:cubicBezTo>
                    <a:pt x="4335" y="14317"/>
                    <a:pt x="4127" y="14286"/>
                    <a:pt x="3913" y="14270"/>
                  </a:cubicBezTo>
                  <a:cubicBezTo>
                    <a:pt x="3826" y="14257"/>
                    <a:pt x="3737" y="14248"/>
                    <a:pt x="3646" y="14248"/>
                  </a:cubicBezTo>
                  <a:cubicBezTo>
                    <a:pt x="3454" y="14248"/>
                    <a:pt x="3255" y="14289"/>
                    <a:pt x="3056" y="14417"/>
                  </a:cubicBezTo>
                  <a:cubicBezTo>
                    <a:pt x="2909" y="14501"/>
                    <a:pt x="2825" y="14689"/>
                    <a:pt x="2825" y="14856"/>
                  </a:cubicBezTo>
                  <a:lnTo>
                    <a:pt x="2825" y="14919"/>
                  </a:lnTo>
                  <a:lnTo>
                    <a:pt x="2825" y="15003"/>
                  </a:lnTo>
                  <a:cubicBezTo>
                    <a:pt x="2846" y="15045"/>
                    <a:pt x="2846" y="15066"/>
                    <a:pt x="2888" y="15128"/>
                  </a:cubicBezTo>
                  <a:cubicBezTo>
                    <a:pt x="2909" y="15212"/>
                    <a:pt x="2993" y="15275"/>
                    <a:pt x="3076" y="15317"/>
                  </a:cubicBezTo>
                  <a:cubicBezTo>
                    <a:pt x="3142" y="15339"/>
                    <a:pt x="3205" y="15348"/>
                    <a:pt x="3265" y="15348"/>
                  </a:cubicBezTo>
                  <a:cubicBezTo>
                    <a:pt x="3376" y="15348"/>
                    <a:pt x="3476" y="15316"/>
                    <a:pt x="3558" y="15275"/>
                  </a:cubicBezTo>
                  <a:cubicBezTo>
                    <a:pt x="3704" y="15233"/>
                    <a:pt x="3809" y="15170"/>
                    <a:pt x="3955" y="15107"/>
                  </a:cubicBezTo>
                  <a:cubicBezTo>
                    <a:pt x="4179" y="14945"/>
                    <a:pt x="4402" y="14802"/>
                    <a:pt x="4606" y="14622"/>
                  </a:cubicBezTo>
                  <a:lnTo>
                    <a:pt x="4606" y="14622"/>
                  </a:lnTo>
                  <a:cubicBezTo>
                    <a:pt x="4885" y="14698"/>
                    <a:pt x="5162" y="14802"/>
                    <a:pt x="5420" y="14919"/>
                  </a:cubicBezTo>
                  <a:cubicBezTo>
                    <a:pt x="6320" y="15338"/>
                    <a:pt x="7115" y="16007"/>
                    <a:pt x="7533" y="16823"/>
                  </a:cubicBezTo>
                  <a:cubicBezTo>
                    <a:pt x="7742" y="17242"/>
                    <a:pt x="7847" y="17660"/>
                    <a:pt x="7847" y="18100"/>
                  </a:cubicBezTo>
                  <a:cubicBezTo>
                    <a:pt x="7847" y="18518"/>
                    <a:pt x="7763" y="18936"/>
                    <a:pt x="7638" y="19334"/>
                  </a:cubicBezTo>
                  <a:cubicBezTo>
                    <a:pt x="7366" y="20129"/>
                    <a:pt x="6926" y="20757"/>
                    <a:pt x="6529" y="21280"/>
                  </a:cubicBezTo>
                  <a:cubicBezTo>
                    <a:pt x="6110" y="21803"/>
                    <a:pt x="5692" y="22221"/>
                    <a:pt x="5357" y="22556"/>
                  </a:cubicBezTo>
                  <a:cubicBezTo>
                    <a:pt x="4754" y="23124"/>
                    <a:pt x="4347" y="23436"/>
                    <a:pt x="4236" y="23518"/>
                  </a:cubicBezTo>
                  <a:lnTo>
                    <a:pt x="4236" y="23518"/>
                  </a:lnTo>
                  <a:lnTo>
                    <a:pt x="4520" y="23309"/>
                  </a:lnTo>
                  <a:cubicBezTo>
                    <a:pt x="4729" y="23163"/>
                    <a:pt x="5022" y="22912"/>
                    <a:pt x="5378" y="22598"/>
                  </a:cubicBezTo>
                  <a:cubicBezTo>
                    <a:pt x="5734" y="22284"/>
                    <a:pt x="6152" y="21866"/>
                    <a:pt x="6592" y="21343"/>
                  </a:cubicBezTo>
                  <a:cubicBezTo>
                    <a:pt x="7010" y="20861"/>
                    <a:pt x="7449" y="20192"/>
                    <a:pt x="7742" y="19418"/>
                  </a:cubicBezTo>
                  <a:cubicBezTo>
                    <a:pt x="8035" y="18623"/>
                    <a:pt x="8098" y="17639"/>
                    <a:pt x="7659" y="16739"/>
                  </a:cubicBezTo>
                  <a:cubicBezTo>
                    <a:pt x="7240" y="15861"/>
                    <a:pt x="6403" y="15149"/>
                    <a:pt x="5462" y="14710"/>
                  </a:cubicBezTo>
                  <a:cubicBezTo>
                    <a:pt x="5257" y="14598"/>
                    <a:pt x="5039" y="14507"/>
                    <a:pt x="4811" y="14436"/>
                  </a:cubicBezTo>
                  <a:lnTo>
                    <a:pt x="4811" y="14436"/>
                  </a:lnTo>
                  <a:cubicBezTo>
                    <a:pt x="5160" y="14114"/>
                    <a:pt x="5491" y="13783"/>
                    <a:pt x="5776" y="13392"/>
                  </a:cubicBezTo>
                  <a:cubicBezTo>
                    <a:pt x="6487" y="12534"/>
                    <a:pt x="7052" y="11571"/>
                    <a:pt x="7449" y="10546"/>
                  </a:cubicBezTo>
                  <a:cubicBezTo>
                    <a:pt x="7847" y="9521"/>
                    <a:pt x="8035" y="8433"/>
                    <a:pt x="7868" y="7387"/>
                  </a:cubicBezTo>
                  <a:cubicBezTo>
                    <a:pt x="7784" y="6864"/>
                    <a:pt x="7617" y="6361"/>
                    <a:pt x="7366" y="5922"/>
                  </a:cubicBezTo>
                  <a:cubicBezTo>
                    <a:pt x="7136" y="5462"/>
                    <a:pt x="6885" y="5085"/>
                    <a:pt x="6592" y="4687"/>
                  </a:cubicBezTo>
                  <a:cubicBezTo>
                    <a:pt x="6006" y="3934"/>
                    <a:pt x="5357" y="3307"/>
                    <a:pt x="4729" y="2762"/>
                  </a:cubicBezTo>
                  <a:cubicBezTo>
                    <a:pt x="3474" y="1716"/>
                    <a:pt x="2240" y="1026"/>
                    <a:pt x="1382" y="607"/>
                  </a:cubicBezTo>
                  <a:cubicBezTo>
                    <a:pt x="524" y="189"/>
                    <a:pt x="1" y="1"/>
                    <a:pt x="1" y="1"/>
                  </a:cubicBezTo>
                  <a:close/>
                  <a:moveTo>
                    <a:pt x="4236" y="23518"/>
                  </a:moveTo>
                  <a:lnTo>
                    <a:pt x="4206" y="23540"/>
                  </a:lnTo>
                  <a:cubicBezTo>
                    <a:pt x="4206" y="23540"/>
                    <a:pt x="4217" y="23532"/>
                    <a:pt x="4236" y="23518"/>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22"/>
            <p:cNvSpPr/>
            <p:nvPr/>
          </p:nvSpPr>
          <p:spPr>
            <a:xfrm>
              <a:off x="5753525" y="3532525"/>
              <a:ext cx="172650" cy="283225"/>
            </a:xfrm>
            <a:custGeom>
              <a:avLst/>
              <a:gdLst/>
              <a:ahLst/>
              <a:cxnLst/>
              <a:rect l="l" t="t" r="r" b="b"/>
              <a:pathLst>
                <a:path w="6906" h="11329" extrusionOk="0">
                  <a:moveTo>
                    <a:pt x="6823" y="5526"/>
                  </a:moveTo>
                  <a:cubicBezTo>
                    <a:pt x="6875" y="5545"/>
                    <a:pt x="6898" y="5569"/>
                    <a:pt x="6904" y="5569"/>
                  </a:cubicBezTo>
                  <a:cubicBezTo>
                    <a:pt x="6905" y="5569"/>
                    <a:pt x="6905" y="5569"/>
                    <a:pt x="6905" y="5567"/>
                  </a:cubicBezTo>
                  <a:cubicBezTo>
                    <a:pt x="6905" y="5567"/>
                    <a:pt x="6875" y="5536"/>
                    <a:pt x="6823" y="5526"/>
                  </a:cubicBezTo>
                  <a:close/>
                  <a:moveTo>
                    <a:pt x="4743" y="7882"/>
                  </a:moveTo>
                  <a:cubicBezTo>
                    <a:pt x="4758" y="8086"/>
                    <a:pt x="4768" y="8291"/>
                    <a:pt x="4771" y="8496"/>
                  </a:cubicBezTo>
                  <a:cubicBezTo>
                    <a:pt x="4771" y="9124"/>
                    <a:pt x="4750" y="9772"/>
                    <a:pt x="4562" y="10358"/>
                  </a:cubicBezTo>
                  <a:cubicBezTo>
                    <a:pt x="4541" y="10505"/>
                    <a:pt x="4499" y="10630"/>
                    <a:pt x="4416" y="10777"/>
                  </a:cubicBezTo>
                  <a:cubicBezTo>
                    <a:pt x="4332" y="10902"/>
                    <a:pt x="4248" y="11007"/>
                    <a:pt x="4144" y="11049"/>
                  </a:cubicBezTo>
                  <a:cubicBezTo>
                    <a:pt x="4102" y="11090"/>
                    <a:pt x="4081" y="11090"/>
                    <a:pt x="4018" y="11090"/>
                  </a:cubicBezTo>
                  <a:cubicBezTo>
                    <a:pt x="3976" y="11090"/>
                    <a:pt x="3913" y="11049"/>
                    <a:pt x="3872" y="11028"/>
                  </a:cubicBezTo>
                  <a:cubicBezTo>
                    <a:pt x="3767" y="10944"/>
                    <a:pt x="3725" y="10839"/>
                    <a:pt x="3704" y="10714"/>
                  </a:cubicBezTo>
                  <a:cubicBezTo>
                    <a:pt x="3683" y="10463"/>
                    <a:pt x="3725" y="10170"/>
                    <a:pt x="3809" y="9898"/>
                  </a:cubicBezTo>
                  <a:cubicBezTo>
                    <a:pt x="3892" y="9626"/>
                    <a:pt x="3997" y="9375"/>
                    <a:pt x="4102" y="9124"/>
                  </a:cubicBezTo>
                  <a:cubicBezTo>
                    <a:pt x="4310" y="8669"/>
                    <a:pt x="4519" y="8265"/>
                    <a:pt x="4743" y="7882"/>
                  </a:cubicBezTo>
                  <a:close/>
                  <a:moveTo>
                    <a:pt x="1" y="1"/>
                  </a:moveTo>
                  <a:cubicBezTo>
                    <a:pt x="1" y="1"/>
                    <a:pt x="64" y="43"/>
                    <a:pt x="189" y="126"/>
                  </a:cubicBezTo>
                  <a:cubicBezTo>
                    <a:pt x="335" y="210"/>
                    <a:pt x="524" y="336"/>
                    <a:pt x="754" y="482"/>
                  </a:cubicBezTo>
                  <a:cubicBezTo>
                    <a:pt x="1214" y="796"/>
                    <a:pt x="1842" y="1319"/>
                    <a:pt x="2449" y="2051"/>
                  </a:cubicBezTo>
                  <a:cubicBezTo>
                    <a:pt x="3056" y="2784"/>
                    <a:pt x="3662" y="3725"/>
                    <a:pt x="4081" y="4855"/>
                  </a:cubicBezTo>
                  <a:cubicBezTo>
                    <a:pt x="4388" y="5685"/>
                    <a:pt x="4605" y="6583"/>
                    <a:pt x="4707" y="7499"/>
                  </a:cubicBezTo>
                  <a:lnTo>
                    <a:pt x="4707" y="7499"/>
                  </a:lnTo>
                  <a:cubicBezTo>
                    <a:pt x="4673" y="7552"/>
                    <a:pt x="4639" y="7605"/>
                    <a:pt x="4604" y="7659"/>
                  </a:cubicBezTo>
                  <a:cubicBezTo>
                    <a:pt x="4332" y="8057"/>
                    <a:pt x="4081" y="8517"/>
                    <a:pt x="3830" y="9019"/>
                  </a:cubicBezTo>
                  <a:cubicBezTo>
                    <a:pt x="3704" y="9270"/>
                    <a:pt x="3600" y="9542"/>
                    <a:pt x="3516" y="9835"/>
                  </a:cubicBezTo>
                  <a:cubicBezTo>
                    <a:pt x="3453" y="10107"/>
                    <a:pt x="3369" y="10400"/>
                    <a:pt x="3390" y="10735"/>
                  </a:cubicBezTo>
                  <a:cubicBezTo>
                    <a:pt x="3390" y="10902"/>
                    <a:pt x="3474" y="11090"/>
                    <a:pt x="3620" y="11216"/>
                  </a:cubicBezTo>
                  <a:cubicBezTo>
                    <a:pt x="3704" y="11258"/>
                    <a:pt x="3788" y="11321"/>
                    <a:pt x="3892" y="11321"/>
                  </a:cubicBezTo>
                  <a:cubicBezTo>
                    <a:pt x="3919" y="11326"/>
                    <a:pt x="3946" y="11328"/>
                    <a:pt x="3974" y="11328"/>
                  </a:cubicBezTo>
                  <a:cubicBezTo>
                    <a:pt x="4057" y="11328"/>
                    <a:pt x="4144" y="11305"/>
                    <a:pt x="4206" y="11258"/>
                  </a:cubicBezTo>
                  <a:cubicBezTo>
                    <a:pt x="4374" y="11153"/>
                    <a:pt x="4499" y="11028"/>
                    <a:pt x="4562" y="10881"/>
                  </a:cubicBezTo>
                  <a:cubicBezTo>
                    <a:pt x="4646" y="10714"/>
                    <a:pt x="4709" y="10567"/>
                    <a:pt x="4750" y="10400"/>
                  </a:cubicBezTo>
                  <a:cubicBezTo>
                    <a:pt x="4939" y="9772"/>
                    <a:pt x="4960" y="9124"/>
                    <a:pt x="4960" y="8475"/>
                  </a:cubicBezTo>
                  <a:cubicBezTo>
                    <a:pt x="4955" y="8183"/>
                    <a:pt x="4937" y="7893"/>
                    <a:pt x="4907" y="7606"/>
                  </a:cubicBezTo>
                  <a:lnTo>
                    <a:pt x="4907" y="7606"/>
                  </a:lnTo>
                  <a:cubicBezTo>
                    <a:pt x="5357" y="6864"/>
                    <a:pt x="5801" y="6273"/>
                    <a:pt x="6173" y="5901"/>
                  </a:cubicBezTo>
                  <a:cubicBezTo>
                    <a:pt x="6382" y="5713"/>
                    <a:pt x="6550" y="5588"/>
                    <a:pt x="6696" y="5546"/>
                  </a:cubicBezTo>
                  <a:cubicBezTo>
                    <a:pt x="6730" y="5529"/>
                    <a:pt x="6762" y="5522"/>
                    <a:pt x="6789" y="5522"/>
                  </a:cubicBezTo>
                  <a:cubicBezTo>
                    <a:pt x="6801" y="5522"/>
                    <a:pt x="6812" y="5524"/>
                    <a:pt x="6823" y="5526"/>
                  </a:cubicBezTo>
                  <a:lnTo>
                    <a:pt x="6823" y="5526"/>
                  </a:lnTo>
                  <a:cubicBezTo>
                    <a:pt x="6787" y="5512"/>
                    <a:pt x="6738" y="5501"/>
                    <a:pt x="6672" y="5501"/>
                  </a:cubicBezTo>
                  <a:cubicBezTo>
                    <a:pt x="6653" y="5501"/>
                    <a:pt x="6634" y="5502"/>
                    <a:pt x="6613" y="5504"/>
                  </a:cubicBezTo>
                  <a:cubicBezTo>
                    <a:pt x="6445" y="5546"/>
                    <a:pt x="6278" y="5671"/>
                    <a:pt x="6069" y="5860"/>
                  </a:cubicBezTo>
                  <a:cubicBezTo>
                    <a:pt x="5686" y="6155"/>
                    <a:pt x="5289" y="6639"/>
                    <a:pt x="4865" y="7262"/>
                  </a:cubicBezTo>
                  <a:lnTo>
                    <a:pt x="4865" y="7262"/>
                  </a:lnTo>
                  <a:cubicBezTo>
                    <a:pt x="4743" y="6378"/>
                    <a:pt x="4509" y="5530"/>
                    <a:pt x="4206" y="4751"/>
                  </a:cubicBezTo>
                  <a:cubicBezTo>
                    <a:pt x="3767" y="3621"/>
                    <a:pt x="3160" y="2679"/>
                    <a:pt x="2512" y="1947"/>
                  </a:cubicBezTo>
                  <a:cubicBezTo>
                    <a:pt x="1863" y="1215"/>
                    <a:pt x="1214" y="754"/>
                    <a:pt x="754" y="440"/>
                  </a:cubicBezTo>
                  <a:cubicBezTo>
                    <a:pt x="524" y="273"/>
                    <a:pt x="335" y="168"/>
                    <a:pt x="189" y="106"/>
                  </a:cubicBezTo>
                  <a:cubicBezTo>
                    <a:pt x="64" y="22"/>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22"/>
            <p:cNvSpPr/>
            <p:nvPr/>
          </p:nvSpPr>
          <p:spPr>
            <a:xfrm>
              <a:off x="5840875" y="4088200"/>
              <a:ext cx="150175" cy="359075"/>
            </a:xfrm>
            <a:custGeom>
              <a:avLst/>
              <a:gdLst/>
              <a:ahLst/>
              <a:cxnLst/>
              <a:rect l="l" t="t" r="r" b="b"/>
              <a:pathLst>
                <a:path w="6007" h="14363" extrusionOk="0">
                  <a:moveTo>
                    <a:pt x="3323" y="3556"/>
                  </a:moveTo>
                  <a:cubicBezTo>
                    <a:pt x="3327" y="3556"/>
                    <a:pt x="3332" y="3556"/>
                    <a:pt x="3337" y="3556"/>
                  </a:cubicBezTo>
                  <a:lnTo>
                    <a:pt x="3337" y="3556"/>
                  </a:lnTo>
                  <a:cubicBezTo>
                    <a:pt x="2854" y="3990"/>
                    <a:pt x="2338" y="4416"/>
                    <a:pt x="1800" y="4807"/>
                  </a:cubicBezTo>
                  <a:cubicBezTo>
                    <a:pt x="1570" y="4996"/>
                    <a:pt x="1298" y="5142"/>
                    <a:pt x="1068" y="5309"/>
                  </a:cubicBezTo>
                  <a:cubicBezTo>
                    <a:pt x="943" y="5393"/>
                    <a:pt x="817" y="5456"/>
                    <a:pt x="670" y="5519"/>
                  </a:cubicBezTo>
                  <a:cubicBezTo>
                    <a:pt x="545" y="5560"/>
                    <a:pt x="419" y="5623"/>
                    <a:pt x="315" y="5623"/>
                  </a:cubicBezTo>
                  <a:lnTo>
                    <a:pt x="294" y="5623"/>
                  </a:lnTo>
                  <a:lnTo>
                    <a:pt x="294" y="5602"/>
                  </a:lnTo>
                  <a:cubicBezTo>
                    <a:pt x="252" y="5540"/>
                    <a:pt x="252" y="5456"/>
                    <a:pt x="294" y="5414"/>
                  </a:cubicBezTo>
                  <a:cubicBezTo>
                    <a:pt x="315" y="5288"/>
                    <a:pt x="398" y="5142"/>
                    <a:pt x="461" y="5037"/>
                  </a:cubicBezTo>
                  <a:cubicBezTo>
                    <a:pt x="629" y="4807"/>
                    <a:pt x="859" y="4619"/>
                    <a:pt x="1089" y="4452"/>
                  </a:cubicBezTo>
                  <a:cubicBezTo>
                    <a:pt x="1570" y="4096"/>
                    <a:pt x="2114" y="3824"/>
                    <a:pt x="2700" y="3656"/>
                  </a:cubicBezTo>
                  <a:cubicBezTo>
                    <a:pt x="2899" y="3595"/>
                    <a:pt x="3110" y="3556"/>
                    <a:pt x="3323" y="3556"/>
                  </a:cubicBezTo>
                  <a:close/>
                  <a:moveTo>
                    <a:pt x="4594" y="10336"/>
                  </a:moveTo>
                  <a:cubicBezTo>
                    <a:pt x="4689" y="10336"/>
                    <a:pt x="4763" y="10369"/>
                    <a:pt x="4792" y="10457"/>
                  </a:cubicBezTo>
                  <a:cubicBezTo>
                    <a:pt x="4813" y="10582"/>
                    <a:pt x="4792" y="10624"/>
                    <a:pt x="4688" y="10645"/>
                  </a:cubicBezTo>
                  <a:cubicBezTo>
                    <a:pt x="4636" y="10655"/>
                    <a:pt x="4578" y="10661"/>
                    <a:pt x="4515" y="10661"/>
                  </a:cubicBezTo>
                  <a:cubicBezTo>
                    <a:pt x="4452" y="10661"/>
                    <a:pt x="4384" y="10655"/>
                    <a:pt x="4311" y="10645"/>
                  </a:cubicBezTo>
                  <a:cubicBezTo>
                    <a:pt x="4203" y="10618"/>
                    <a:pt x="4091" y="10591"/>
                    <a:pt x="3978" y="10562"/>
                  </a:cubicBezTo>
                  <a:lnTo>
                    <a:pt x="3978" y="10562"/>
                  </a:lnTo>
                  <a:cubicBezTo>
                    <a:pt x="4058" y="10517"/>
                    <a:pt x="4141" y="10475"/>
                    <a:pt x="4228" y="10436"/>
                  </a:cubicBezTo>
                  <a:cubicBezTo>
                    <a:pt x="4351" y="10380"/>
                    <a:pt x="4486" y="10336"/>
                    <a:pt x="4594" y="10336"/>
                  </a:cubicBezTo>
                  <a:close/>
                  <a:moveTo>
                    <a:pt x="4918" y="13679"/>
                  </a:moveTo>
                  <a:cubicBezTo>
                    <a:pt x="4918" y="13679"/>
                    <a:pt x="4908" y="13684"/>
                    <a:pt x="4889" y="13696"/>
                  </a:cubicBezTo>
                  <a:lnTo>
                    <a:pt x="4889" y="13696"/>
                  </a:lnTo>
                  <a:cubicBezTo>
                    <a:pt x="4909" y="13685"/>
                    <a:pt x="4918" y="13679"/>
                    <a:pt x="4918" y="13679"/>
                  </a:cubicBezTo>
                  <a:close/>
                  <a:moveTo>
                    <a:pt x="5381" y="0"/>
                  </a:moveTo>
                  <a:cubicBezTo>
                    <a:pt x="5321" y="0"/>
                    <a:pt x="5263" y="5"/>
                    <a:pt x="5211" y="16"/>
                  </a:cubicBezTo>
                  <a:cubicBezTo>
                    <a:pt x="5002" y="79"/>
                    <a:pt x="4792" y="120"/>
                    <a:pt x="4583" y="204"/>
                  </a:cubicBezTo>
                  <a:cubicBezTo>
                    <a:pt x="4186" y="371"/>
                    <a:pt x="3809" y="539"/>
                    <a:pt x="3474" y="727"/>
                  </a:cubicBezTo>
                  <a:cubicBezTo>
                    <a:pt x="2826" y="1104"/>
                    <a:pt x="2240" y="1459"/>
                    <a:pt x="1800" y="1752"/>
                  </a:cubicBezTo>
                  <a:cubicBezTo>
                    <a:pt x="922" y="2359"/>
                    <a:pt x="419" y="2715"/>
                    <a:pt x="419" y="2715"/>
                  </a:cubicBezTo>
                  <a:cubicBezTo>
                    <a:pt x="419" y="2715"/>
                    <a:pt x="922" y="2359"/>
                    <a:pt x="1821" y="1773"/>
                  </a:cubicBezTo>
                  <a:cubicBezTo>
                    <a:pt x="2303" y="1480"/>
                    <a:pt x="2847" y="1146"/>
                    <a:pt x="3537" y="811"/>
                  </a:cubicBezTo>
                  <a:cubicBezTo>
                    <a:pt x="3872" y="643"/>
                    <a:pt x="4228" y="476"/>
                    <a:pt x="4625" y="330"/>
                  </a:cubicBezTo>
                  <a:cubicBezTo>
                    <a:pt x="4834" y="288"/>
                    <a:pt x="5044" y="204"/>
                    <a:pt x="5253" y="183"/>
                  </a:cubicBezTo>
                  <a:cubicBezTo>
                    <a:pt x="5310" y="177"/>
                    <a:pt x="5369" y="173"/>
                    <a:pt x="5428" y="173"/>
                  </a:cubicBezTo>
                  <a:cubicBezTo>
                    <a:pt x="5582" y="173"/>
                    <a:pt x="5732" y="202"/>
                    <a:pt x="5839" y="309"/>
                  </a:cubicBezTo>
                  <a:cubicBezTo>
                    <a:pt x="5880" y="371"/>
                    <a:pt x="5880" y="476"/>
                    <a:pt x="5860" y="581"/>
                  </a:cubicBezTo>
                  <a:cubicBezTo>
                    <a:pt x="5839" y="685"/>
                    <a:pt x="5776" y="790"/>
                    <a:pt x="5734" y="895"/>
                  </a:cubicBezTo>
                  <a:cubicBezTo>
                    <a:pt x="5629" y="1104"/>
                    <a:pt x="5483" y="1271"/>
                    <a:pt x="5336" y="1480"/>
                  </a:cubicBezTo>
                  <a:cubicBezTo>
                    <a:pt x="5023" y="1878"/>
                    <a:pt x="4688" y="2275"/>
                    <a:pt x="4311" y="2631"/>
                  </a:cubicBezTo>
                  <a:cubicBezTo>
                    <a:pt x="4083" y="2859"/>
                    <a:pt x="3843" y="3092"/>
                    <a:pt x="3592" y="3323"/>
                  </a:cubicBezTo>
                  <a:lnTo>
                    <a:pt x="3592" y="3323"/>
                  </a:lnTo>
                  <a:cubicBezTo>
                    <a:pt x="3588" y="3323"/>
                    <a:pt x="3583" y="3322"/>
                    <a:pt x="3579" y="3322"/>
                  </a:cubicBezTo>
                  <a:cubicBezTo>
                    <a:pt x="3484" y="3304"/>
                    <a:pt x="3391" y="3296"/>
                    <a:pt x="3299" y="3296"/>
                  </a:cubicBezTo>
                  <a:cubicBezTo>
                    <a:pt x="3066" y="3296"/>
                    <a:pt x="2841" y="3345"/>
                    <a:pt x="2616" y="3405"/>
                  </a:cubicBezTo>
                  <a:cubicBezTo>
                    <a:pt x="2010" y="3552"/>
                    <a:pt x="1445" y="3866"/>
                    <a:pt x="943" y="4242"/>
                  </a:cubicBezTo>
                  <a:cubicBezTo>
                    <a:pt x="670" y="4410"/>
                    <a:pt x="440" y="4619"/>
                    <a:pt x="252" y="4891"/>
                  </a:cubicBezTo>
                  <a:cubicBezTo>
                    <a:pt x="147" y="5016"/>
                    <a:pt x="85" y="5142"/>
                    <a:pt x="22" y="5330"/>
                  </a:cubicBezTo>
                  <a:cubicBezTo>
                    <a:pt x="22" y="5414"/>
                    <a:pt x="1" y="5498"/>
                    <a:pt x="22" y="5602"/>
                  </a:cubicBezTo>
                  <a:cubicBezTo>
                    <a:pt x="43" y="5644"/>
                    <a:pt x="22" y="5644"/>
                    <a:pt x="43" y="5665"/>
                  </a:cubicBezTo>
                  <a:lnTo>
                    <a:pt x="126" y="5749"/>
                  </a:lnTo>
                  <a:cubicBezTo>
                    <a:pt x="189" y="5770"/>
                    <a:pt x="231" y="5812"/>
                    <a:pt x="294" y="5812"/>
                  </a:cubicBezTo>
                  <a:cubicBezTo>
                    <a:pt x="503" y="5812"/>
                    <a:pt x="629" y="5728"/>
                    <a:pt x="775" y="5665"/>
                  </a:cubicBezTo>
                  <a:cubicBezTo>
                    <a:pt x="922" y="5623"/>
                    <a:pt x="1047" y="5540"/>
                    <a:pt x="1173" y="5456"/>
                  </a:cubicBezTo>
                  <a:cubicBezTo>
                    <a:pt x="1445" y="5309"/>
                    <a:pt x="1675" y="5142"/>
                    <a:pt x="1905" y="4975"/>
                  </a:cubicBezTo>
                  <a:cubicBezTo>
                    <a:pt x="2504" y="4535"/>
                    <a:pt x="3061" y="4062"/>
                    <a:pt x="3575" y="3577"/>
                  </a:cubicBezTo>
                  <a:lnTo>
                    <a:pt x="3575" y="3577"/>
                  </a:lnTo>
                  <a:cubicBezTo>
                    <a:pt x="3861" y="3641"/>
                    <a:pt x="4104" y="3766"/>
                    <a:pt x="4228" y="3991"/>
                  </a:cubicBezTo>
                  <a:cubicBezTo>
                    <a:pt x="4269" y="4054"/>
                    <a:pt x="4290" y="4096"/>
                    <a:pt x="4311" y="4180"/>
                  </a:cubicBezTo>
                  <a:cubicBezTo>
                    <a:pt x="4332" y="4242"/>
                    <a:pt x="4374" y="4305"/>
                    <a:pt x="4374" y="4368"/>
                  </a:cubicBezTo>
                  <a:cubicBezTo>
                    <a:pt x="4374" y="4493"/>
                    <a:pt x="4353" y="4619"/>
                    <a:pt x="4290" y="4765"/>
                  </a:cubicBezTo>
                  <a:cubicBezTo>
                    <a:pt x="4186" y="5016"/>
                    <a:pt x="3997" y="5247"/>
                    <a:pt x="3788" y="5498"/>
                  </a:cubicBezTo>
                  <a:cubicBezTo>
                    <a:pt x="3411" y="5937"/>
                    <a:pt x="2930" y="6356"/>
                    <a:pt x="2491" y="6774"/>
                  </a:cubicBezTo>
                  <a:cubicBezTo>
                    <a:pt x="2261" y="6983"/>
                    <a:pt x="2031" y="7193"/>
                    <a:pt x="1842" y="7423"/>
                  </a:cubicBezTo>
                  <a:cubicBezTo>
                    <a:pt x="1612" y="7653"/>
                    <a:pt x="1403" y="7904"/>
                    <a:pt x="1277" y="8176"/>
                  </a:cubicBezTo>
                  <a:cubicBezTo>
                    <a:pt x="1235" y="8343"/>
                    <a:pt x="1173" y="8532"/>
                    <a:pt x="1173" y="8678"/>
                  </a:cubicBezTo>
                  <a:cubicBezTo>
                    <a:pt x="1173" y="8846"/>
                    <a:pt x="1235" y="9013"/>
                    <a:pt x="1319" y="9159"/>
                  </a:cubicBezTo>
                  <a:cubicBezTo>
                    <a:pt x="1466" y="9431"/>
                    <a:pt x="1696" y="9641"/>
                    <a:pt x="1926" y="9829"/>
                  </a:cubicBezTo>
                  <a:cubicBezTo>
                    <a:pt x="2407" y="10206"/>
                    <a:pt x="2930" y="10457"/>
                    <a:pt x="3474" y="10645"/>
                  </a:cubicBezTo>
                  <a:cubicBezTo>
                    <a:pt x="3479" y="10647"/>
                    <a:pt x="3484" y="10648"/>
                    <a:pt x="3489" y="10650"/>
                  </a:cubicBezTo>
                  <a:lnTo>
                    <a:pt x="3489" y="10650"/>
                  </a:lnTo>
                  <a:cubicBezTo>
                    <a:pt x="3114" y="10963"/>
                    <a:pt x="2740" y="11295"/>
                    <a:pt x="2428" y="11628"/>
                  </a:cubicBezTo>
                  <a:cubicBezTo>
                    <a:pt x="2114" y="11984"/>
                    <a:pt x="1821" y="12340"/>
                    <a:pt x="1612" y="12716"/>
                  </a:cubicBezTo>
                  <a:cubicBezTo>
                    <a:pt x="1507" y="12884"/>
                    <a:pt x="1445" y="13072"/>
                    <a:pt x="1382" y="13281"/>
                  </a:cubicBezTo>
                  <a:cubicBezTo>
                    <a:pt x="1340" y="13470"/>
                    <a:pt x="1340" y="13700"/>
                    <a:pt x="1445" y="13888"/>
                  </a:cubicBezTo>
                  <a:cubicBezTo>
                    <a:pt x="1548" y="14025"/>
                    <a:pt x="1675" y="14120"/>
                    <a:pt x="1811" y="14186"/>
                  </a:cubicBezTo>
                  <a:lnTo>
                    <a:pt x="1811" y="14186"/>
                  </a:lnTo>
                  <a:cubicBezTo>
                    <a:pt x="1694" y="14120"/>
                    <a:pt x="1588" y="14030"/>
                    <a:pt x="1507" y="13909"/>
                  </a:cubicBezTo>
                  <a:cubicBezTo>
                    <a:pt x="1445" y="13783"/>
                    <a:pt x="1445" y="13574"/>
                    <a:pt x="1487" y="13386"/>
                  </a:cubicBezTo>
                  <a:cubicBezTo>
                    <a:pt x="1549" y="13198"/>
                    <a:pt x="1612" y="13030"/>
                    <a:pt x="1717" y="12842"/>
                  </a:cubicBezTo>
                  <a:cubicBezTo>
                    <a:pt x="1968" y="12465"/>
                    <a:pt x="2219" y="12131"/>
                    <a:pt x="2533" y="11796"/>
                  </a:cubicBezTo>
                  <a:cubicBezTo>
                    <a:pt x="2847" y="11440"/>
                    <a:pt x="3223" y="11105"/>
                    <a:pt x="3600" y="10812"/>
                  </a:cubicBezTo>
                  <a:cubicBezTo>
                    <a:pt x="3637" y="10783"/>
                    <a:pt x="3675" y="10755"/>
                    <a:pt x="3714" y="10728"/>
                  </a:cubicBezTo>
                  <a:lnTo>
                    <a:pt x="3714" y="10728"/>
                  </a:lnTo>
                  <a:cubicBezTo>
                    <a:pt x="3912" y="10792"/>
                    <a:pt x="4101" y="10839"/>
                    <a:pt x="4311" y="10854"/>
                  </a:cubicBezTo>
                  <a:cubicBezTo>
                    <a:pt x="4479" y="10854"/>
                    <a:pt x="4604" y="10854"/>
                    <a:pt x="4772" y="10833"/>
                  </a:cubicBezTo>
                  <a:cubicBezTo>
                    <a:pt x="4834" y="10791"/>
                    <a:pt x="4939" y="10770"/>
                    <a:pt x="5002" y="10666"/>
                  </a:cubicBezTo>
                  <a:cubicBezTo>
                    <a:pt x="5023" y="10624"/>
                    <a:pt x="5023" y="10561"/>
                    <a:pt x="5023" y="10519"/>
                  </a:cubicBezTo>
                  <a:cubicBezTo>
                    <a:pt x="5023" y="10457"/>
                    <a:pt x="5002" y="10415"/>
                    <a:pt x="5002" y="10373"/>
                  </a:cubicBezTo>
                  <a:cubicBezTo>
                    <a:pt x="4939" y="10268"/>
                    <a:pt x="4897" y="10226"/>
                    <a:pt x="4813" y="10164"/>
                  </a:cubicBezTo>
                  <a:cubicBezTo>
                    <a:pt x="4730" y="10122"/>
                    <a:pt x="4646" y="10122"/>
                    <a:pt x="4583" y="10122"/>
                  </a:cubicBezTo>
                  <a:cubicBezTo>
                    <a:pt x="4416" y="10122"/>
                    <a:pt x="4290" y="10164"/>
                    <a:pt x="4165" y="10226"/>
                  </a:cubicBezTo>
                  <a:cubicBezTo>
                    <a:pt x="4011" y="10310"/>
                    <a:pt x="3858" y="10394"/>
                    <a:pt x="3711" y="10490"/>
                  </a:cubicBezTo>
                  <a:lnTo>
                    <a:pt x="3711" y="10490"/>
                  </a:lnTo>
                  <a:cubicBezTo>
                    <a:pt x="3652" y="10473"/>
                    <a:pt x="3594" y="10455"/>
                    <a:pt x="3537" y="10436"/>
                  </a:cubicBezTo>
                  <a:cubicBezTo>
                    <a:pt x="3035" y="10247"/>
                    <a:pt x="2512" y="9996"/>
                    <a:pt x="2072" y="9641"/>
                  </a:cubicBezTo>
                  <a:cubicBezTo>
                    <a:pt x="1863" y="9494"/>
                    <a:pt x="1654" y="9285"/>
                    <a:pt x="1507" y="9055"/>
                  </a:cubicBezTo>
                  <a:cubicBezTo>
                    <a:pt x="1382" y="8804"/>
                    <a:pt x="1361" y="8553"/>
                    <a:pt x="1487" y="8281"/>
                  </a:cubicBezTo>
                  <a:cubicBezTo>
                    <a:pt x="1591" y="8029"/>
                    <a:pt x="1779" y="7799"/>
                    <a:pt x="1989" y="7590"/>
                  </a:cubicBezTo>
                  <a:cubicBezTo>
                    <a:pt x="2177" y="7381"/>
                    <a:pt x="2407" y="7172"/>
                    <a:pt x="2616" y="6962"/>
                  </a:cubicBezTo>
                  <a:cubicBezTo>
                    <a:pt x="3056" y="6544"/>
                    <a:pt x="3537" y="6146"/>
                    <a:pt x="3956" y="5665"/>
                  </a:cubicBezTo>
                  <a:cubicBezTo>
                    <a:pt x="4165" y="5414"/>
                    <a:pt x="4374" y="5184"/>
                    <a:pt x="4500" y="4870"/>
                  </a:cubicBezTo>
                  <a:cubicBezTo>
                    <a:pt x="4583" y="4703"/>
                    <a:pt x="4604" y="4514"/>
                    <a:pt x="4604" y="4347"/>
                  </a:cubicBezTo>
                  <a:cubicBezTo>
                    <a:pt x="4604" y="4263"/>
                    <a:pt x="4583" y="4159"/>
                    <a:pt x="4541" y="4075"/>
                  </a:cubicBezTo>
                  <a:cubicBezTo>
                    <a:pt x="4520" y="3991"/>
                    <a:pt x="4500" y="3928"/>
                    <a:pt x="4437" y="3845"/>
                  </a:cubicBezTo>
                  <a:cubicBezTo>
                    <a:pt x="4305" y="3614"/>
                    <a:pt x="4056" y="3448"/>
                    <a:pt x="3793" y="3368"/>
                  </a:cubicBezTo>
                  <a:lnTo>
                    <a:pt x="3793" y="3368"/>
                  </a:lnTo>
                  <a:cubicBezTo>
                    <a:pt x="4008" y="3158"/>
                    <a:pt x="4216" y="2947"/>
                    <a:pt x="4416" y="2736"/>
                  </a:cubicBezTo>
                  <a:cubicBezTo>
                    <a:pt x="4792" y="2359"/>
                    <a:pt x="5127" y="1983"/>
                    <a:pt x="5441" y="1564"/>
                  </a:cubicBezTo>
                  <a:cubicBezTo>
                    <a:pt x="5567" y="1355"/>
                    <a:pt x="5734" y="1167"/>
                    <a:pt x="5839" y="936"/>
                  </a:cubicBezTo>
                  <a:cubicBezTo>
                    <a:pt x="5880" y="832"/>
                    <a:pt x="5943" y="727"/>
                    <a:pt x="5964" y="602"/>
                  </a:cubicBezTo>
                  <a:cubicBezTo>
                    <a:pt x="5985" y="497"/>
                    <a:pt x="6006" y="330"/>
                    <a:pt x="5901" y="204"/>
                  </a:cubicBezTo>
                  <a:cubicBezTo>
                    <a:pt x="5880" y="162"/>
                    <a:pt x="5797" y="99"/>
                    <a:pt x="5755" y="79"/>
                  </a:cubicBezTo>
                  <a:cubicBezTo>
                    <a:pt x="5692" y="58"/>
                    <a:pt x="5629" y="16"/>
                    <a:pt x="5567" y="16"/>
                  </a:cubicBezTo>
                  <a:cubicBezTo>
                    <a:pt x="5504" y="5"/>
                    <a:pt x="5441" y="0"/>
                    <a:pt x="5381" y="0"/>
                  </a:cubicBezTo>
                  <a:close/>
                  <a:moveTo>
                    <a:pt x="4889" y="13696"/>
                  </a:moveTo>
                  <a:cubicBezTo>
                    <a:pt x="4838" y="13726"/>
                    <a:pt x="4713" y="13791"/>
                    <a:pt x="4500" y="13867"/>
                  </a:cubicBezTo>
                  <a:cubicBezTo>
                    <a:pt x="4248" y="13972"/>
                    <a:pt x="3830" y="14118"/>
                    <a:pt x="3307" y="14244"/>
                  </a:cubicBezTo>
                  <a:cubicBezTo>
                    <a:pt x="3083" y="14295"/>
                    <a:pt x="2831" y="14333"/>
                    <a:pt x="2574" y="14333"/>
                  </a:cubicBezTo>
                  <a:cubicBezTo>
                    <a:pt x="2518" y="14333"/>
                    <a:pt x="2463" y="14331"/>
                    <a:pt x="2407" y="14327"/>
                  </a:cubicBezTo>
                  <a:cubicBezTo>
                    <a:pt x="2222" y="14315"/>
                    <a:pt x="2007" y="14281"/>
                    <a:pt x="1811" y="14186"/>
                  </a:cubicBezTo>
                  <a:lnTo>
                    <a:pt x="1811" y="14186"/>
                  </a:lnTo>
                  <a:cubicBezTo>
                    <a:pt x="1998" y="14291"/>
                    <a:pt x="2214" y="14336"/>
                    <a:pt x="2407" y="14348"/>
                  </a:cubicBezTo>
                  <a:cubicBezTo>
                    <a:pt x="2483" y="14358"/>
                    <a:pt x="2558" y="14362"/>
                    <a:pt x="2633" y="14362"/>
                  </a:cubicBezTo>
                  <a:cubicBezTo>
                    <a:pt x="2868" y="14362"/>
                    <a:pt x="3095" y="14322"/>
                    <a:pt x="3286" y="14307"/>
                  </a:cubicBezTo>
                  <a:cubicBezTo>
                    <a:pt x="3809" y="14202"/>
                    <a:pt x="4228" y="14035"/>
                    <a:pt x="4500" y="13972"/>
                  </a:cubicBezTo>
                  <a:cubicBezTo>
                    <a:pt x="4702" y="13816"/>
                    <a:pt x="4835" y="13730"/>
                    <a:pt x="4889" y="136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22"/>
            <p:cNvSpPr/>
            <p:nvPr/>
          </p:nvSpPr>
          <p:spPr>
            <a:xfrm>
              <a:off x="5827275" y="3915950"/>
              <a:ext cx="94725" cy="98900"/>
            </a:xfrm>
            <a:custGeom>
              <a:avLst/>
              <a:gdLst/>
              <a:ahLst/>
              <a:cxnLst/>
              <a:rect l="l" t="t" r="r" b="b"/>
              <a:pathLst>
                <a:path w="3789" h="3956" extrusionOk="0">
                  <a:moveTo>
                    <a:pt x="1343" y="2216"/>
                  </a:moveTo>
                  <a:cubicBezTo>
                    <a:pt x="1368" y="2439"/>
                    <a:pt x="1382" y="2671"/>
                    <a:pt x="1382" y="2909"/>
                  </a:cubicBezTo>
                  <a:cubicBezTo>
                    <a:pt x="1382" y="3077"/>
                    <a:pt x="1361" y="3223"/>
                    <a:pt x="1340" y="3391"/>
                  </a:cubicBezTo>
                  <a:cubicBezTo>
                    <a:pt x="1340" y="3453"/>
                    <a:pt x="1298" y="3537"/>
                    <a:pt x="1277" y="3600"/>
                  </a:cubicBezTo>
                  <a:cubicBezTo>
                    <a:pt x="1256" y="3642"/>
                    <a:pt x="1194" y="3663"/>
                    <a:pt x="1235" y="3663"/>
                  </a:cubicBezTo>
                  <a:cubicBezTo>
                    <a:pt x="1242" y="3677"/>
                    <a:pt x="1245" y="3681"/>
                    <a:pt x="1243" y="3681"/>
                  </a:cubicBezTo>
                  <a:cubicBezTo>
                    <a:pt x="1240" y="3681"/>
                    <a:pt x="1221" y="3663"/>
                    <a:pt x="1194" y="3663"/>
                  </a:cubicBezTo>
                  <a:cubicBezTo>
                    <a:pt x="1194" y="3663"/>
                    <a:pt x="1184" y="3653"/>
                    <a:pt x="1178" y="3653"/>
                  </a:cubicBezTo>
                  <a:cubicBezTo>
                    <a:pt x="1175" y="3653"/>
                    <a:pt x="1173" y="3656"/>
                    <a:pt x="1173" y="3663"/>
                  </a:cubicBezTo>
                  <a:cubicBezTo>
                    <a:pt x="1152" y="3663"/>
                    <a:pt x="1152" y="3642"/>
                    <a:pt x="1131" y="3621"/>
                  </a:cubicBezTo>
                  <a:cubicBezTo>
                    <a:pt x="1089" y="3558"/>
                    <a:pt x="1068" y="3516"/>
                    <a:pt x="1068" y="3432"/>
                  </a:cubicBezTo>
                  <a:cubicBezTo>
                    <a:pt x="1047" y="3307"/>
                    <a:pt x="1068" y="3119"/>
                    <a:pt x="1089" y="2951"/>
                  </a:cubicBezTo>
                  <a:cubicBezTo>
                    <a:pt x="1152" y="2697"/>
                    <a:pt x="1240" y="2455"/>
                    <a:pt x="1343" y="2216"/>
                  </a:cubicBezTo>
                  <a:close/>
                  <a:moveTo>
                    <a:pt x="2930" y="1"/>
                  </a:moveTo>
                  <a:cubicBezTo>
                    <a:pt x="2909" y="1"/>
                    <a:pt x="2867" y="43"/>
                    <a:pt x="2826" y="43"/>
                  </a:cubicBezTo>
                  <a:cubicBezTo>
                    <a:pt x="2658" y="64"/>
                    <a:pt x="2533" y="147"/>
                    <a:pt x="2407" y="252"/>
                  </a:cubicBezTo>
                  <a:cubicBezTo>
                    <a:pt x="2177" y="461"/>
                    <a:pt x="1926" y="691"/>
                    <a:pt x="1759" y="984"/>
                  </a:cubicBezTo>
                  <a:cubicBezTo>
                    <a:pt x="1623" y="1147"/>
                    <a:pt x="1505" y="1336"/>
                    <a:pt x="1399" y="1535"/>
                  </a:cubicBezTo>
                  <a:lnTo>
                    <a:pt x="1399" y="1535"/>
                  </a:lnTo>
                  <a:cubicBezTo>
                    <a:pt x="1357" y="1393"/>
                    <a:pt x="1309" y="1258"/>
                    <a:pt x="1256" y="1131"/>
                  </a:cubicBezTo>
                  <a:cubicBezTo>
                    <a:pt x="1152" y="880"/>
                    <a:pt x="1026" y="670"/>
                    <a:pt x="859" y="503"/>
                  </a:cubicBezTo>
                  <a:cubicBezTo>
                    <a:pt x="727" y="372"/>
                    <a:pt x="545" y="291"/>
                    <a:pt x="388" y="291"/>
                  </a:cubicBezTo>
                  <a:cubicBezTo>
                    <a:pt x="370" y="291"/>
                    <a:pt x="353" y="292"/>
                    <a:pt x="336" y="294"/>
                  </a:cubicBezTo>
                  <a:cubicBezTo>
                    <a:pt x="189" y="315"/>
                    <a:pt x="85" y="398"/>
                    <a:pt x="1" y="461"/>
                  </a:cubicBezTo>
                  <a:cubicBezTo>
                    <a:pt x="85" y="398"/>
                    <a:pt x="189" y="357"/>
                    <a:pt x="336" y="357"/>
                  </a:cubicBezTo>
                  <a:cubicBezTo>
                    <a:pt x="357" y="349"/>
                    <a:pt x="381" y="346"/>
                    <a:pt x="405" y="346"/>
                  </a:cubicBezTo>
                  <a:cubicBezTo>
                    <a:pt x="524" y="346"/>
                    <a:pt x="671" y="427"/>
                    <a:pt x="775" y="566"/>
                  </a:cubicBezTo>
                  <a:cubicBezTo>
                    <a:pt x="942" y="712"/>
                    <a:pt x="1047" y="922"/>
                    <a:pt x="1131" y="1152"/>
                  </a:cubicBezTo>
                  <a:cubicBezTo>
                    <a:pt x="1187" y="1345"/>
                    <a:pt x="1237" y="1553"/>
                    <a:pt x="1278" y="1774"/>
                  </a:cubicBezTo>
                  <a:lnTo>
                    <a:pt x="1278" y="1774"/>
                  </a:lnTo>
                  <a:cubicBezTo>
                    <a:pt x="1263" y="1804"/>
                    <a:pt x="1249" y="1833"/>
                    <a:pt x="1235" y="1863"/>
                  </a:cubicBezTo>
                  <a:cubicBezTo>
                    <a:pt x="1068" y="2177"/>
                    <a:pt x="942" y="2512"/>
                    <a:pt x="859" y="2888"/>
                  </a:cubicBezTo>
                  <a:cubicBezTo>
                    <a:pt x="838" y="3077"/>
                    <a:pt x="817" y="3244"/>
                    <a:pt x="838" y="3453"/>
                  </a:cubicBezTo>
                  <a:cubicBezTo>
                    <a:pt x="838" y="3558"/>
                    <a:pt x="880" y="3663"/>
                    <a:pt x="942" y="3767"/>
                  </a:cubicBezTo>
                  <a:cubicBezTo>
                    <a:pt x="963" y="3830"/>
                    <a:pt x="1026" y="3872"/>
                    <a:pt x="1068" y="3914"/>
                  </a:cubicBezTo>
                  <a:lnTo>
                    <a:pt x="1089" y="3935"/>
                  </a:lnTo>
                  <a:lnTo>
                    <a:pt x="1152" y="3935"/>
                  </a:lnTo>
                  <a:cubicBezTo>
                    <a:pt x="1152" y="3956"/>
                    <a:pt x="1173" y="3956"/>
                    <a:pt x="1235" y="3956"/>
                  </a:cubicBezTo>
                  <a:cubicBezTo>
                    <a:pt x="1277" y="3956"/>
                    <a:pt x="1340" y="3956"/>
                    <a:pt x="1361" y="3935"/>
                  </a:cubicBezTo>
                  <a:cubicBezTo>
                    <a:pt x="1382" y="3935"/>
                    <a:pt x="1403" y="3914"/>
                    <a:pt x="1445" y="3872"/>
                  </a:cubicBezTo>
                  <a:cubicBezTo>
                    <a:pt x="1466" y="3851"/>
                    <a:pt x="1487" y="3809"/>
                    <a:pt x="1507" y="3746"/>
                  </a:cubicBezTo>
                  <a:cubicBezTo>
                    <a:pt x="1570" y="3642"/>
                    <a:pt x="1570" y="3537"/>
                    <a:pt x="1591" y="3453"/>
                  </a:cubicBezTo>
                  <a:cubicBezTo>
                    <a:pt x="1612" y="3286"/>
                    <a:pt x="1612" y="3098"/>
                    <a:pt x="1612" y="2930"/>
                  </a:cubicBezTo>
                  <a:cubicBezTo>
                    <a:pt x="1601" y="2567"/>
                    <a:pt x="1559" y="2217"/>
                    <a:pt x="1489" y="1892"/>
                  </a:cubicBezTo>
                  <a:lnTo>
                    <a:pt x="1489" y="1892"/>
                  </a:lnTo>
                  <a:cubicBezTo>
                    <a:pt x="1605" y="1640"/>
                    <a:pt x="1738" y="1353"/>
                    <a:pt x="1905" y="1131"/>
                  </a:cubicBezTo>
                  <a:cubicBezTo>
                    <a:pt x="2072" y="859"/>
                    <a:pt x="2282" y="608"/>
                    <a:pt x="2491" y="419"/>
                  </a:cubicBezTo>
                  <a:cubicBezTo>
                    <a:pt x="2595" y="315"/>
                    <a:pt x="2721" y="252"/>
                    <a:pt x="2826" y="210"/>
                  </a:cubicBezTo>
                  <a:cubicBezTo>
                    <a:pt x="2847" y="189"/>
                    <a:pt x="2909" y="189"/>
                    <a:pt x="2930" y="189"/>
                  </a:cubicBezTo>
                  <a:lnTo>
                    <a:pt x="3035" y="189"/>
                  </a:lnTo>
                  <a:cubicBezTo>
                    <a:pt x="3077" y="189"/>
                    <a:pt x="3160" y="189"/>
                    <a:pt x="3223" y="210"/>
                  </a:cubicBezTo>
                  <a:cubicBezTo>
                    <a:pt x="3453" y="273"/>
                    <a:pt x="3600" y="461"/>
                    <a:pt x="3663" y="670"/>
                  </a:cubicBezTo>
                  <a:cubicBezTo>
                    <a:pt x="3746" y="838"/>
                    <a:pt x="3746" y="1026"/>
                    <a:pt x="3746" y="1194"/>
                  </a:cubicBezTo>
                  <a:cubicBezTo>
                    <a:pt x="3704" y="1466"/>
                    <a:pt x="3683" y="1654"/>
                    <a:pt x="3683" y="1654"/>
                  </a:cubicBezTo>
                  <a:cubicBezTo>
                    <a:pt x="3683" y="1654"/>
                    <a:pt x="3767" y="1507"/>
                    <a:pt x="3767" y="1215"/>
                  </a:cubicBezTo>
                  <a:cubicBezTo>
                    <a:pt x="3788" y="1047"/>
                    <a:pt x="3788" y="838"/>
                    <a:pt x="3746" y="629"/>
                  </a:cubicBezTo>
                  <a:cubicBezTo>
                    <a:pt x="3704" y="503"/>
                    <a:pt x="3663" y="398"/>
                    <a:pt x="3579" y="294"/>
                  </a:cubicBezTo>
                  <a:cubicBezTo>
                    <a:pt x="3495" y="189"/>
                    <a:pt x="3370" y="106"/>
                    <a:pt x="3244" y="64"/>
                  </a:cubicBezTo>
                  <a:cubicBezTo>
                    <a:pt x="3181" y="43"/>
                    <a:pt x="3119" y="1"/>
                    <a:pt x="3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22"/>
            <p:cNvSpPr/>
            <p:nvPr/>
          </p:nvSpPr>
          <p:spPr>
            <a:xfrm>
              <a:off x="5864950" y="3690500"/>
              <a:ext cx="128700" cy="418500"/>
            </a:xfrm>
            <a:custGeom>
              <a:avLst/>
              <a:gdLst/>
              <a:ahLst/>
              <a:cxnLst/>
              <a:rect l="l" t="t" r="r" b="b"/>
              <a:pathLst>
                <a:path w="5148" h="16740" extrusionOk="0">
                  <a:moveTo>
                    <a:pt x="2832" y="5965"/>
                  </a:moveTo>
                  <a:cubicBezTo>
                    <a:pt x="2884" y="5965"/>
                    <a:pt x="2940" y="5972"/>
                    <a:pt x="2993" y="5985"/>
                  </a:cubicBezTo>
                  <a:cubicBezTo>
                    <a:pt x="3106" y="6020"/>
                    <a:pt x="3214" y="6077"/>
                    <a:pt x="3316" y="6150"/>
                  </a:cubicBezTo>
                  <a:lnTo>
                    <a:pt x="3316" y="6150"/>
                  </a:lnTo>
                  <a:cubicBezTo>
                    <a:pt x="3236" y="6224"/>
                    <a:pt x="3144" y="6293"/>
                    <a:pt x="3034" y="6362"/>
                  </a:cubicBezTo>
                  <a:cubicBezTo>
                    <a:pt x="2927" y="6423"/>
                    <a:pt x="2797" y="6462"/>
                    <a:pt x="2695" y="6462"/>
                  </a:cubicBezTo>
                  <a:cubicBezTo>
                    <a:pt x="2657" y="6462"/>
                    <a:pt x="2623" y="6457"/>
                    <a:pt x="2595" y="6445"/>
                  </a:cubicBezTo>
                  <a:cubicBezTo>
                    <a:pt x="2490" y="6383"/>
                    <a:pt x="2490" y="6173"/>
                    <a:pt x="2574" y="6069"/>
                  </a:cubicBezTo>
                  <a:cubicBezTo>
                    <a:pt x="2617" y="5997"/>
                    <a:pt x="2718" y="5965"/>
                    <a:pt x="2832" y="5965"/>
                  </a:cubicBezTo>
                  <a:close/>
                  <a:moveTo>
                    <a:pt x="3578" y="11990"/>
                  </a:moveTo>
                  <a:lnTo>
                    <a:pt x="3597" y="11999"/>
                  </a:lnTo>
                  <a:lnTo>
                    <a:pt x="3597" y="11999"/>
                  </a:lnTo>
                  <a:cubicBezTo>
                    <a:pt x="3596" y="11999"/>
                    <a:pt x="3596" y="11999"/>
                    <a:pt x="3595" y="11999"/>
                  </a:cubicBezTo>
                  <a:cubicBezTo>
                    <a:pt x="3585" y="11999"/>
                    <a:pt x="3578" y="11997"/>
                    <a:pt x="3578" y="11990"/>
                  </a:cubicBezTo>
                  <a:close/>
                  <a:moveTo>
                    <a:pt x="3640" y="12042"/>
                  </a:moveTo>
                  <a:cubicBezTo>
                    <a:pt x="3646" y="12056"/>
                    <a:pt x="3651" y="12072"/>
                    <a:pt x="3662" y="12095"/>
                  </a:cubicBezTo>
                  <a:cubicBezTo>
                    <a:pt x="3828" y="12344"/>
                    <a:pt x="3747" y="12717"/>
                    <a:pt x="3623" y="12988"/>
                  </a:cubicBezTo>
                  <a:lnTo>
                    <a:pt x="3623" y="12988"/>
                  </a:lnTo>
                  <a:cubicBezTo>
                    <a:pt x="3605" y="12880"/>
                    <a:pt x="3591" y="12770"/>
                    <a:pt x="3578" y="12660"/>
                  </a:cubicBezTo>
                  <a:cubicBezTo>
                    <a:pt x="3557" y="12471"/>
                    <a:pt x="3578" y="12304"/>
                    <a:pt x="3620" y="12137"/>
                  </a:cubicBezTo>
                  <a:cubicBezTo>
                    <a:pt x="3620" y="12118"/>
                    <a:pt x="3636" y="12069"/>
                    <a:pt x="3640" y="12042"/>
                  </a:cubicBezTo>
                  <a:close/>
                  <a:moveTo>
                    <a:pt x="5148" y="1"/>
                  </a:moveTo>
                  <a:cubicBezTo>
                    <a:pt x="5148" y="1"/>
                    <a:pt x="5148" y="105"/>
                    <a:pt x="5127" y="315"/>
                  </a:cubicBezTo>
                  <a:cubicBezTo>
                    <a:pt x="5127" y="524"/>
                    <a:pt x="5106" y="817"/>
                    <a:pt x="5043" y="1173"/>
                  </a:cubicBezTo>
                  <a:cubicBezTo>
                    <a:pt x="4938" y="1947"/>
                    <a:pt x="4813" y="3014"/>
                    <a:pt x="4394" y="4207"/>
                  </a:cubicBezTo>
                  <a:cubicBezTo>
                    <a:pt x="4191" y="4795"/>
                    <a:pt x="3910" y="5423"/>
                    <a:pt x="3473" y="5976"/>
                  </a:cubicBezTo>
                  <a:lnTo>
                    <a:pt x="3473" y="5976"/>
                  </a:lnTo>
                  <a:cubicBezTo>
                    <a:pt x="3342" y="5879"/>
                    <a:pt x="3197" y="5801"/>
                    <a:pt x="3034" y="5755"/>
                  </a:cubicBezTo>
                  <a:cubicBezTo>
                    <a:pt x="2979" y="5744"/>
                    <a:pt x="2918" y="5737"/>
                    <a:pt x="2856" y="5737"/>
                  </a:cubicBezTo>
                  <a:cubicBezTo>
                    <a:pt x="2681" y="5737"/>
                    <a:pt x="2494" y="5789"/>
                    <a:pt x="2386" y="5943"/>
                  </a:cubicBezTo>
                  <a:cubicBezTo>
                    <a:pt x="2302" y="6069"/>
                    <a:pt x="2302" y="6194"/>
                    <a:pt x="2302" y="6299"/>
                  </a:cubicBezTo>
                  <a:cubicBezTo>
                    <a:pt x="2323" y="6403"/>
                    <a:pt x="2386" y="6571"/>
                    <a:pt x="2511" y="6613"/>
                  </a:cubicBezTo>
                  <a:cubicBezTo>
                    <a:pt x="2591" y="6653"/>
                    <a:pt x="2679" y="6667"/>
                    <a:pt x="2759" y="6667"/>
                  </a:cubicBezTo>
                  <a:cubicBezTo>
                    <a:pt x="2806" y="6667"/>
                    <a:pt x="2850" y="6662"/>
                    <a:pt x="2888" y="6655"/>
                  </a:cubicBezTo>
                  <a:cubicBezTo>
                    <a:pt x="2993" y="6613"/>
                    <a:pt x="3097" y="6571"/>
                    <a:pt x="3160" y="6508"/>
                  </a:cubicBezTo>
                  <a:cubicBezTo>
                    <a:pt x="3283" y="6440"/>
                    <a:pt x="3379" y="6363"/>
                    <a:pt x="3471" y="6277"/>
                  </a:cubicBezTo>
                  <a:lnTo>
                    <a:pt x="3471" y="6277"/>
                  </a:lnTo>
                  <a:cubicBezTo>
                    <a:pt x="3607" y="6403"/>
                    <a:pt x="3728" y="6555"/>
                    <a:pt x="3829" y="6717"/>
                  </a:cubicBezTo>
                  <a:cubicBezTo>
                    <a:pt x="4039" y="7031"/>
                    <a:pt x="4185" y="7429"/>
                    <a:pt x="4311" y="7826"/>
                  </a:cubicBezTo>
                  <a:cubicBezTo>
                    <a:pt x="4457" y="8224"/>
                    <a:pt x="4520" y="8642"/>
                    <a:pt x="4604" y="9061"/>
                  </a:cubicBezTo>
                  <a:lnTo>
                    <a:pt x="4687" y="9688"/>
                  </a:lnTo>
                  <a:lnTo>
                    <a:pt x="4729" y="10316"/>
                  </a:lnTo>
                  <a:cubicBezTo>
                    <a:pt x="4792" y="11174"/>
                    <a:pt x="4813" y="12011"/>
                    <a:pt x="4771" y="12848"/>
                  </a:cubicBezTo>
                  <a:cubicBezTo>
                    <a:pt x="4729" y="13057"/>
                    <a:pt x="4708" y="13246"/>
                    <a:pt x="4687" y="13455"/>
                  </a:cubicBezTo>
                  <a:cubicBezTo>
                    <a:pt x="4666" y="13664"/>
                    <a:pt x="4604" y="13831"/>
                    <a:pt x="4520" y="13999"/>
                  </a:cubicBezTo>
                  <a:cubicBezTo>
                    <a:pt x="4478" y="14082"/>
                    <a:pt x="4415" y="14124"/>
                    <a:pt x="4394" y="14124"/>
                  </a:cubicBezTo>
                  <a:lnTo>
                    <a:pt x="4353" y="14124"/>
                  </a:lnTo>
                  <a:cubicBezTo>
                    <a:pt x="4311" y="14103"/>
                    <a:pt x="4269" y="14103"/>
                    <a:pt x="4248" y="14082"/>
                  </a:cubicBezTo>
                  <a:cubicBezTo>
                    <a:pt x="4081" y="13999"/>
                    <a:pt x="3976" y="13873"/>
                    <a:pt x="3871" y="13706"/>
                  </a:cubicBezTo>
                  <a:cubicBezTo>
                    <a:pt x="3801" y="13597"/>
                    <a:pt x="3748" y="13476"/>
                    <a:pt x="3708" y="13348"/>
                  </a:cubicBezTo>
                  <a:lnTo>
                    <a:pt x="3708" y="13348"/>
                  </a:lnTo>
                  <a:cubicBezTo>
                    <a:pt x="3756" y="13262"/>
                    <a:pt x="3803" y="13173"/>
                    <a:pt x="3850" y="13078"/>
                  </a:cubicBezTo>
                  <a:cubicBezTo>
                    <a:pt x="3892" y="12890"/>
                    <a:pt x="3976" y="12722"/>
                    <a:pt x="3997" y="12534"/>
                  </a:cubicBezTo>
                  <a:cubicBezTo>
                    <a:pt x="4039" y="12346"/>
                    <a:pt x="4039" y="12137"/>
                    <a:pt x="3934" y="11927"/>
                  </a:cubicBezTo>
                  <a:cubicBezTo>
                    <a:pt x="3892" y="11906"/>
                    <a:pt x="3850" y="11844"/>
                    <a:pt x="3829" y="11802"/>
                  </a:cubicBezTo>
                  <a:cubicBezTo>
                    <a:pt x="3788" y="11781"/>
                    <a:pt x="3788" y="11739"/>
                    <a:pt x="3746" y="11718"/>
                  </a:cubicBezTo>
                  <a:cubicBezTo>
                    <a:pt x="3714" y="11708"/>
                    <a:pt x="3673" y="11702"/>
                    <a:pt x="3633" y="11702"/>
                  </a:cubicBezTo>
                  <a:cubicBezTo>
                    <a:pt x="3594" y="11702"/>
                    <a:pt x="3557" y="11708"/>
                    <a:pt x="3537" y="11718"/>
                  </a:cubicBezTo>
                  <a:cubicBezTo>
                    <a:pt x="3432" y="11802"/>
                    <a:pt x="3411" y="11844"/>
                    <a:pt x="3369" y="11906"/>
                  </a:cubicBezTo>
                  <a:cubicBezTo>
                    <a:pt x="3348" y="11948"/>
                    <a:pt x="3327" y="12011"/>
                    <a:pt x="3327" y="12053"/>
                  </a:cubicBezTo>
                  <a:cubicBezTo>
                    <a:pt x="3265" y="12262"/>
                    <a:pt x="3265" y="12450"/>
                    <a:pt x="3265" y="12660"/>
                  </a:cubicBezTo>
                  <a:cubicBezTo>
                    <a:pt x="3265" y="12917"/>
                    <a:pt x="3300" y="13183"/>
                    <a:pt x="3387" y="13446"/>
                  </a:cubicBezTo>
                  <a:lnTo>
                    <a:pt x="3387" y="13446"/>
                  </a:lnTo>
                  <a:cubicBezTo>
                    <a:pt x="3302" y="13581"/>
                    <a:pt x="3210" y="13709"/>
                    <a:pt x="3118" y="13831"/>
                  </a:cubicBezTo>
                  <a:cubicBezTo>
                    <a:pt x="2720" y="14334"/>
                    <a:pt x="2302" y="14752"/>
                    <a:pt x="1946" y="15129"/>
                  </a:cubicBezTo>
                  <a:cubicBezTo>
                    <a:pt x="1549" y="15484"/>
                    <a:pt x="1214" y="15777"/>
                    <a:pt x="921" y="16007"/>
                  </a:cubicBezTo>
                  <a:cubicBezTo>
                    <a:pt x="689" y="16205"/>
                    <a:pt x="492" y="16364"/>
                    <a:pt x="341" y="16482"/>
                  </a:cubicBezTo>
                  <a:lnTo>
                    <a:pt x="341" y="16482"/>
                  </a:lnTo>
                  <a:cubicBezTo>
                    <a:pt x="487" y="16381"/>
                    <a:pt x="694" y="16243"/>
                    <a:pt x="963" y="16028"/>
                  </a:cubicBezTo>
                  <a:cubicBezTo>
                    <a:pt x="1277" y="15819"/>
                    <a:pt x="1653" y="15547"/>
                    <a:pt x="2051" y="15191"/>
                  </a:cubicBezTo>
                  <a:cubicBezTo>
                    <a:pt x="2469" y="14857"/>
                    <a:pt x="2888" y="14438"/>
                    <a:pt x="3306" y="13936"/>
                  </a:cubicBezTo>
                  <a:cubicBezTo>
                    <a:pt x="3370" y="13859"/>
                    <a:pt x="3430" y="13781"/>
                    <a:pt x="3487" y="13699"/>
                  </a:cubicBezTo>
                  <a:lnTo>
                    <a:pt x="3487" y="13699"/>
                  </a:lnTo>
                  <a:cubicBezTo>
                    <a:pt x="3515" y="13758"/>
                    <a:pt x="3545" y="13816"/>
                    <a:pt x="3578" y="13873"/>
                  </a:cubicBezTo>
                  <a:cubicBezTo>
                    <a:pt x="3725" y="14041"/>
                    <a:pt x="3871" y="14229"/>
                    <a:pt x="4081" y="14334"/>
                  </a:cubicBezTo>
                  <a:cubicBezTo>
                    <a:pt x="4143" y="14354"/>
                    <a:pt x="4164" y="14396"/>
                    <a:pt x="4248" y="14417"/>
                  </a:cubicBezTo>
                  <a:cubicBezTo>
                    <a:pt x="4248" y="14438"/>
                    <a:pt x="4311" y="14438"/>
                    <a:pt x="4353" y="14438"/>
                  </a:cubicBezTo>
                  <a:lnTo>
                    <a:pt x="4478" y="14438"/>
                  </a:lnTo>
                  <a:cubicBezTo>
                    <a:pt x="4666" y="14417"/>
                    <a:pt x="4771" y="14292"/>
                    <a:pt x="4813" y="14187"/>
                  </a:cubicBezTo>
                  <a:cubicBezTo>
                    <a:pt x="4917" y="13936"/>
                    <a:pt x="4980" y="13727"/>
                    <a:pt x="5022" y="13518"/>
                  </a:cubicBezTo>
                  <a:cubicBezTo>
                    <a:pt x="5043" y="13287"/>
                    <a:pt x="5085" y="13078"/>
                    <a:pt x="5106" y="12869"/>
                  </a:cubicBezTo>
                  <a:cubicBezTo>
                    <a:pt x="5148" y="12011"/>
                    <a:pt x="5106" y="11153"/>
                    <a:pt x="5043" y="10274"/>
                  </a:cubicBezTo>
                  <a:cubicBezTo>
                    <a:pt x="5001" y="9437"/>
                    <a:pt x="4834" y="8559"/>
                    <a:pt x="4583" y="7743"/>
                  </a:cubicBezTo>
                  <a:cubicBezTo>
                    <a:pt x="4457" y="7324"/>
                    <a:pt x="4269" y="6927"/>
                    <a:pt x="4039" y="6571"/>
                  </a:cubicBezTo>
                  <a:cubicBezTo>
                    <a:pt x="3921" y="6413"/>
                    <a:pt x="3788" y="6251"/>
                    <a:pt x="3636" y="6111"/>
                  </a:cubicBezTo>
                  <a:lnTo>
                    <a:pt x="3636" y="6111"/>
                  </a:lnTo>
                  <a:cubicBezTo>
                    <a:pt x="4087" y="5509"/>
                    <a:pt x="4355" y="4827"/>
                    <a:pt x="4562" y="4248"/>
                  </a:cubicBezTo>
                  <a:cubicBezTo>
                    <a:pt x="4729" y="3621"/>
                    <a:pt x="4876" y="3035"/>
                    <a:pt x="4938" y="2512"/>
                  </a:cubicBezTo>
                  <a:cubicBezTo>
                    <a:pt x="5022" y="2010"/>
                    <a:pt x="5085" y="1549"/>
                    <a:pt x="5106" y="1173"/>
                  </a:cubicBezTo>
                  <a:cubicBezTo>
                    <a:pt x="5127" y="817"/>
                    <a:pt x="5148" y="524"/>
                    <a:pt x="5148" y="315"/>
                  </a:cubicBezTo>
                  <a:lnTo>
                    <a:pt x="5148" y="1"/>
                  </a:lnTo>
                  <a:close/>
                  <a:moveTo>
                    <a:pt x="341" y="16482"/>
                  </a:moveTo>
                  <a:cubicBezTo>
                    <a:pt x="316" y="16499"/>
                    <a:pt x="294" y="16515"/>
                    <a:pt x="272" y="16531"/>
                  </a:cubicBezTo>
                  <a:cubicBezTo>
                    <a:pt x="84" y="16677"/>
                    <a:pt x="0" y="16740"/>
                    <a:pt x="0" y="16740"/>
                  </a:cubicBezTo>
                  <a:cubicBezTo>
                    <a:pt x="0" y="16740"/>
                    <a:pt x="124" y="16653"/>
                    <a:pt x="341" y="16482"/>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22"/>
            <p:cNvSpPr/>
            <p:nvPr/>
          </p:nvSpPr>
          <p:spPr>
            <a:xfrm>
              <a:off x="3898650" y="3548750"/>
              <a:ext cx="147025" cy="526775"/>
            </a:xfrm>
            <a:custGeom>
              <a:avLst/>
              <a:gdLst/>
              <a:ahLst/>
              <a:cxnLst/>
              <a:rect l="l" t="t" r="r" b="b"/>
              <a:pathLst>
                <a:path w="5881" h="21071" extrusionOk="0">
                  <a:moveTo>
                    <a:pt x="4966" y="12050"/>
                  </a:moveTo>
                  <a:cubicBezTo>
                    <a:pt x="5006" y="12050"/>
                    <a:pt x="5046" y="12051"/>
                    <a:pt x="5085" y="12053"/>
                  </a:cubicBezTo>
                  <a:cubicBezTo>
                    <a:pt x="5294" y="12073"/>
                    <a:pt x="5524" y="12157"/>
                    <a:pt x="5587" y="12325"/>
                  </a:cubicBezTo>
                  <a:cubicBezTo>
                    <a:pt x="5608" y="12387"/>
                    <a:pt x="5587" y="12492"/>
                    <a:pt x="5566" y="12576"/>
                  </a:cubicBezTo>
                  <a:cubicBezTo>
                    <a:pt x="5503" y="12659"/>
                    <a:pt x="5441" y="12701"/>
                    <a:pt x="5357" y="12743"/>
                  </a:cubicBezTo>
                  <a:cubicBezTo>
                    <a:pt x="5291" y="12765"/>
                    <a:pt x="5218" y="12774"/>
                    <a:pt x="5141" y="12774"/>
                  </a:cubicBezTo>
                  <a:cubicBezTo>
                    <a:pt x="4996" y="12774"/>
                    <a:pt x="4837" y="12742"/>
                    <a:pt x="4687" y="12701"/>
                  </a:cubicBezTo>
                  <a:cubicBezTo>
                    <a:pt x="4457" y="12659"/>
                    <a:pt x="4227" y="12555"/>
                    <a:pt x="4018" y="12450"/>
                  </a:cubicBezTo>
                  <a:cubicBezTo>
                    <a:pt x="3913" y="12397"/>
                    <a:pt x="3809" y="12341"/>
                    <a:pt x="3707" y="12282"/>
                  </a:cubicBezTo>
                  <a:lnTo>
                    <a:pt x="3707" y="12282"/>
                  </a:lnTo>
                  <a:cubicBezTo>
                    <a:pt x="4108" y="12148"/>
                    <a:pt x="4544" y="12050"/>
                    <a:pt x="4966" y="12050"/>
                  </a:cubicBezTo>
                  <a:close/>
                  <a:moveTo>
                    <a:pt x="4729" y="1"/>
                  </a:moveTo>
                  <a:cubicBezTo>
                    <a:pt x="4729" y="1"/>
                    <a:pt x="4583" y="22"/>
                    <a:pt x="4374" y="84"/>
                  </a:cubicBezTo>
                  <a:cubicBezTo>
                    <a:pt x="4164" y="147"/>
                    <a:pt x="3851" y="314"/>
                    <a:pt x="3453" y="524"/>
                  </a:cubicBezTo>
                  <a:cubicBezTo>
                    <a:pt x="3076" y="754"/>
                    <a:pt x="2616" y="1047"/>
                    <a:pt x="2156" y="1423"/>
                  </a:cubicBezTo>
                  <a:cubicBezTo>
                    <a:pt x="1716" y="1863"/>
                    <a:pt x="1235" y="2386"/>
                    <a:pt x="838" y="3034"/>
                  </a:cubicBezTo>
                  <a:cubicBezTo>
                    <a:pt x="670" y="3369"/>
                    <a:pt x="503" y="3746"/>
                    <a:pt x="377" y="4123"/>
                  </a:cubicBezTo>
                  <a:cubicBezTo>
                    <a:pt x="252" y="4520"/>
                    <a:pt x="168" y="4918"/>
                    <a:pt x="105" y="5357"/>
                  </a:cubicBezTo>
                  <a:cubicBezTo>
                    <a:pt x="1" y="6215"/>
                    <a:pt x="63" y="7156"/>
                    <a:pt x="293" y="8077"/>
                  </a:cubicBezTo>
                  <a:cubicBezTo>
                    <a:pt x="524" y="8998"/>
                    <a:pt x="1005" y="9918"/>
                    <a:pt x="1612" y="10693"/>
                  </a:cubicBezTo>
                  <a:cubicBezTo>
                    <a:pt x="2075" y="11279"/>
                    <a:pt x="2606" y="11808"/>
                    <a:pt x="3222" y="12239"/>
                  </a:cubicBezTo>
                  <a:lnTo>
                    <a:pt x="3222" y="12239"/>
                  </a:lnTo>
                  <a:cubicBezTo>
                    <a:pt x="2914" y="12383"/>
                    <a:pt x="2624" y="12558"/>
                    <a:pt x="2344" y="12764"/>
                  </a:cubicBezTo>
                  <a:cubicBezTo>
                    <a:pt x="1591" y="13308"/>
                    <a:pt x="984" y="14103"/>
                    <a:pt x="796" y="14982"/>
                  </a:cubicBezTo>
                  <a:cubicBezTo>
                    <a:pt x="775" y="15107"/>
                    <a:pt x="754" y="15212"/>
                    <a:pt x="754" y="15317"/>
                  </a:cubicBezTo>
                  <a:cubicBezTo>
                    <a:pt x="712" y="15421"/>
                    <a:pt x="712" y="15526"/>
                    <a:pt x="712" y="15631"/>
                  </a:cubicBezTo>
                  <a:cubicBezTo>
                    <a:pt x="712" y="15735"/>
                    <a:pt x="754" y="15840"/>
                    <a:pt x="754" y="15944"/>
                  </a:cubicBezTo>
                  <a:cubicBezTo>
                    <a:pt x="775" y="16049"/>
                    <a:pt x="775" y="16154"/>
                    <a:pt x="796" y="16258"/>
                  </a:cubicBezTo>
                  <a:cubicBezTo>
                    <a:pt x="879" y="16656"/>
                    <a:pt x="1005" y="17053"/>
                    <a:pt x="1172" y="17388"/>
                  </a:cubicBezTo>
                  <a:cubicBezTo>
                    <a:pt x="1486" y="18079"/>
                    <a:pt x="1926" y="18623"/>
                    <a:pt x="2323" y="19083"/>
                  </a:cubicBezTo>
                  <a:cubicBezTo>
                    <a:pt x="2742" y="19564"/>
                    <a:pt x="3097" y="19920"/>
                    <a:pt x="3432" y="20213"/>
                  </a:cubicBezTo>
                  <a:cubicBezTo>
                    <a:pt x="3746" y="20527"/>
                    <a:pt x="4039" y="20736"/>
                    <a:pt x="4227" y="20861"/>
                  </a:cubicBezTo>
                  <a:cubicBezTo>
                    <a:pt x="4415" y="21008"/>
                    <a:pt x="4520" y="21071"/>
                    <a:pt x="4520" y="21071"/>
                  </a:cubicBezTo>
                  <a:cubicBezTo>
                    <a:pt x="4520" y="21071"/>
                    <a:pt x="4102" y="20778"/>
                    <a:pt x="3474" y="20192"/>
                  </a:cubicBezTo>
                  <a:cubicBezTo>
                    <a:pt x="3160" y="19878"/>
                    <a:pt x="2783" y="19501"/>
                    <a:pt x="2386" y="19041"/>
                  </a:cubicBezTo>
                  <a:cubicBezTo>
                    <a:pt x="2009" y="18560"/>
                    <a:pt x="1612" y="18016"/>
                    <a:pt x="1298" y="17346"/>
                  </a:cubicBezTo>
                  <a:cubicBezTo>
                    <a:pt x="984" y="16656"/>
                    <a:pt x="796" y="15882"/>
                    <a:pt x="984" y="15045"/>
                  </a:cubicBezTo>
                  <a:cubicBezTo>
                    <a:pt x="1172" y="14229"/>
                    <a:pt x="1737" y="13475"/>
                    <a:pt x="2470" y="12952"/>
                  </a:cubicBezTo>
                  <a:cubicBezTo>
                    <a:pt x="2772" y="12734"/>
                    <a:pt x="3101" y="12543"/>
                    <a:pt x="3447" y="12389"/>
                  </a:cubicBezTo>
                  <a:lnTo>
                    <a:pt x="3447" y="12389"/>
                  </a:lnTo>
                  <a:cubicBezTo>
                    <a:pt x="3597" y="12485"/>
                    <a:pt x="3753" y="12575"/>
                    <a:pt x="3913" y="12659"/>
                  </a:cubicBezTo>
                  <a:cubicBezTo>
                    <a:pt x="4143" y="12785"/>
                    <a:pt x="4374" y="12869"/>
                    <a:pt x="4646" y="12952"/>
                  </a:cubicBezTo>
                  <a:cubicBezTo>
                    <a:pt x="4806" y="12979"/>
                    <a:pt x="4976" y="13014"/>
                    <a:pt x="5148" y="13014"/>
                  </a:cubicBezTo>
                  <a:cubicBezTo>
                    <a:pt x="5245" y="13014"/>
                    <a:pt x="5343" y="13003"/>
                    <a:pt x="5441" y="12973"/>
                  </a:cubicBezTo>
                  <a:cubicBezTo>
                    <a:pt x="5587" y="12952"/>
                    <a:pt x="5734" y="12848"/>
                    <a:pt x="5796" y="12680"/>
                  </a:cubicBezTo>
                  <a:cubicBezTo>
                    <a:pt x="5838" y="12555"/>
                    <a:pt x="5880" y="12387"/>
                    <a:pt x="5817" y="12241"/>
                  </a:cubicBezTo>
                  <a:cubicBezTo>
                    <a:pt x="5775" y="12073"/>
                    <a:pt x="5629" y="11969"/>
                    <a:pt x="5503" y="11927"/>
                  </a:cubicBezTo>
                  <a:cubicBezTo>
                    <a:pt x="5378" y="11843"/>
                    <a:pt x="5252" y="11822"/>
                    <a:pt x="5106" y="11822"/>
                  </a:cubicBezTo>
                  <a:cubicBezTo>
                    <a:pt x="5025" y="11813"/>
                    <a:pt x="4946" y="11809"/>
                    <a:pt x="4869" y="11809"/>
                  </a:cubicBezTo>
                  <a:cubicBezTo>
                    <a:pt x="4425" y="11809"/>
                    <a:pt x="4030" y="11949"/>
                    <a:pt x="3620" y="12073"/>
                  </a:cubicBezTo>
                  <a:cubicBezTo>
                    <a:pt x="3569" y="12092"/>
                    <a:pt x="3517" y="12112"/>
                    <a:pt x="3467" y="12132"/>
                  </a:cubicBezTo>
                  <a:lnTo>
                    <a:pt x="3467" y="12132"/>
                  </a:lnTo>
                  <a:cubicBezTo>
                    <a:pt x="2821" y="11710"/>
                    <a:pt x="2255" y="11158"/>
                    <a:pt x="1779" y="10567"/>
                  </a:cubicBezTo>
                  <a:cubicBezTo>
                    <a:pt x="1193" y="9814"/>
                    <a:pt x="733" y="8935"/>
                    <a:pt x="503" y="8056"/>
                  </a:cubicBezTo>
                  <a:cubicBezTo>
                    <a:pt x="273" y="7156"/>
                    <a:pt x="231" y="6257"/>
                    <a:pt x="335" y="5420"/>
                  </a:cubicBezTo>
                  <a:cubicBezTo>
                    <a:pt x="398" y="4562"/>
                    <a:pt x="607" y="3788"/>
                    <a:pt x="984" y="3139"/>
                  </a:cubicBezTo>
                  <a:cubicBezTo>
                    <a:pt x="1340" y="2470"/>
                    <a:pt x="1800" y="1988"/>
                    <a:pt x="2239" y="1570"/>
                  </a:cubicBezTo>
                  <a:cubicBezTo>
                    <a:pt x="2679" y="1151"/>
                    <a:pt x="3118" y="858"/>
                    <a:pt x="3495" y="628"/>
                  </a:cubicBezTo>
                  <a:cubicBezTo>
                    <a:pt x="4248" y="147"/>
                    <a:pt x="4729" y="1"/>
                    <a:pt x="47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22"/>
            <p:cNvSpPr/>
            <p:nvPr/>
          </p:nvSpPr>
          <p:spPr>
            <a:xfrm>
              <a:off x="3935800" y="3494350"/>
              <a:ext cx="170550" cy="322250"/>
            </a:xfrm>
            <a:custGeom>
              <a:avLst/>
              <a:gdLst/>
              <a:ahLst/>
              <a:cxnLst/>
              <a:rect l="l" t="t" r="r" b="b"/>
              <a:pathLst>
                <a:path w="6822" h="12890" extrusionOk="0">
                  <a:moveTo>
                    <a:pt x="2050" y="9329"/>
                  </a:moveTo>
                  <a:cubicBezTo>
                    <a:pt x="2085" y="9392"/>
                    <a:pt x="2120" y="9456"/>
                    <a:pt x="2155" y="9521"/>
                  </a:cubicBezTo>
                  <a:cubicBezTo>
                    <a:pt x="2385" y="9981"/>
                    <a:pt x="2657" y="10462"/>
                    <a:pt x="2867" y="11006"/>
                  </a:cubicBezTo>
                  <a:cubicBezTo>
                    <a:pt x="2950" y="11278"/>
                    <a:pt x="3055" y="11550"/>
                    <a:pt x="3097" y="11843"/>
                  </a:cubicBezTo>
                  <a:cubicBezTo>
                    <a:pt x="3118" y="12011"/>
                    <a:pt x="3160" y="12157"/>
                    <a:pt x="3118" y="12304"/>
                  </a:cubicBezTo>
                  <a:cubicBezTo>
                    <a:pt x="3097" y="12429"/>
                    <a:pt x="3055" y="12555"/>
                    <a:pt x="2971" y="12617"/>
                  </a:cubicBezTo>
                  <a:cubicBezTo>
                    <a:pt x="2909" y="12638"/>
                    <a:pt x="2867" y="12659"/>
                    <a:pt x="2804" y="12659"/>
                  </a:cubicBezTo>
                  <a:cubicBezTo>
                    <a:pt x="2783" y="12659"/>
                    <a:pt x="2741" y="12638"/>
                    <a:pt x="2678" y="12617"/>
                  </a:cubicBezTo>
                  <a:cubicBezTo>
                    <a:pt x="2595" y="12534"/>
                    <a:pt x="2490" y="12408"/>
                    <a:pt x="2448" y="12262"/>
                  </a:cubicBezTo>
                  <a:cubicBezTo>
                    <a:pt x="2323" y="11990"/>
                    <a:pt x="2239" y="11634"/>
                    <a:pt x="2176" y="11320"/>
                  </a:cubicBezTo>
                  <a:cubicBezTo>
                    <a:pt x="2052" y="10677"/>
                    <a:pt x="2030" y="10013"/>
                    <a:pt x="2050" y="9329"/>
                  </a:cubicBezTo>
                  <a:close/>
                  <a:moveTo>
                    <a:pt x="6821" y="1"/>
                  </a:moveTo>
                  <a:cubicBezTo>
                    <a:pt x="6821" y="1"/>
                    <a:pt x="6738" y="21"/>
                    <a:pt x="6612" y="105"/>
                  </a:cubicBezTo>
                  <a:cubicBezTo>
                    <a:pt x="6445" y="189"/>
                    <a:pt x="6256" y="314"/>
                    <a:pt x="6005" y="461"/>
                  </a:cubicBezTo>
                  <a:cubicBezTo>
                    <a:pt x="5503" y="817"/>
                    <a:pt x="4833" y="1381"/>
                    <a:pt x="4206" y="2197"/>
                  </a:cubicBezTo>
                  <a:cubicBezTo>
                    <a:pt x="3557" y="3014"/>
                    <a:pt x="2971" y="4081"/>
                    <a:pt x="2553" y="5315"/>
                  </a:cubicBezTo>
                  <a:cubicBezTo>
                    <a:pt x="2195" y="6370"/>
                    <a:pt x="1945" y="7516"/>
                    <a:pt x="1853" y="8688"/>
                  </a:cubicBezTo>
                  <a:lnTo>
                    <a:pt x="1853" y="8688"/>
                  </a:lnTo>
                  <a:cubicBezTo>
                    <a:pt x="1479" y="8166"/>
                    <a:pt x="1117" y="7741"/>
                    <a:pt x="795" y="7449"/>
                  </a:cubicBezTo>
                  <a:cubicBezTo>
                    <a:pt x="586" y="7240"/>
                    <a:pt x="377" y="7115"/>
                    <a:pt x="230" y="7073"/>
                  </a:cubicBezTo>
                  <a:cubicBezTo>
                    <a:pt x="185" y="7056"/>
                    <a:pt x="147" y="7049"/>
                    <a:pt x="116" y="7049"/>
                  </a:cubicBezTo>
                  <a:cubicBezTo>
                    <a:pt x="33" y="7049"/>
                    <a:pt x="0" y="7094"/>
                    <a:pt x="0" y="7094"/>
                  </a:cubicBezTo>
                  <a:cubicBezTo>
                    <a:pt x="0" y="7096"/>
                    <a:pt x="1" y="7097"/>
                    <a:pt x="3" y="7097"/>
                  </a:cubicBezTo>
                  <a:cubicBezTo>
                    <a:pt x="12" y="7097"/>
                    <a:pt x="44" y="7070"/>
                    <a:pt x="105" y="7070"/>
                  </a:cubicBezTo>
                  <a:cubicBezTo>
                    <a:pt x="133" y="7070"/>
                    <a:pt x="168" y="7076"/>
                    <a:pt x="209" y="7094"/>
                  </a:cubicBezTo>
                  <a:cubicBezTo>
                    <a:pt x="356" y="7135"/>
                    <a:pt x="544" y="7303"/>
                    <a:pt x="753" y="7512"/>
                  </a:cubicBezTo>
                  <a:cubicBezTo>
                    <a:pt x="1064" y="7839"/>
                    <a:pt x="1451" y="8332"/>
                    <a:pt x="1835" y="8960"/>
                  </a:cubicBezTo>
                  <a:lnTo>
                    <a:pt x="1835" y="8960"/>
                  </a:lnTo>
                  <a:cubicBezTo>
                    <a:pt x="1829" y="9070"/>
                    <a:pt x="1824" y="9180"/>
                    <a:pt x="1820" y="9291"/>
                  </a:cubicBezTo>
                  <a:cubicBezTo>
                    <a:pt x="1800" y="9960"/>
                    <a:pt x="1820" y="10672"/>
                    <a:pt x="1925" y="11362"/>
                  </a:cubicBezTo>
                  <a:cubicBezTo>
                    <a:pt x="2009" y="11697"/>
                    <a:pt x="2072" y="12032"/>
                    <a:pt x="2218" y="12345"/>
                  </a:cubicBezTo>
                  <a:cubicBezTo>
                    <a:pt x="2302" y="12492"/>
                    <a:pt x="2365" y="12659"/>
                    <a:pt x="2532" y="12785"/>
                  </a:cubicBezTo>
                  <a:cubicBezTo>
                    <a:pt x="2595" y="12848"/>
                    <a:pt x="2699" y="12889"/>
                    <a:pt x="2846" y="12889"/>
                  </a:cubicBezTo>
                  <a:cubicBezTo>
                    <a:pt x="2950" y="12889"/>
                    <a:pt x="3055" y="12848"/>
                    <a:pt x="3118" y="12785"/>
                  </a:cubicBezTo>
                  <a:cubicBezTo>
                    <a:pt x="3306" y="12680"/>
                    <a:pt x="3369" y="12450"/>
                    <a:pt x="3390" y="12304"/>
                  </a:cubicBezTo>
                  <a:cubicBezTo>
                    <a:pt x="3411" y="12115"/>
                    <a:pt x="3390" y="11948"/>
                    <a:pt x="3369" y="11801"/>
                  </a:cubicBezTo>
                  <a:cubicBezTo>
                    <a:pt x="3306" y="11488"/>
                    <a:pt x="3201" y="11195"/>
                    <a:pt x="3097" y="10902"/>
                  </a:cubicBezTo>
                  <a:cubicBezTo>
                    <a:pt x="2888" y="10358"/>
                    <a:pt x="2595" y="9856"/>
                    <a:pt x="2344" y="9416"/>
                  </a:cubicBezTo>
                  <a:cubicBezTo>
                    <a:pt x="2252" y="9271"/>
                    <a:pt x="2160" y="9131"/>
                    <a:pt x="2068" y="8996"/>
                  </a:cubicBezTo>
                  <a:lnTo>
                    <a:pt x="2068" y="8996"/>
                  </a:lnTo>
                  <a:cubicBezTo>
                    <a:pt x="2150" y="7742"/>
                    <a:pt x="2374" y="6499"/>
                    <a:pt x="2741" y="5399"/>
                  </a:cubicBezTo>
                  <a:cubicBezTo>
                    <a:pt x="3118" y="4164"/>
                    <a:pt x="3704" y="3097"/>
                    <a:pt x="4310" y="2281"/>
                  </a:cubicBezTo>
                  <a:cubicBezTo>
                    <a:pt x="4917" y="1444"/>
                    <a:pt x="5566" y="900"/>
                    <a:pt x="6026" y="524"/>
                  </a:cubicBezTo>
                  <a:cubicBezTo>
                    <a:pt x="6256" y="335"/>
                    <a:pt x="6486" y="210"/>
                    <a:pt x="6612" y="126"/>
                  </a:cubicBezTo>
                  <a:cubicBezTo>
                    <a:pt x="6738" y="63"/>
                    <a:pt x="6821" y="1"/>
                    <a:pt x="68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22"/>
            <p:cNvSpPr/>
            <p:nvPr/>
          </p:nvSpPr>
          <p:spPr>
            <a:xfrm>
              <a:off x="3869350" y="4089825"/>
              <a:ext cx="150675" cy="367725"/>
            </a:xfrm>
            <a:custGeom>
              <a:avLst/>
              <a:gdLst/>
              <a:ahLst/>
              <a:cxnLst/>
              <a:rect l="l" t="t" r="r" b="b"/>
              <a:pathLst>
                <a:path w="6027" h="14709" extrusionOk="0">
                  <a:moveTo>
                    <a:pt x="2758" y="3525"/>
                  </a:moveTo>
                  <a:cubicBezTo>
                    <a:pt x="2794" y="3525"/>
                    <a:pt x="2831" y="3526"/>
                    <a:pt x="2867" y="3529"/>
                  </a:cubicBezTo>
                  <a:cubicBezTo>
                    <a:pt x="3118" y="3571"/>
                    <a:pt x="3411" y="3612"/>
                    <a:pt x="3704" y="3717"/>
                  </a:cubicBezTo>
                  <a:cubicBezTo>
                    <a:pt x="4248" y="3926"/>
                    <a:pt x="4771" y="4240"/>
                    <a:pt x="5211" y="4617"/>
                  </a:cubicBezTo>
                  <a:cubicBezTo>
                    <a:pt x="5420" y="4826"/>
                    <a:pt x="5629" y="5035"/>
                    <a:pt x="5734" y="5265"/>
                  </a:cubicBezTo>
                  <a:cubicBezTo>
                    <a:pt x="5797" y="5391"/>
                    <a:pt x="5818" y="5516"/>
                    <a:pt x="5797" y="5600"/>
                  </a:cubicBezTo>
                  <a:cubicBezTo>
                    <a:pt x="5797" y="5593"/>
                    <a:pt x="5792" y="5591"/>
                    <a:pt x="5784" y="5591"/>
                  </a:cubicBezTo>
                  <a:cubicBezTo>
                    <a:pt x="5769" y="5591"/>
                    <a:pt x="5741" y="5600"/>
                    <a:pt x="5713" y="5600"/>
                  </a:cubicBezTo>
                  <a:cubicBezTo>
                    <a:pt x="5650" y="5600"/>
                    <a:pt x="5587" y="5579"/>
                    <a:pt x="5525" y="5558"/>
                  </a:cubicBezTo>
                  <a:cubicBezTo>
                    <a:pt x="5002" y="5349"/>
                    <a:pt x="4541" y="4993"/>
                    <a:pt x="4081" y="4659"/>
                  </a:cubicBezTo>
                  <a:cubicBezTo>
                    <a:pt x="3614" y="4303"/>
                    <a:pt x="3165" y="3918"/>
                    <a:pt x="2737" y="3525"/>
                  </a:cubicBezTo>
                  <a:lnTo>
                    <a:pt x="2737" y="3525"/>
                  </a:lnTo>
                  <a:cubicBezTo>
                    <a:pt x="2744" y="3525"/>
                    <a:pt x="2751" y="3525"/>
                    <a:pt x="2758" y="3525"/>
                  </a:cubicBezTo>
                  <a:close/>
                  <a:moveTo>
                    <a:pt x="1340" y="10216"/>
                  </a:moveTo>
                  <a:cubicBezTo>
                    <a:pt x="1392" y="10216"/>
                    <a:pt x="1471" y="10240"/>
                    <a:pt x="1549" y="10287"/>
                  </a:cubicBezTo>
                  <a:cubicBezTo>
                    <a:pt x="1651" y="10328"/>
                    <a:pt x="1733" y="10408"/>
                    <a:pt x="1834" y="10490"/>
                  </a:cubicBezTo>
                  <a:lnTo>
                    <a:pt x="1834" y="10490"/>
                  </a:lnTo>
                  <a:cubicBezTo>
                    <a:pt x="1705" y="10516"/>
                    <a:pt x="1576" y="10533"/>
                    <a:pt x="1445" y="10538"/>
                  </a:cubicBezTo>
                  <a:cubicBezTo>
                    <a:pt x="1340" y="10538"/>
                    <a:pt x="1214" y="10517"/>
                    <a:pt x="1173" y="10475"/>
                  </a:cubicBezTo>
                  <a:lnTo>
                    <a:pt x="1173" y="10413"/>
                  </a:lnTo>
                  <a:cubicBezTo>
                    <a:pt x="1173" y="10392"/>
                    <a:pt x="1214" y="10371"/>
                    <a:pt x="1214" y="10329"/>
                  </a:cubicBezTo>
                  <a:cubicBezTo>
                    <a:pt x="1235" y="10287"/>
                    <a:pt x="1256" y="10224"/>
                    <a:pt x="1298" y="10224"/>
                  </a:cubicBezTo>
                  <a:cubicBezTo>
                    <a:pt x="1309" y="10219"/>
                    <a:pt x="1323" y="10216"/>
                    <a:pt x="1340" y="10216"/>
                  </a:cubicBezTo>
                  <a:close/>
                  <a:moveTo>
                    <a:pt x="1131" y="13614"/>
                  </a:moveTo>
                  <a:cubicBezTo>
                    <a:pt x="1131" y="13614"/>
                    <a:pt x="1150" y="13633"/>
                    <a:pt x="1190" y="13670"/>
                  </a:cubicBezTo>
                  <a:lnTo>
                    <a:pt x="1190" y="13670"/>
                  </a:lnTo>
                  <a:lnTo>
                    <a:pt x="1131" y="13614"/>
                  </a:lnTo>
                  <a:close/>
                  <a:moveTo>
                    <a:pt x="557" y="0"/>
                  </a:moveTo>
                  <a:cubicBezTo>
                    <a:pt x="444" y="0"/>
                    <a:pt x="327" y="18"/>
                    <a:pt x="210" y="76"/>
                  </a:cubicBezTo>
                  <a:cubicBezTo>
                    <a:pt x="189" y="76"/>
                    <a:pt x="168" y="118"/>
                    <a:pt x="147" y="139"/>
                  </a:cubicBezTo>
                  <a:lnTo>
                    <a:pt x="105" y="160"/>
                  </a:lnTo>
                  <a:lnTo>
                    <a:pt x="85" y="181"/>
                  </a:lnTo>
                  <a:cubicBezTo>
                    <a:pt x="85" y="223"/>
                    <a:pt x="64" y="223"/>
                    <a:pt x="64" y="244"/>
                  </a:cubicBezTo>
                  <a:cubicBezTo>
                    <a:pt x="1" y="327"/>
                    <a:pt x="1" y="369"/>
                    <a:pt x="1" y="453"/>
                  </a:cubicBezTo>
                  <a:cubicBezTo>
                    <a:pt x="43" y="578"/>
                    <a:pt x="64" y="704"/>
                    <a:pt x="105" y="809"/>
                  </a:cubicBezTo>
                  <a:cubicBezTo>
                    <a:pt x="189" y="1018"/>
                    <a:pt x="357" y="1227"/>
                    <a:pt x="482" y="1436"/>
                  </a:cubicBezTo>
                  <a:cubicBezTo>
                    <a:pt x="775" y="1855"/>
                    <a:pt x="1110" y="2231"/>
                    <a:pt x="1465" y="2629"/>
                  </a:cubicBezTo>
                  <a:cubicBezTo>
                    <a:pt x="1684" y="2861"/>
                    <a:pt x="1913" y="3092"/>
                    <a:pt x="2152" y="3323"/>
                  </a:cubicBezTo>
                  <a:lnTo>
                    <a:pt x="2152" y="3323"/>
                  </a:lnTo>
                  <a:cubicBezTo>
                    <a:pt x="2045" y="3362"/>
                    <a:pt x="1941" y="3416"/>
                    <a:pt x="1842" y="3487"/>
                  </a:cubicBezTo>
                  <a:cubicBezTo>
                    <a:pt x="1675" y="3591"/>
                    <a:pt x="1570" y="3717"/>
                    <a:pt x="1507" y="3884"/>
                  </a:cubicBezTo>
                  <a:cubicBezTo>
                    <a:pt x="1465" y="3905"/>
                    <a:pt x="1465" y="3947"/>
                    <a:pt x="1445" y="3989"/>
                  </a:cubicBezTo>
                  <a:cubicBezTo>
                    <a:pt x="1424" y="4031"/>
                    <a:pt x="1403" y="4052"/>
                    <a:pt x="1403" y="4115"/>
                  </a:cubicBezTo>
                  <a:cubicBezTo>
                    <a:pt x="1361" y="4198"/>
                    <a:pt x="1361" y="4303"/>
                    <a:pt x="1361" y="4366"/>
                  </a:cubicBezTo>
                  <a:cubicBezTo>
                    <a:pt x="1361" y="4721"/>
                    <a:pt x="1549" y="4993"/>
                    <a:pt x="1737" y="5265"/>
                  </a:cubicBezTo>
                  <a:cubicBezTo>
                    <a:pt x="2093" y="5767"/>
                    <a:pt x="2554" y="6144"/>
                    <a:pt x="2993" y="6563"/>
                  </a:cubicBezTo>
                  <a:cubicBezTo>
                    <a:pt x="3432" y="6981"/>
                    <a:pt x="3872" y="7379"/>
                    <a:pt x="4206" y="7818"/>
                  </a:cubicBezTo>
                  <a:cubicBezTo>
                    <a:pt x="4395" y="8027"/>
                    <a:pt x="4562" y="8299"/>
                    <a:pt x="4562" y="8529"/>
                  </a:cubicBezTo>
                  <a:cubicBezTo>
                    <a:pt x="4583" y="8760"/>
                    <a:pt x="4458" y="9011"/>
                    <a:pt x="4269" y="9220"/>
                  </a:cubicBezTo>
                  <a:cubicBezTo>
                    <a:pt x="3893" y="9597"/>
                    <a:pt x="3411" y="9889"/>
                    <a:pt x="2930" y="10120"/>
                  </a:cubicBezTo>
                  <a:cubicBezTo>
                    <a:pt x="2618" y="10250"/>
                    <a:pt x="2314" y="10372"/>
                    <a:pt x="2008" y="10450"/>
                  </a:cubicBezTo>
                  <a:lnTo>
                    <a:pt x="2008" y="10450"/>
                  </a:lnTo>
                  <a:cubicBezTo>
                    <a:pt x="2001" y="10445"/>
                    <a:pt x="1995" y="10439"/>
                    <a:pt x="1989" y="10433"/>
                  </a:cubicBezTo>
                  <a:cubicBezTo>
                    <a:pt x="1884" y="10329"/>
                    <a:pt x="1821" y="10266"/>
                    <a:pt x="1675" y="10203"/>
                  </a:cubicBezTo>
                  <a:cubicBezTo>
                    <a:pt x="1603" y="10174"/>
                    <a:pt x="1510" y="10126"/>
                    <a:pt x="1398" y="10126"/>
                  </a:cubicBezTo>
                  <a:cubicBezTo>
                    <a:pt x="1348" y="10126"/>
                    <a:pt x="1294" y="10136"/>
                    <a:pt x="1235" y="10161"/>
                  </a:cubicBezTo>
                  <a:cubicBezTo>
                    <a:pt x="1152" y="10203"/>
                    <a:pt x="1110" y="10287"/>
                    <a:pt x="1089" y="10371"/>
                  </a:cubicBezTo>
                  <a:cubicBezTo>
                    <a:pt x="1047" y="10413"/>
                    <a:pt x="1026" y="10538"/>
                    <a:pt x="1089" y="10622"/>
                  </a:cubicBezTo>
                  <a:cubicBezTo>
                    <a:pt x="1131" y="10726"/>
                    <a:pt x="1214" y="10747"/>
                    <a:pt x="1298" y="10789"/>
                  </a:cubicBezTo>
                  <a:cubicBezTo>
                    <a:pt x="1361" y="10810"/>
                    <a:pt x="1424" y="10810"/>
                    <a:pt x="1507" y="10810"/>
                  </a:cubicBezTo>
                  <a:cubicBezTo>
                    <a:pt x="1706" y="10810"/>
                    <a:pt x="1905" y="10777"/>
                    <a:pt x="2096" y="10734"/>
                  </a:cubicBezTo>
                  <a:lnTo>
                    <a:pt x="2096" y="10734"/>
                  </a:lnTo>
                  <a:cubicBezTo>
                    <a:pt x="2349" y="10985"/>
                    <a:pt x="2578" y="11258"/>
                    <a:pt x="2784" y="11542"/>
                  </a:cubicBezTo>
                  <a:cubicBezTo>
                    <a:pt x="3035" y="11919"/>
                    <a:pt x="3286" y="12275"/>
                    <a:pt x="3453" y="12651"/>
                  </a:cubicBezTo>
                  <a:cubicBezTo>
                    <a:pt x="3642" y="13007"/>
                    <a:pt x="3809" y="13384"/>
                    <a:pt x="3830" y="13739"/>
                  </a:cubicBezTo>
                  <a:cubicBezTo>
                    <a:pt x="3851" y="13928"/>
                    <a:pt x="3830" y="14116"/>
                    <a:pt x="3746" y="14242"/>
                  </a:cubicBezTo>
                  <a:cubicBezTo>
                    <a:pt x="3642" y="14367"/>
                    <a:pt x="3516" y="14472"/>
                    <a:pt x="3390" y="14534"/>
                  </a:cubicBezTo>
                  <a:cubicBezTo>
                    <a:pt x="3281" y="14574"/>
                    <a:pt x="3169" y="14589"/>
                    <a:pt x="3059" y="14589"/>
                  </a:cubicBezTo>
                  <a:cubicBezTo>
                    <a:pt x="2875" y="14589"/>
                    <a:pt x="2698" y="14545"/>
                    <a:pt x="2554" y="14493"/>
                  </a:cubicBezTo>
                  <a:cubicBezTo>
                    <a:pt x="2051" y="14325"/>
                    <a:pt x="1717" y="14053"/>
                    <a:pt x="1465" y="13907"/>
                  </a:cubicBezTo>
                  <a:cubicBezTo>
                    <a:pt x="1334" y="13799"/>
                    <a:pt x="1243" y="13719"/>
                    <a:pt x="1190" y="13670"/>
                  </a:cubicBezTo>
                  <a:lnTo>
                    <a:pt x="1190" y="13670"/>
                  </a:lnTo>
                  <a:lnTo>
                    <a:pt x="1507" y="13970"/>
                  </a:lnTo>
                  <a:cubicBezTo>
                    <a:pt x="1717" y="14137"/>
                    <a:pt x="2051" y="14409"/>
                    <a:pt x="2554" y="14597"/>
                  </a:cubicBezTo>
                  <a:cubicBezTo>
                    <a:pt x="2721" y="14653"/>
                    <a:pt x="2916" y="14709"/>
                    <a:pt x="3121" y="14709"/>
                  </a:cubicBezTo>
                  <a:cubicBezTo>
                    <a:pt x="3223" y="14709"/>
                    <a:pt x="3328" y="14695"/>
                    <a:pt x="3432" y="14660"/>
                  </a:cubicBezTo>
                  <a:cubicBezTo>
                    <a:pt x="3600" y="14597"/>
                    <a:pt x="3746" y="14493"/>
                    <a:pt x="3851" y="14346"/>
                  </a:cubicBezTo>
                  <a:cubicBezTo>
                    <a:pt x="3955" y="14179"/>
                    <a:pt x="3955" y="13970"/>
                    <a:pt x="3955" y="13781"/>
                  </a:cubicBezTo>
                  <a:cubicBezTo>
                    <a:pt x="3934" y="13405"/>
                    <a:pt x="3809" y="13028"/>
                    <a:pt x="3621" y="12630"/>
                  </a:cubicBezTo>
                  <a:cubicBezTo>
                    <a:pt x="3432" y="12275"/>
                    <a:pt x="3202" y="11877"/>
                    <a:pt x="2930" y="11521"/>
                  </a:cubicBezTo>
                  <a:cubicBezTo>
                    <a:pt x="2740" y="11237"/>
                    <a:pt x="2527" y="10964"/>
                    <a:pt x="2262" y="10695"/>
                  </a:cubicBezTo>
                  <a:lnTo>
                    <a:pt x="2262" y="10695"/>
                  </a:lnTo>
                  <a:cubicBezTo>
                    <a:pt x="2276" y="10691"/>
                    <a:pt x="2289" y="10688"/>
                    <a:pt x="2302" y="10685"/>
                  </a:cubicBezTo>
                  <a:cubicBezTo>
                    <a:pt x="2574" y="10601"/>
                    <a:pt x="2826" y="10496"/>
                    <a:pt x="3098" y="10392"/>
                  </a:cubicBezTo>
                  <a:cubicBezTo>
                    <a:pt x="3600" y="10161"/>
                    <a:pt x="4123" y="9869"/>
                    <a:pt x="4499" y="9429"/>
                  </a:cubicBezTo>
                  <a:cubicBezTo>
                    <a:pt x="4709" y="9178"/>
                    <a:pt x="4876" y="8906"/>
                    <a:pt x="4876" y="8550"/>
                  </a:cubicBezTo>
                  <a:cubicBezTo>
                    <a:pt x="4876" y="8216"/>
                    <a:pt x="4688" y="7923"/>
                    <a:pt x="4499" y="7692"/>
                  </a:cubicBezTo>
                  <a:cubicBezTo>
                    <a:pt x="4144" y="7232"/>
                    <a:pt x="3704" y="6835"/>
                    <a:pt x="3244" y="6416"/>
                  </a:cubicBezTo>
                  <a:cubicBezTo>
                    <a:pt x="2805" y="6019"/>
                    <a:pt x="2365" y="5600"/>
                    <a:pt x="2030" y="5140"/>
                  </a:cubicBezTo>
                  <a:cubicBezTo>
                    <a:pt x="1863" y="4889"/>
                    <a:pt x="1717" y="4638"/>
                    <a:pt x="1717" y="4366"/>
                  </a:cubicBezTo>
                  <a:cubicBezTo>
                    <a:pt x="1717" y="4324"/>
                    <a:pt x="1717" y="4240"/>
                    <a:pt x="1737" y="4198"/>
                  </a:cubicBezTo>
                  <a:cubicBezTo>
                    <a:pt x="1737" y="4156"/>
                    <a:pt x="1737" y="4115"/>
                    <a:pt x="1758" y="4094"/>
                  </a:cubicBezTo>
                  <a:cubicBezTo>
                    <a:pt x="1779" y="4052"/>
                    <a:pt x="1779" y="4031"/>
                    <a:pt x="1821" y="4010"/>
                  </a:cubicBezTo>
                  <a:cubicBezTo>
                    <a:pt x="1884" y="3905"/>
                    <a:pt x="1968" y="3801"/>
                    <a:pt x="2072" y="3717"/>
                  </a:cubicBezTo>
                  <a:cubicBezTo>
                    <a:pt x="2169" y="3649"/>
                    <a:pt x="2284" y="3599"/>
                    <a:pt x="2409" y="3567"/>
                  </a:cubicBezTo>
                  <a:lnTo>
                    <a:pt x="2409" y="3567"/>
                  </a:lnTo>
                  <a:cubicBezTo>
                    <a:pt x="2875" y="4002"/>
                    <a:pt x="3376" y="4432"/>
                    <a:pt x="3914" y="4847"/>
                  </a:cubicBezTo>
                  <a:cubicBezTo>
                    <a:pt x="4144" y="4993"/>
                    <a:pt x="4374" y="5182"/>
                    <a:pt x="4604" y="5349"/>
                  </a:cubicBezTo>
                  <a:cubicBezTo>
                    <a:pt x="4855" y="5495"/>
                    <a:pt x="5106" y="5663"/>
                    <a:pt x="5399" y="5767"/>
                  </a:cubicBezTo>
                  <a:cubicBezTo>
                    <a:pt x="5483" y="5788"/>
                    <a:pt x="5546" y="5809"/>
                    <a:pt x="5629" y="5809"/>
                  </a:cubicBezTo>
                  <a:cubicBezTo>
                    <a:pt x="5713" y="5809"/>
                    <a:pt x="5859" y="5809"/>
                    <a:pt x="5943" y="5663"/>
                  </a:cubicBezTo>
                  <a:cubicBezTo>
                    <a:pt x="6027" y="5454"/>
                    <a:pt x="5943" y="5286"/>
                    <a:pt x="5901" y="5140"/>
                  </a:cubicBezTo>
                  <a:cubicBezTo>
                    <a:pt x="5734" y="4826"/>
                    <a:pt x="5525" y="4617"/>
                    <a:pt x="5295" y="4407"/>
                  </a:cubicBezTo>
                  <a:cubicBezTo>
                    <a:pt x="4813" y="3989"/>
                    <a:pt x="4269" y="3675"/>
                    <a:pt x="3704" y="3466"/>
                  </a:cubicBezTo>
                  <a:cubicBezTo>
                    <a:pt x="3411" y="3361"/>
                    <a:pt x="3098" y="3278"/>
                    <a:pt x="2784" y="3257"/>
                  </a:cubicBezTo>
                  <a:cubicBezTo>
                    <a:pt x="2723" y="3249"/>
                    <a:pt x="2662" y="3244"/>
                    <a:pt x="2600" y="3244"/>
                  </a:cubicBezTo>
                  <a:cubicBezTo>
                    <a:pt x="2549" y="3244"/>
                    <a:pt x="2497" y="3247"/>
                    <a:pt x="2445" y="3253"/>
                  </a:cubicBezTo>
                  <a:lnTo>
                    <a:pt x="2445" y="3253"/>
                  </a:lnTo>
                  <a:cubicBezTo>
                    <a:pt x="2172" y="2995"/>
                    <a:pt x="1908" y="2736"/>
                    <a:pt x="1654" y="2482"/>
                  </a:cubicBezTo>
                  <a:cubicBezTo>
                    <a:pt x="1298" y="2106"/>
                    <a:pt x="942" y="1729"/>
                    <a:pt x="670" y="1332"/>
                  </a:cubicBezTo>
                  <a:cubicBezTo>
                    <a:pt x="524" y="1164"/>
                    <a:pt x="398" y="955"/>
                    <a:pt x="294" y="746"/>
                  </a:cubicBezTo>
                  <a:cubicBezTo>
                    <a:pt x="189" y="558"/>
                    <a:pt x="147" y="327"/>
                    <a:pt x="315" y="223"/>
                  </a:cubicBezTo>
                  <a:cubicBezTo>
                    <a:pt x="414" y="161"/>
                    <a:pt x="535" y="143"/>
                    <a:pt x="660" y="143"/>
                  </a:cubicBezTo>
                  <a:cubicBezTo>
                    <a:pt x="747" y="143"/>
                    <a:pt x="836" y="151"/>
                    <a:pt x="921" y="160"/>
                  </a:cubicBezTo>
                  <a:cubicBezTo>
                    <a:pt x="1131" y="223"/>
                    <a:pt x="1340" y="265"/>
                    <a:pt x="1528" y="348"/>
                  </a:cubicBezTo>
                  <a:cubicBezTo>
                    <a:pt x="1926" y="474"/>
                    <a:pt x="2261" y="662"/>
                    <a:pt x="2595" y="809"/>
                  </a:cubicBezTo>
                  <a:cubicBezTo>
                    <a:pt x="3244" y="1164"/>
                    <a:pt x="3809" y="1499"/>
                    <a:pt x="4248" y="1792"/>
                  </a:cubicBezTo>
                  <a:cubicBezTo>
                    <a:pt x="5127" y="2357"/>
                    <a:pt x="5629" y="2692"/>
                    <a:pt x="5629" y="2692"/>
                  </a:cubicBezTo>
                  <a:cubicBezTo>
                    <a:pt x="5629" y="2692"/>
                    <a:pt x="5169" y="2315"/>
                    <a:pt x="4269" y="1729"/>
                  </a:cubicBezTo>
                  <a:cubicBezTo>
                    <a:pt x="3830" y="1436"/>
                    <a:pt x="3286" y="1102"/>
                    <a:pt x="2616" y="746"/>
                  </a:cubicBezTo>
                  <a:cubicBezTo>
                    <a:pt x="2282" y="558"/>
                    <a:pt x="1947" y="369"/>
                    <a:pt x="1549" y="223"/>
                  </a:cubicBezTo>
                  <a:cubicBezTo>
                    <a:pt x="1340" y="139"/>
                    <a:pt x="1131" y="76"/>
                    <a:pt x="921" y="34"/>
                  </a:cubicBezTo>
                  <a:cubicBezTo>
                    <a:pt x="810" y="23"/>
                    <a:pt x="686" y="0"/>
                    <a:pt x="5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22"/>
            <p:cNvSpPr/>
            <p:nvPr/>
          </p:nvSpPr>
          <p:spPr>
            <a:xfrm>
              <a:off x="3938925" y="3915450"/>
              <a:ext cx="97325" cy="98875"/>
            </a:xfrm>
            <a:custGeom>
              <a:avLst/>
              <a:gdLst/>
              <a:ahLst/>
              <a:cxnLst/>
              <a:rect l="l" t="t" r="r" b="b"/>
              <a:pathLst>
                <a:path w="3893" h="3955" extrusionOk="0">
                  <a:moveTo>
                    <a:pt x="3788" y="439"/>
                  </a:moveTo>
                  <a:lnTo>
                    <a:pt x="3788" y="439"/>
                  </a:lnTo>
                  <a:cubicBezTo>
                    <a:pt x="3830" y="502"/>
                    <a:pt x="3892" y="523"/>
                    <a:pt x="3892" y="523"/>
                  </a:cubicBezTo>
                  <a:cubicBezTo>
                    <a:pt x="3892" y="523"/>
                    <a:pt x="3872" y="502"/>
                    <a:pt x="3788" y="439"/>
                  </a:cubicBezTo>
                  <a:close/>
                  <a:moveTo>
                    <a:pt x="2439" y="2179"/>
                  </a:moveTo>
                  <a:cubicBezTo>
                    <a:pt x="2552" y="2430"/>
                    <a:pt x="2629" y="2684"/>
                    <a:pt x="2679" y="2950"/>
                  </a:cubicBezTo>
                  <a:cubicBezTo>
                    <a:pt x="2721" y="3118"/>
                    <a:pt x="2742" y="3264"/>
                    <a:pt x="2721" y="3431"/>
                  </a:cubicBezTo>
                  <a:cubicBezTo>
                    <a:pt x="2721" y="3494"/>
                    <a:pt x="2700" y="3557"/>
                    <a:pt x="2658" y="3599"/>
                  </a:cubicBezTo>
                  <a:cubicBezTo>
                    <a:pt x="2637" y="3641"/>
                    <a:pt x="2637" y="3662"/>
                    <a:pt x="2616" y="3662"/>
                  </a:cubicBezTo>
                  <a:lnTo>
                    <a:pt x="2553" y="3662"/>
                  </a:lnTo>
                  <a:cubicBezTo>
                    <a:pt x="2558" y="3667"/>
                    <a:pt x="2560" y="3669"/>
                    <a:pt x="2559" y="3669"/>
                  </a:cubicBezTo>
                  <a:cubicBezTo>
                    <a:pt x="2556" y="3669"/>
                    <a:pt x="2527" y="3642"/>
                    <a:pt x="2512" y="3578"/>
                  </a:cubicBezTo>
                  <a:cubicBezTo>
                    <a:pt x="2470" y="3536"/>
                    <a:pt x="2470" y="3452"/>
                    <a:pt x="2449" y="3369"/>
                  </a:cubicBezTo>
                  <a:cubicBezTo>
                    <a:pt x="2407" y="3222"/>
                    <a:pt x="2407" y="3055"/>
                    <a:pt x="2407" y="2908"/>
                  </a:cubicBezTo>
                  <a:cubicBezTo>
                    <a:pt x="2407" y="2658"/>
                    <a:pt x="2416" y="2414"/>
                    <a:pt x="2439" y="2179"/>
                  </a:cubicBezTo>
                  <a:close/>
                  <a:moveTo>
                    <a:pt x="754" y="0"/>
                  </a:moveTo>
                  <a:cubicBezTo>
                    <a:pt x="670" y="21"/>
                    <a:pt x="628" y="21"/>
                    <a:pt x="545" y="63"/>
                  </a:cubicBezTo>
                  <a:cubicBezTo>
                    <a:pt x="398" y="84"/>
                    <a:pt x="294" y="188"/>
                    <a:pt x="210" y="293"/>
                  </a:cubicBezTo>
                  <a:cubicBezTo>
                    <a:pt x="126" y="418"/>
                    <a:pt x="84" y="523"/>
                    <a:pt x="43" y="628"/>
                  </a:cubicBezTo>
                  <a:cubicBezTo>
                    <a:pt x="1" y="858"/>
                    <a:pt x="22" y="1046"/>
                    <a:pt x="22" y="1214"/>
                  </a:cubicBezTo>
                  <a:cubicBezTo>
                    <a:pt x="43" y="1507"/>
                    <a:pt x="105" y="1674"/>
                    <a:pt x="105" y="1674"/>
                  </a:cubicBezTo>
                  <a:cubicBezTo>
                    <a:pt x="105" y="1674"/>
                    <a:pt x="84" y="1527"/>
                    <a:pt x="43" y="1172"/>
                  </a:cubicBezTo>
                  <a:cubicBezTo>
                    <a:pt x="43" y="1046"/>
                    <a:pt x="63" y="837"/>
                    <a:pt x="126" y="649"/>
                  </a:cubicBezTo>
                  <a:cubicBezTo>
                    <a:pt x="210" y="460"/>
                    <a:pt x="335" y="251"/>
                    <a:pt x="566" y="209"/>
                  </a:cubicBezTo>
                  <a:cubicBezTo>
                    <a:pt x="628" y="188"/>
                    <a:pt x="691" y="188"/>
                    <a:pt x="754" y="188"/>
                  </a:cubicBezTo>
                  <a:lnTo>
                    <a:pt x="859" y="188"/>
                  </a:lnTo>
                  <a:cubicBezTo>
                    <a:pt x="900" y="188"/>
                    <a:pt x="942" y="209"/>
                    <a:pt x="963" y="209"/>
                  </a:cubicBezTo>
                  <a:cubicBezTo>
                    <a:pt x="1068" y="230"/>
                    <a:pt x="1193" y="314"/>
                    <a:pt x="1298" y="418"/>
                  </a:cubicBezTo>
                  <a:cubicBezTo>
                    <a:pt x="1507" y="607"/>
                    <a:pt x="1695" y="858"/>
                    <a:pt x="1884" y="1130"/>
                  </a:cubicBezTo>
                  <a:cubicBezTo>
                    <a:pt x="2031" y="1350"/>
                    <a:pt x="2178" y="1603"/>
                    <a:pt x="2297" y="1874"/>
                  </a:cubicBezTo>
                  <a:lnTo>
                    <a:pt x="2297" y="1874"/>
                  </a:lnTo>
                  <a:cubicBezTo>
                    <a:pt x="2221" y="2199"/>
                    <a:pt x="2177" y="2548"/>
                    <a:pt x="2177" y="2929"/>
                  </a:cubicBezTo>
                  <a:cubicBezTo>
                    <a:pt x="2177" y="3118"/>
                    <a:pt x="2177" y="3264"/>
                    <a:pt x="2198" y="3452"/>
                  </a:cubicBezTo>
                  <a:cubicBezTo>
                    <a:pt x="2219" y="3557"/>
                    <a:pt x="2219" y="3641"/>
                    <a:pt x="2281" y="3745"/>
                  </a:cubicBezTo>
                  <a:cubicBezTo>
                    <a:pt x="2281" y="3766"/>
                    <a:pt x="2302" y="3808"/>
                    <a:pt x="2344" y="3871"/>
                  </a:cubicBezTo>
                  <a:cubicBezTo>
                    <a:pt x="2344" y="3871"/>
                    <a:pt x="2407" y="3892"/>
                    <a:pt x="2428" y="3934"/>
                  </a:cubicBezTo>
                  <a:cubicBezTo>
                    <a:pt x="2449" y="3955"/>
                    <a:pt x="2512" y="3955"/>
                    <a:pt x="2553" y="3955"/>
                  </a:cubicBezTo>
                  <a:cubicBezTo>
                    <a:pt x="2616" y="3955"/>
                    <a:pt x="2616" y="3934"/>
                    <a:pt x="2637" y="3934"/>
                  </a:cubicBezTo>
                  <a:lnTo>
                    <a:pt x="2658" y="3934"/>
                  </a:lnTo>
                  <a:cubicBezTo>
                    <a:pt x="2651" y="3941"/>
                    <a:pt x="2653" y="3943"/>
                    <a:pt x="2660" y="3943"/>
                  </a:cubicBezTo>
                  <a:cubicBezTo>
                    <a:pt x="2672" y="3943"/>
                    <a:pt x="2700" y="3934"/>
                    <a:pt x="2700" y="3934"/>
                  </a:cubicBezTo>
                  <a:lnTo>
                    <a:pt x="2721" y="3892"/>
                  </a:lnTo>
                  <a:cubicBezTo>
                    <a:pt x="2763" y="3871"/>
                    <a:pt x="2825" y="3829"/>
                    <a:pt x="2846" y="3766"/>
                  </a:cubicBezTo>
                  <a:cubicBezTo>
                    <a:pt x="2909" y="3662"/>
                    <a:pt x="2951" y="3557"/>
                    <a:pt x="2951" y="3452"/>
                  </a:cubicBezTo>
                  <a:cubicBezTo>
                    <a:pt x="2972" y="3243"/>
                    <a:pt x="2951" y="3055"/>
                    <a:pt x="2930" y="2867"/>
                  </a:cubicBezTo>
                  <a:cubicBezTo>
                    <a:pt x="2846" y="2511"/>
                    <a:pt x="2721" y="2176"/>
                    <a:pt x="2553" y="1862"/>
                  </a:cubicBezTo>
                  <a:cubicBezTo>
                    <a:pt x="2535" y="1824"/>
                    <a:pt x="2517" y="1785"/>
                    <a:pt x="2497" y="1747"/>
                  </a:cubicBezTo>
                  <a:lnTo>
                    <a:pt x="2497" y="1747"/>
                  </a:lnTo>
                  <a:cubicBezTo>
                    <a:pt x="2536" y="1536"/>
                    <a:pt x="2588" y="1336"/>
                    <a:pt x="2658" y="1151"/>
                  </a:cubicBezTo>
                  <a:cubicBezTo>
                    <a:pt x="2763" y="921"/>
                    <a:pt x="2867" y="711"/>
                    <a:pt x="2993" y="544"/>
                  </a:cubicBezTo>
                  <a:cubicBezTo>
                    <a:pt x="3139" y="398"/>
                    <a:pt x="3286" y="335"/>
                    <a:pt x="3453" y="335"/>
                  </a:cubicBezTo>
                  <a:cubicBezTo>
                    <a:pt x="3600" y="335"/>
                    <a:pt x="3704" y="398"/>
                    <a:pt x="3788" y="439"/>
                  </a:cubicBezTo>
                  <a:cubicBezTo>
                    <a:pt x="3704" y="398"/>
                    <a:pt x="3600" y="314"/>
                    <a:pt x="3453" y="293"/>
                  </a:cubicBezTo>
                  <a:cubicBezTo>
                    <a:pt x="3432" y="290"/>
                    <a:pt x="3411" y="289"/>
                    <a:pt x="3390" y="289"/>
                  </a:cubicBezTo>
                  <a:cubicBezTo>
                    <a:pt x="3235" y="289"/>
                    <a:pt x="3058" y="355"/>
                    <a:pt x="2930" y="502"/>
                  </a:cubicBezTo>
                  <a:cubicBezTo>
                    <a:pt x="2763" y="649"/>
                    <a:pt x="2637" y="858"/>
                    <a:pt x="2532" y="1130"/>
                  </a:cubicBezTo>
                  <a:cubicBezTo>
                    <a:pt x="2479" y="1263"/>
                    <a:pt x="2430" y="1399"/>
                    <a:pt x="2387" y="1541"/>
                  </a:cubicBezTo>
                  <a:lnTo>
                    <a:pt x="2387" y="1541"/>
                  </a:lnTo>
                  <a:cubicBezTo>
                    <a:pt x="2276" y="1344"/>
                    <a:pt x="2153" y="1153"/>
                    <a:pt x="2030" y="963"/>
                  </a:cubicBezTo>
                  <a:cubicBezTo>
                    <a:pt x="1863" y="690"/>
                    <a:pt x="1654" y="439"/>
                    <a:pt x="1382" y="230"/>
                  </a:cubicBezTo>
                  <a:cubicBezTo>
                    <a:pt x="1256" y="167"/>
                    <a:pt x="1131" y="84"/>
                    <a:pt x="963" y="21"/>
                  </a:cubicBezTo>
                  <a:cubicBezTo>
                    <a:pt x="942" y="0"/>
                    <a:pt x="879" y="0"/>
                    <a:pt x="8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22"/>
            <p:cNvSpPr/>
            <p:nvPr/>
          </p:nvSpPr>
          <p:spPr>
            <a:xfrm>
              <a:off x="3866750" y="3691025"/>
              <a:ext cx="129750" cy="417975"/>
            </a:xfrm>
            <a:custGeom>
              <a:avLst/>
              <a:gdLst/>
              <a:ahLst/>
              <a:cxnLst/>
              <a:rect l="l" t="t" r="r" b="b"/>
              <a:pathLst>
                <a:path w="5190" h="16719" extrusionOk="0">
                  <a:moveTo>
                    <a:pt x="2387" y="5971"/>
                  </a:moveTo>
                  <a:cubicBezTo>
                    <a:pt x="2488" y="5971"/>
                    <a:pt x="2576" y="6003"/>
                    <a:pt x="2616" y="6069"/>
                  </a:cubicBezTo>
                  <a:cubicBezTo>
                    <a:pt x="2699" y="6173"/>
                    <a:pt x="2699" y="6382"/>
                    <a:pt x="2595" y="6445"/>
                  </a:cubicBezTo>
                  <a:cubicBezTo>
                    <a:pt x="2564" y="6470"/>
                    <a:pt x="2524" y="6480"/>
                    <a:pt x="2481" y="6480"/>
                  </a:cubicBezTo>
                  <a:cubicBezTo>
                    <a:pt x="2375" y="6480"/>
                    <a:pt x="2244" y="6421"/>
                    <a:pt x="2155" y="6362"/>
                  </a:cubicBezTo>
                  <a:cubicBezTo>
                    <a:pt x="2074" y="6307"/>
                    <a:pt x="1984" y="6236"/>
                    <a:pt x="1897" y="6158"/>
                  </a:cubicBezTo>
                  <a:lnTo>
                    <a:pt x="1897" y="6158"/>
                  </a:lnTo>
                  <a:cubicBezTo>
                    <a:pt x="1992" y="6092"/>
                    <a:pt x="2093" y="6039"/>
                    <a:pt x="2197" y="6006"/>
                  </a:cubicBezTo>
                  <a:cubicBezTo>
                    <a:pt x="2260" y="5982"/>
                    <a:pt x="2326" y="5971"/>
                    <a:pt x="2387" y="5971"/>
                  </a:cubicBezTo>
                  <a:close/>
                  <a:moveTo>
                    <a:pt x="1549" y="12038"/>
                  </a:moveTo>
                  <a:cubicBezTo>
                    <a:pt x="1551" y="12076"/>
                    <a:pt x="1569" y="12097"/>
                    <a:pt x="1569" y="12136"/>
                  </a:cubicBezTo>
                  <a:cubicBezTo>
                    <a:pt x="1611" y="12304"/>
                    <a:pt x="1611" y="12471"/>
                    <a:pt x="1611" y="12660"/>
                  </a:cubicBezTo>
                  <a:cubicBezTo>
                    <a:pt x="1599" y="12762"/>
                    <a:pt x="1584" y="12870"/>
                    <a:pt x="1564" y="12980"/>
                  </a:cubicBezTo>
                  <a:lnTo>
                    <a:pt x="1564" y="12980"/>
                  </a:lnTo>
                  <a:cubicBezTo>
                    <a:pt x="1461" y="12709"/>
                    <a:pt x="1363" y="12341"/>
                    <a:pt x="1528" y="12095"/>
                  </a:cubicBezTo>
                  <a:cubicBezTo>
                    <a:pt x="1528" y="12081"/>
                    <a:pt x="1537" y="12058"/>
                    <a:pt x="1549" y="12038"/>
                  </a:cubicBezTo>
                  <a:close/>
                  <a:moveTo>
                    <a:pt x="42" y="1"/>
                  </a:moveTo>
                  <a:lnTo>
                    <a:pt x="42" y="315"/>
                  </a:lnTo>
                  <a:cubicBezTo>
                    <a:pt x="42" y="503"/>
                    <a:pt x="63" y="817"/>
                    <a:pt x="84" y="1193"/>
                  </a:cubicBezTo>
                  <a:cubicBezTo>
                    <a:pt x="105" y="1549"/>
                    <a:pt x="168" y="1989"/>
                    <a:pt x="251" y="2512"/>
                  </a:cubicBezTo>
                  <a:cubicBezTo>
                    <a:pt x="314" y="3035"/>
                    <a:pt x="461" y="3621"/>
                    <a:pt x="628" y="4248"/>
                  </a:cubicBezTo>
                  <a:cubicBezTo>
                    <a:pt x="814" y="4867"/>
                    <a:pt x="1081" y="5527"/>
                    <a:pt x="1550" y="6107"/>
                  </a:cubicBezTo>
                  <a:lnTo>
                    <a:pt x="1550" y="6107"/>
                  </a:lnTo>
                  <a:cubicBezTo>
                    <a:pt x="1399" y="6249"/>
                    <a:pt x="1268" y="6415"/>
                    <a:pt x="1151" y="6571"/>
                  </a:cubicBezTo>
                  <a:cubicBezTo>
                    <a:pt x="921" y="6947"/>
                    <a:pt x="733" y="7324"/>
                    <a:pt x="607" y="7743"/>
                  </a:cubicBezTo>
                  <a:cubicBezTo>
                    <a:pt x="356" y="8559"/>
                    <a:pt x="189" y="9416"/>
                    <a:pt x="126" y="10295"/>
                  </a:cubicBezTo>
                  <a:cubicBezTo>
                    <a:pt x="63" y="11153"/>
                    <a:pt x="0" y="12011"/>
                    <a:pt x="84" y="12869"/>
                  </a:cubicBezTo>
                  <a:cubicBezTo>
                    <a:pt x="105" y="13120"/>
                    <a:pt x="105" y="13329"/>
                    <a:pt x="168" y="13538"/>
                  </a:cubicBezTo>
                  <a:cubicBezTo>
                    <a:pt x="189" y="13769"/>
                    <a:pt x="251" y="13978"/>
                    <a:pt x="377" y="14187"/>
                  </a:cubicBezTo>
                  <a:cubicBezTo>
                    <a:pt x="461" y="14292"/>
                    <a:pt x="565" y="14396"/>
                    <a:pt x="712" y="14438"/>
                  </a:cubicBezTo>
                  <a:lnTo>
                    <a:pt x="837" y="14438"/>
                  </a:lnTo>
                  <a:cubicBezTo>
                    <a:pt x="879" y="14438"/>
                    <a:pt x="921" y="14417"/>
                    <a:pt x="942" y="14417"/>
                  </a:cubicBezTo>
                  <a:lnTo>
                    <a:pt x="1109" y="14333"/>
                  </a:lnTo>
                  <a:cubicBezTo>
                    <a:pt x="1318" y="14229"/>
                    <a:pt x="1507" y="14061"/>
                    <a:pt x="1611" y="13873"/>
                  </a:cubicBezTo>
                  <a:cubicBezTo>
                    <a:pt x="1643" y="13813"/>
                    <a:pt x="1671" y="13753"/>
                    <a:pt x="1696" y="13693"/>
                  </a:cubicBezTo>
                  <a:lnTo>
                    <a:pt x="1696" y="13693"/>
                  </a:lnTo>
                  <a:cubicBezTo>
                    <a:pt x="1755" y="13783"/>
                    <a:pt x="1817" y="13871"/>
                    <a:pt x="1883" y="13957"/>
                  </a:cubicBezTo>
                  <a:cubicBezTo>
                    <a:pt x="2302" y="14438"/>
                    <a:pt x="2762" y="14857"/>
                    <a:pt x="3139" y="15191"/>
                  </a:cubicBezTo>
                  <a:cubicBezTo>
                    <a:pt x="3557" y="15547"/>
                    <a:pt x="3913" y="15798"/>
                    <a:pt x="4227" y="16049"/>
                  </a:cubicBezTo>
                  <a:cubicBezTo>
                    <a:pt x="4499" y="16238"/>
                    <a:pt x="4771" y="16426"/>
                    <a:pt x="4917" y="16530"/>
                  </a:cubicBezTo>
                  <a:cubicBezTo>
                    <a:pt x="5106" y="16656"/>
                    <a:pt x="5189" y="16719"/>
                    <a:pt x="5189" y="16719"/>
                  </a:cubicBezTo>
                  <a:cubicBezTo>
                    <a:pt x="5189" y="16719"/>
                    <a:pt x="4854" y="16468"/>
                    <a:pt x="4269" y="16007"/>
                  </a:cubicBezTo>
                  <a:cubicBezTo>
                    <a:pt x="3976" y="15777"/>
                    <a:pt x="3620" y="15484"/>
                    <a:pt x="3243" y="15129"/>
                  </a:cubicBezTo>
                  <a:cubicBezTo>
                    <a:pt x="2888" y="14752"/>
                    <a:pt x="2469" y="14333"/>
                    <a:pt x="2072" y="13852"/>
                  </a:cubicBezTo>
                  <a:cubicBezTo>
                    <a:pt x="1974" y="13711"/>
                    <a:pt x="1877" y="13576"/>
                    <a:pt x="1788" y="13432"/>
                  </a:cubicBezTo>
                  <a:lnTo>
                    <a:pt x="1788" y="13432"/>
                  </a:lnTo>
                  <a:cubicBezTo>
                    <a:pt x="1864" y="13173"/>
                    <a:pt x="1899" y="12912"/>
                    <a:pt x="1925" y="12660"/>
                  </a:cubicBezTo>
                  <a:cubicBezTo>
                    <a:pt x="1925" y="12450"/>
                    <a:pt x="1925" y="12283"/>
                    <a:pt x="1862" y="12074"/>
                  </a:cubicBezTo>
                  <a:cubicBezTo>
                    <a:pt x="1841" y="12011"/>
                    <a:pt x="1841" y="11969"/>
                    <a:pt x="1821" y="11906"/>
                  </a:cubicBezTo>
                  <a:cubicBezTo>
                    <a:pt x="1758" y="11864"/>
                    <a:pt x="1758" y="11802"/>
                    <a:pt x="1653" y="11718"/>
                  </a:cubicBezTo>
                  <a:cubicBezTo>
                    <a:pt x="1635" y="11700"/>
                    <a:pt x="1603" y="11694"/>
                    <a:pt x="1568" y="11694"/>
                  </a:cubicBezTo>
                  <a:cubicBezTo>
                    <a:pt x="1520" y="11694"/>
                    <a:pt x="1468" y="11706"/>
                    <a:pt x="1444" y="11718"/>
                  </a:cubicBezTo>
                  <a:cubicBezTo>
                    <a:pt x="1402" y="11760"/>
                    <a:pt x="1402" y="11781"/>
                    <a:pt x="1360" y="11802"/>
                  </a:cubicBezTo>
                  <a:cubicBezTo>
                    <a:pt x="1318" y="11823"/>
                    <a:pt x="1297" y="11885"/>
                    <a:pt x="1256" y="11927"/>
                  </a:cubicBezTo>
                  <a:cubicBezTo>
                    <a:pt x="1151" y="12116"/>
                    <a:pt x="1151" y="12346"/>
                    <a:pt x="1172" y="12534"/>
                  </a:cubicBezTo>
                  <a:cubicBezTo>
                    <a:pt x="1214" y="12743"/>
                    <a:pt x="1256" y="12932"/>
                    <a:pt x="1339" y="13078"/>
                  </a:cubicBezTo>
                  <a:cubicBezTo>
                    <a:pt x="1386" y="13165"/>
                    <a:pt x="1432" y="13251"/>
                    <a:pt x="1480" y="13335"/>
                  </a:cubicBezTo>
                  <a:lnTo>
                    <a:pt x="1480" y="13335"/>
                  </a:lnTo>
                  <a:cubicBezTo>
                    <a:pt x="1439" y="13465"/>
                    <a:pt x="1387" y="13591"/>
                    <a:pt x="1318" y="13706"/>
                  </a:cubicBezTo>
                  <a:cubicBezTo>
                    <a:pt x="1235" y="13873"/>
                    <a:pt x="1109" y="13999"/>
                    <a:pt x="942" y="14082"/>
                  </a:cubicBezTo>
                  <a:cubicBezTo>
                    <a:pt x="921" y="14103"/>
                    <a:pt x="879" y="14124"/>
                    <a:pt x="837" y="14124"/>
                  </a:cubicBezTo>
                  <a:lnTo>
                    <a:pt x="795" y="14124"/>
                  </a:lnTo>
                  <a:cubicBezTo>
                    <a:pt x="774" y="14103"/>
                    <a:pt x="712" y="14082"/>
                    <a:pt x="670" y="13999"/>
                  </a:cubicBezTo>
                  <a:cubicBezTo>
                    <a:pt x="586" y="13852"/>
                    <a:pt x="523" y="13643"/>
                    <a:pt x="502" y="13455"/>
                  </a:cubicBezTo>
                  <a:cubicBezTo>
                    <a:pt x="461" y="13266"/>
                    <a:pt x="461" y="13057"/>
                    <a:pt x="419" y="12848"/>
                  </a:cubicBezTo>
                  <a:cubicBezTo>
                    <a:pt x="377" y="12011"/>
                    <a:pt x="398" y="11174"/>
                    <a:pt x="461" y="10316"/>
                  </a:cubicBezTo>
                  <a:lnTo>
                    <a:pt x="502" y="9688"/>
                  </a:lnTo>
                  <a:cubicBezTo>
                    <a:pt x="502" y="9479"/>
                    <a:pt x="565" y="9270"/>
                    <a:pt x="586" y="9061"/>
                  </a:cubicBezTo>
                  <a:cubicBezTo>
                    <a:pt x="670" y="8642"/>
                    <a:pt x="733" y="8224"/>
                    <a:pt x="879" y="7826"/>
                  </a:cubicBezTo>
                  <a:cubicBezTo>
                    <a:pt x="1005" y="7429"/>
                    <a:pt x="1151" y="7073"/>
                    <a:pt x="1360" y="6717"/>
                  </a:cubicBezTo>
                  <a:cubicBezTo>
                    <a:pt x="1465" y="6570"/>
                    <a:pt x="1592" y="6417"/>
                    <a:pt x="1734" y="6289"/>
                  </a:cubicBezTo>
                  <a:lnTo>
                    <a:pt x="1734" y="6289"/>
                  </a:lnTo>
                  <a:cubicBezTo>
                    <a:pt x="1822" y="6376"/>
                    <a:pt x="1914" y="6465"/>
                    <a:pt x="2030" y="6529"/>
                  </a:cubicBezTo>
                  <a:cubicBezTo>
                    <a:pt x="2093" y="6571"/>
                    <a:pt x="2197" y="6634"/>
                    <a:pt x="2302" y="6654"/>
                  </a:cubicBezTo>
                  <a:cubicBezTo>
                    <a:pt x="2345" y="6663"/>
                    <a:pt x="2396" y="6668"/>
                    <a:pt x="2449" y="6668"/>
                  </a:cubicBezTo>
                  <a:cubicBezTo>
                    <a:pt x="2524" y="6668"/>
                    <a:pt x="2605" y="6658"/>
                    <a:pt x="2678" y="6634"/>
                  </a:cubicBezTo>
                  <a:cubicBezTo>
                    <a:pt x="2804" y="6571"/>
                    <a:pt x="2888" y="6424"/>
                    <a:pt x="2888" y="6320"/>
                  </a:cubicBezTo>
                  <a:cubicBezTo>
                    <a:pt x="2909" y="6173"/>
                    <a:pt x="2888" y="6048"/>
                    <a:pt x="2804" y="5943"/>
                  </a:cubicBezTo>
                  <a:cubicBezTo>
                    <a:pt x="2696" y="5789"/>
                    <a:pt x="2509" y="5737"/>
                    <a:pt x="2334" y="5737"/>
                  </a:cubicBezTo>
                  <a:cubicBezTo>
                    <a:pt x="2272" y="5737"/>
                    <a:pt x="2211" y="5744"/>
                    <a:pt x="2155" y="5755"/>
                  </a:cubicBezTo>
                  <a:cubicBezTo>
                    <a:pt x="1991" y="5794"/>
                    <a:pt x="1844" y="5871"/>
                    <a:pt x="1711" y="5970"/>
                  </a:cubicBezTo>
                  <a:lnTo>
                    <a:pt x="1711" y="5970"/>
                  </a:lnTo>
                  <a:cubicBezTo>
                    <a:pt x="1277" y="5437"/>
                    <a:pt x="997" y="4793"/>
                    <a:pt x="795" y="4227"/>
                  </a:cubicBezTo>
                  <a:cubicBezTo>
                    <a:pt x="377" y="2993"/>
                    <a:pt x="251" y="1926"/>
                    <a:pt x="147" y="1193"/>
                  </a:cubicBezTo>
                  <a:cubicBezTo>
                    <a:pt x="105" y="817"/>
                    <a:pt x="84" y="524"/>
                    <a:pt x="63" y="315"/>
                  </a:cubicBezTo>
                  <a:cubicBezTo>
                    <a:pt x="42" y="105"/>
                    <a:pt x="42" y="1"/>
                    <a:pt x="4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22"/>
            <p:cNvSpPr/>
            <p:nvPr/>
          </p:nvSpPr>
          <p:spPr>
            <a:xfrm>
              <a:off x="5703825" y="4284750"/>
              <a:ext cx="163775" cy="208725"/>
            </a:xfrm>
            <a:custGeom>
              <a:avLst/>
              <a:gdLst/>
              <a:ahLst/>
              <a:cxnLst/>
              <a:rect l="l" t="t" r="r" b="b"/>
              <a:pathLst>
                <a:path w="6551" h="8349" extrusionOk="0">
                  <a:moveTo>
                    <a:pt x="4684" y="4283"/>
                  </a:moveTo>
                  <a:cubicBezTo>
                    <a:pt x="4699" y="4306"/>
                    <a:pt x="4715" y="4329"/>
                    <a:pt x="4730" y="4352"/>
                  </a:cubicBezTo>
                  <a:cubicBezTo>
                    <a:pt x="5044" y="4854"/>
                    <a:pt x="5357" y="5336"/>
                    <a:pt x="5608" y="5901"/>
                  </a:cubicBezTo>
                  <a:cubicBezTo>
                    <a:pt x="5880" y="6445"/>
                    <a:pt x="6132" y="7010"/>
                    <a:pt x="6236" y="7595"/>
                  </a:cubicBezTo>
                  <a:cubicBezTo>
                    <a:pt x="6278" y="7721"/>
                    <a:pt x="6299" y="7888"/>
                    <a:pt x="6278" y="8014"/>
                  </a:cubicBezTo>
                  <a:cubicBezTo>
                    <a:pt x="6278" y="8056"/>
                    <a:pt x="6236" y="8118"/>
                    <a:pt x="6215" y="8139"/>
                  </a:cubicBezTo>
                  <a:lnTo>
                    <a:pt x="6173" y="8160"/>
                  </a:lnTo>
                  <a:lnTo>
                    <a:pt x="6111" y="8160"/>
                  </a:lnTo>
                  <a:cubicBezTo>
                    <a:pt x="6006" y="8160"/>
                    <a:pt x="5901" y="8118"/>
                    <a:pt x="5797" y="8014"/>
                  </a:cubicBezTo>
                  <a:cubicBezTo>
                    <a:pt x="5713" y="7909"/>
                    <a:pt x="5608" y="7805"/>
                    <a:pt x="5525" y="7679"/>
                  </a:cubicBezTo>
                  <a:cubicBezTo>
                    <a:pt x="5190" y="7177"/>
                    <a:pt x="5002" y="6591"/>
                    <a:pt x="4876" y="6047"/>
                  </a:cubicBezTo>
                  <a:cubicBezTo>
                    <a:pt x="4740" y="5436"/>
                    <a:pt x="4684" y="4844"/>
                    <a:pt x="4684" y="4283"/>
                  </a:cubicBezTo>
                  <a:close/>
                  <a:moveTo>
                    <a:pt x="5797" y="0"/>
                  </a:moveTo>
                  <a:cubicBezTo>
                    <a:pt x="5797" y="0"/>
                    <a:pt x="5776" y="63"/>
                    <a:pt x="5692" y="188"/>
                  </a:cubicBezTo>
                  <a:cubicBezTo>
                    <a:pt x="5608" y="314"/>
                    <a:pt x="5504" y="502"/>
                    <a:pt x="5378" y="732"/>
                  </a:cubicBezTo>
                  <a:cubicBezTo>
                    <a:pt x="5253" y="984"/>
                    <a:pt x="5106" y="1256"/>
                    <a:pt x="4981" y="1632"/>
                  </a:cubicBezTo>
                  <a:cubicBezTo>
                    <a:pt x="4855" y="1988"/>
                    <a:pt x="4751" y="2385"/>
                    <a:pt x="4646" y="2867"/>
                  </a:cubicBezTo>
                  <a:cubicBezTo>
                    <a:pt x="4599" y="3090"/>
                    <a:pt x="4562" y="3328"/>
                    <a:pt x="4535" y="3576"/>
                  </a:cubicBezTo>
                  <a:lnTo>
                    <a:pt x="4535" y="3576"/>
                  </a:lnTo>
                  <a:cubicBezTo>
                    <a:pt x="3993" y="2858"/>
                    <a:pt x="3409" y="2241"/>
                    <a:pt x="2826" y="1758"/>
                  </a:cubicBezTo>
                  <a:cubicBezTo>
                    <a:pt x="2114" y="1193"/>
                    <a:pt x="1361" y="837"/>
                    <a:pt x="838" y="732"/>
                  </a:cubicBezTo>
                  <a:cubicBezTo>
                    <a:pt x="566" y="691"/>
                    <a:pt x="357" y="691"/>
                    <a:pt x="210" y="691"/>
                  </a:cubicBezTo>
                  <a:cubicBezTo>
                    <a:pt x="64" y="711"/>
                    <a:pt x="1" y="711"/>
                    <a:pt x="1" y="711"/>
                  </a:cubicBezTo>
                  <a:cubicBezTo>
                    <a:pt x="1" y="711"/>
                    <a:pt x="64" y="711"/>
                    <a:pt x="147" y="795"/>
                  </a:cubicBezTo>
                  <a:cubicBezTo>
                    <a:pt x="315" y="795"/>
                    <a:pt x="524" y="795"/>
                    <a:pt x="775" y="879"/>
                  </a:cubicBezTo>
                  <a:cubicBezTo>
                    <a:pt x="1047" y="942"/>
                    <a:pt x="1361" y="1046"/>
                    <a:pt x="1675" y="1235"/>
                  </a:cubicBezTo>
                  <a:cubicBezTo>
                    <a:pt x="2010" y="1423"/>
                    <a:pt x="2344" y="1674"/>
                    <a:pt x="2679" y="1967"/>
                  </a:cubicBezTo>
                  <a:cubicBezTo>
                    <a:pt x="3305" y="2501"/>
                    <a:pt x="3931" y="3197"/>
                    <a:pt x="4500" y="4012"/>
                  </a:cubicBezTo>
                  <a:lnTo>
                    <a:pt x="4500" y="4012"/>
                  </a:lnTo>
                  <a:cubicBezTo>
                    <a:pt x="4466" y="4651"/>
                    <a:pt x="4506" y="5345"/>
                    <a:pt x="4646" y="6047"/>
                  </a:cubicBezTo>
                  <a:cubicBezTo>
                    <a:pt x="4772" y="6633"/>
                    <a:pt x="4960" y="7219"/>
                    <a:pt x="5295" y="7742"/>
                  </a:cubicBezTo>
                  <a:cubicBezTo>
                    <a:pt x="5399" y="7888"/>
                    <a:pt x="5483" y="8014"/>
                    <a:pt x="5608" y="8118"/>
                  </a:cubicBezTo>
                  <a:cubicBezTo>
                    <a:pt x="5755" y="8223"/>
                    <a:pt x="5901" y="8349"/>
                    <a:pt x="6111" y="8349"/>
                  </a:cubicBezTo>
                  <a:cubicBezTo>
                    <a:pt x="6173" y="8349"/>
                    <a:pt x="6236" y="8328"/>
                    <a:pt x="6299" y="8307"/>
                  </a:cubicBezTo>
                  <a:lnTo>
                    <a:pt x="6341" y="8265"/>
                  </a:lnTo>
                  <a:lnTo>
                    <a:pt x="6383" y="8244"/>
                  </a:lnTo>
                  <a:lnTo>
                    <a:pt x="6404" y="8223"/>
                  </a:lnTo>
                  <a:cubicBezTo>
                    <a:pt x="6487" y="8118"/>
                    <a:pt x="6508" y="8014"/>
                    <a:pt x="6529" y="7930"/>
                  </a:cubicBezTo>
                  <a:cubicBezTo>
                    <a:pt x="6550" y="7742"/>
                    <a:pt x="6529" y="7595"/>
                    <a:pt x="6508" y="7428"/>
                  </a:cubicBezTo>
                  <a:cubicBezTo>
                    <a:pt x="6383" y="6800"/>
                    <a:pt x="6111" y="6235"/>
                    <a:pt x="5860" y="5691"/>
                  </a:cubicBezTo>
                  <a:cubicBezTo>
                    <a:pt x="5567" y="5126"/>
                    <a:pt x="5274" y="4603"/>
                    <a:pt x="4939" y="4143"/>
                  </a:cubicBezTo>
                  <a:cubicBezTo>
                    <a:pt x="4860" y="4026"/>
                    <a:pt x="4780" y="3911"/>
                    <a:pt x="4698" y="3798"/>
                  </a:cubicBezTo>
                  <a:lnTo>
                    <a:pt x="4698" y="3798"/>
                  </a:lnTo>
                  <a:cubicBezTo>
                    <a:pt x="4716" y="3497"/>
                    <a:pt x="4748" y="3206"/>
                    <a:pt x="4792" y="2929"/>
                  </a:cubicBezTo>
                  <a:cubicBezTo>
                    <a:pt x="4876" y="2469"/>
                    <a:pt x="4981" y="2072"/>
                    <a:pt x="5085" y="1716"/>
                  </a:cubicBezTo>
                  <a:cubicBezTo>
                    <a:pt x="5190" y="1339"/>
                    <a:pt x="5316" y="1025"/>
                    <a:pt x="5420" y="795"/>
                  </a:cubicBezTo>
                  <a:cubicBezTo>
                    <a:pt x="5525" y="523"/>
                    <a:pt x="5608" y="356"/>
                    <a:pt x="5692" y="209"/>
                  </a:cubicBezTo>
                  <a:cubicBezTo>
                    <a:pt x="5776" y="84"/>
                    <a:pt x="5797" y="0"/>
                    <a:pt x="57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22"/>
            <p:cNvSpPr/>
            <p:nvPr/>
          </p:nvSpPr>
          <p:spPr>
            <a:xfrm>
              <a:off x="5958050" y="4059800"/>
              <a:ext cx="16775" cy="8400"/>
            </a:xfrm>
            <a:custGeom>
              <a:avLst/>
              <a:gdLst/>
              <a:ahLst/>
              <a:cxnLst/>
              <a:rect l="l" t="t" r="r" b="b"/>
              <a:pathLst>
                <a:path w="671" h="336" extrusionOk="0">
                  <a:moveTo>
                    <a:pt x="315" y="1"/>
                  </a:moveTo>
                  <a:cubicBezTo>
                    <a:pt x="1" y="336"/>
                    <a:pt x="670" y="315"/>
                    <a:pt x="315" y="1"/>
                  </a:cubicBezTo>
                  <a:close/>
                </a:path>
              </a:pathLst>
            </a:custGeom>
            <a:solidFill>
              <a:srgbClr val="70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2366"/>
        <p:cNvGrpSpPr/>
        <p:nvPr/>
      </p:nvGrpSpPr>
      <p:grpSpPr>
        <a:xfrm>
          <a:off x="0" y="0"/>
          <a:ext cx="0" cy="0"/>
          <a:chOff x="0" y="0"/>
          <a:chExt cx="0" cy="0"/>
        </a:xfrm>
      </p:grpSpPr>
      <p:sp>
        <p:nvSpPr>
          <p:cNvPr id="2367" name="Google Shape;2367;p123"/>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368" name="Google Shape;2368;p123"/>
          <p:cNvSpPr/>
          <p:nvPr/>
        </p:nvSpPr>
        <p:spPr>
          <a:xfrm>
            <a:off x="2069700" y="1370603"/>
            <a:ext cx="28874" cy="76148"/>
          </a:xfrm>
          <a:custGeom>
            <a:avLst/>
            <a:gdLst/>
            <a:ahLst/>
            <a:cxnLst/>
            <a:rect l="l" t="t" r="r" b="b"/>
            <a:pathLst>
              <a:path w="849" h="2239" extrusionOk="0">
                <a:moveTo>
                  <a:pt x="379" y="0"/>
                </a:moveTo>
                <a:cubicBezTo>
                  <a:pt x="181" y="126"/>
                  <a:pt x="54" y="325"/>
                  <a:pt x="18" y="560"/>
                </a:cubicBezTo>
                <a:cubicBezTo>
                  <a:pt x="0" y="776"/>
                  <a:pt x="36" y="993"/>
                  <a:pt x="127" y="1192"/>
                </a:cubicBezTo>
                <a:cubicBezTo>
                  <a:pt x="199" y="1390"/>
                  <a:pt x="307" y="1589"/>
                  <a:pt x="433" y="1751"/>
                </a:cubicBezTo>
                <a:cubicBezTo>
                  <a:pt x="542" y="1932"/>
                  <a:pt x="686" y="2095"/>
                  <a:pt x="831" y="2239"/>
                </a:cubicBezTo>
                <a:lnTo>
                  <a:pt x="849" y="2221"/>
                </a:lnTo>
                <a:cubicBezTo>
                  <a:pt x="722" y="2058"/>
                  <a:pt x="614" y="1878"/>
                  <a:pt x="524" y="1697"/>
                </a:cubicBezTo>
                <a:cubicBezTo>
                  <a:pt x="433" y="1517"/>
                  <a:pt x="343" y="1336"/>
                  <a:pt x="307" y="1138"/>
                </a:cubicBezTo>
                <a:cubicBezTo>
                  <a:pt x="253" y="957"/>
                  <a:pt x="235" y="776"/>
                  <a:pt x="253" y="578"/>
                </a:cubicBezTo>
                <a:cubicBezTo>
                  <a:pt x="253" y="488"/>
                  <a:pt x="271" y="397"/>
                  <a:pt x="289" y="307"/>
                </a:cubicBezTo>
                <a:cubicBezTo>
                  <a:pt x="325" y="199"/>
                  <a:pt x="343" y="108"/>
                  <a:pt x="397" y="18"/>
                </a:cubicBezTo>
                <a:lnTo>
                  <a:pt x="3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23"/>
          <p:cNvSpPr/>
          <p:nvPr/>
        </p:nvSpPr>
        <p:spPr>
          <a:xfrm>
            <a:off x="2022394" y="1418011"/>
            <a:ext cx="76795" cy="28738"/>
          </a:xfrm>
          <a:custGeom>
            <a:avLst/>
            <a:gdLst/>
            <a:ahLst/>
            <a:cxnLst/>
            <a:rect l="l" t="t" r="r" b="b"/>
            <a:pathLst>
              <a:path w="2258" h="845" extrusionOk="0">
                <a:moveTo>
                  <a:pt x="747" y="1"/>
                </a:moveTo>
                <a:cubicBezTo>
                  <a:pt x="691" y="1"/>
                  <a:pt x="635" y="5"/>
                  <a:pt x="579" y="14"/>
                </a:cubicBezTo>
                <a:cubicBezTo>
                  <a:pt x="344" y="51"/>
                  <a:pt x="127" y="159"/>
                  <a:pt x="1" y="357"/>
                </a:cubicBezTo>
                <a:lnTo>
                  <a:pt x="19" y="376"/>
                </a:lnTo>
                <a:cubicBezTo>
                  <a:pt x="109" y="339"/>
                  <a:pt x="199" y="303"/>
                  <a:pt x="290" y="267"/>
                </a:cubicBezTo>
                <a:cubicBezTo>
                  <a:pt x="398" y="249"/>
                  <a:pt x="488" y="231"/>
                  <a:pt x="579" y="231"/>
                </a:cubicBezTo>
                <a:cubicBezTo>
                  <a:pt x="624" y="227"/>
                  <a:pt x="670" y="224"/>
                  <a:pt x="717" y="224"/>
                </a:cubicBezTo>
                <a:cubicBezTo>
                  <a:pt x="857" y="224"/>
                  <a:pt x="1003" y="245"/>
                  <a:pt x="1138" y="285"/>
                </a:cubicBezTo>
                <a:cubicBezTo>
                  <a:pt x="1337" y="321"/>
                  <a:pt x="1518" y="412"/>
                  <a:pt x="1698" y="502"/>
                </a:cubicBezTo>
                <a:cubicBezTo>
                  <a:pt x="1879" y="592"/>
                  <a:pt x="2059" y="719"/>
                  <a:pt x="2222" y="845"/>
                </a:cubicBezTo>
                <a:lnTo>
                  <a:pt x="2258" y="827"/>
                </a:lnTo>
                <a:cubicBezTo>
                  <a:pt x="2113" y="664"/>
                  <a:pt x="1951" y="538"/>
                  <a:pt x="1788" y="412"/>
                </a:cubicBezTo>
                <a:cubicBezTo>
                  <a:pt x="1608" y="285"/>
                  <a:pt x="1409" y="195"/>
                  <a:pt x="1229" y="105"/>
                </a:cubicBezTo>
                <a:cubicBezTo>
                  <a:pt x="1068" y="38"/>
                  <a:pt x="907"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23"/>
          <p:cNvSpPr/>
          <p:nvPr/>
        </p:nvSpPr>
        <p:spPr>
          <a:xfrm>
            <a:off x="2029161" y="1377337"/>
            <a:ext cx="41798" cy="41798"/>
          </a:xfrm>
          <a:custGeom>
            <a:avLst/>
            <a:gdLst/>
            <a:ahLst/>
            <a:cxnLst/>
            <a:rect l="l" t="t" r="r" b="b"/>
            <a:pathLst>
              <a:path w="1229" h="1229" extrusionOk="0">
                <a:moveTo>
                  <a:pt x="0" y="1"/>
                </a:moveTo>
                <a:cubicBezTo>
                  <a:pt x="0" y="1"/>
                  <a:pt x="235" y="542"/>
                  <a:pt x="91" y="922"/>
                </a:cubicBezTo>
                <a:cubicBezTo>
                  <a:pt x="141" y="917"/>
                  <a:pt x="191" y="915"/>
                  <a:pt x="242" y="915"/>
                </a:cubicBezTo>
                <a:cubicBezTo>
                  <a:pt x="591" y="915"/>
                  <a:pt x="944" y="1023"/>
                  <a:pt x="1228" y="1228"/>
                </a:cubicBezTo>
                <a:cubicBezTo>
                  <a:pt x="994" y="885"/>
                  <a:pt x="885" y="488"/>
                  <a:pt x="921" y="73"/>
                </a:cubicBezTo>
                <a:lnTo>
                  <a:pt x="921" y="73"/>
                </a:lnTo>
                <a:cubicBezTo>
                  <a:pt x="824" y="115"/>
                  <a:pt x="716" y="130"/>
                  <a:pt x="609" y="130"/>
                </a:cubicBezTo>
                <a:cubicBezTo>
                  <a:pt x="299" y="130"/>
                  <a:pt x="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1" name="Google Shape;2371;p123"/>
          <p:cNvGrpSpPr/>
          <p:nvPr/>
        </p:nvGrpSpPr>
        <p:grpSpPr>
          <a:xfrm>
            <a:off x="2097467" y="1633844"/>
            <a:ext cx="4949039" cy="2659386"/>
            <a:chOff x="1347450" y="1230825"/>
            <a:chExt cx="6449100" cy="3465450"/>
          </a:xfrm>
        </p:grpSpPr>
        <p:sp>
          <p:nvSpPr>
            <p:cNvPr id="2372" name="Google Shape;2372;p123"/>
            <p:cNvSpPr/>
            <p:nvPr/>
          </p:nvSpPr>
          <p:spPr>
            <a:xfrm>
              <a:off x="3321900" y="1385150"/>
              <a:ext cx="1982400" cy="504300"/>
            </a:xfrm>
            <a:custGeom>
              <a:avLst/>
              <a:gdLst/>
              <a:ahLst/>
              <a:cxnLst/>
              <a:rect l="l" t="t" r="r" b="b"/>
              <a:pathLst>
                <a:path w="79296" h="20172" extrusionOk="0">
                  <a:moveTo>
                    <a:pt x="30228" y="1194"/>
                  </a:moveTo>
                  <a:cubicBezTo>
                    <a:pt x="30526" y="1194"/>
                    <a:pt x="30828" y="1279"/>
                    <a:pt x="31094" y="1461"/>
                  </a:cubicBezTo>
                  <a:cubicBezTo>
                    <a:pt x="31866" y="1924"/>
                    <a:pt x="32136" y="3390"/>
                    <a:pt x="32290" y="4200"/>
                  </a:cubicBezTo>
                  <a:cubicBezTo>
                    <a:pt x="32599" y="6052"/>
                    <a:pt x="32174" y="8096"/>
                    <a:pt x="31711" y="9871"/>
                  </a:cubicBezTo>
                  <a:cubicBezTo>
                    <a:pt x="31596" y="10257"/>
                    <a:pt x="31518" y="10681"/>
                    <a:pt x="31364" y="11067"/>
                  </a:cubicBezTo>
                  <a:cubicBezTo>
                    <a:pt x="30554" y="10064"/>
                    <a:pt x="29937" y="8945"/>
                    <a:pt x="29474" y="7749"/>
                  </a:cubicBezTo>
                  <a:cubicBezTo>
                    <a:pt x="28934" y="6206"/>
                    <a:pt x="27931" y="3544"/>
                    <a:pt x="28895" y="1924"/>
                  </a:cubicBezTo>
                  <a:cubicBezTo>
                    <a:pt x="29190" y="1457"/>
                    <a:pt x="29704" y="1194"/>
                    <a:pt x="30228" y="1194"/>
                  </a:cubicBezTo>
                  <a:close/>
                  <a:moveTo>
                    <a:pt x="49081" y="1213"/>
                  </a:moveTo>
                  <a:cubicBezTo>
                    <a:pt x="49603" y="1213"/>
                    <a:pt x="50111" y="1469"/>
                    <a:pt x="50382" y="1963"/>
                  </a:cubicBezTo>
                  <a:cubicBezTo>
                    <a:pt x="51347" y="3544"/>
                    <a:pt x="50382" y="6206"/>
                    <a:pt x="49842" y="7788"/>
                  </a:cubicBezTo>
                  <a:cubicBezTo>
                    <a:pt x="49379" y="8945"/>
                    <a:pt x="48724" y="10064"/>
                    <a:pt x="47952" y="11067"/>
                  </a:cubicBezTo>
                  <a:cubicBezTo>
                    <a:pt x="47836" y="10681"/>
                    <a:pt x="47721" y="10257"/>
                    <a:pt x="47605" y="9910"/>
                  </a:cubicBezTo>
                  <a:cubicBezTo>
                    <a:pt x="47103" y="8096"/>
                    <a:pt x="46718" y="6052"/>
                    <a:pt x="47026" y="4200"/>
                  </a:cubicBezTo>
                  <a:cubicBezTo>
                    <a:pt x="47181" y="3390"/>
                    <a:pt x="47451" y="1963"/>
                    <a:pt x="48222" y="1461"/>
                  </a:cubicBezTo>
                  <a:cubicBezTo>
                    <a:pt x="48486" y="1294"/>
                    <a:pt x="48786" y="1213"/>
                    <a:pt x="49081" y="1213"/>
                  </a:cubicBezTo>
                  <a:close/>
                  <a:moveTo>
                    <a:pt x="62497" y="4199"/>
                  </a:moveTo>
                  <a:cubicBezTo>
                    <a:pt x="64586" y="4199"/>
                    <a:pt x="66410" y="5722"/>
                    <a:pt x="67858" y="7093"/>
                  </a:cubicBezTo>
                  <a:cubicBezTo>
                    <a:pt x="69054" y="8251"/>
                    <a:pt x="69748" y="9871"/>
                    <a:pt x="69671" y="11530"/>
                  </a:cubicBezTo>
                  <a:cubicBezTo>
                    <a:pt x="69632" y="11916"/>
                    <a:pt x="69594" y="12301"/>
                    <a:pt x="69517" y="12687"/>
                  </a:cubicBezTo>
                  <a:cubicBezTo>
                    <a:pt x="69131" y="12533"/>
                    <a:pt x="68707" y="12379"/>
                    <a:pt x="68282" y="12224"/>
                  </a:cubicBezTo>
                  <a:cubicBezTo>
                    <a:pt x="66353" y="11453"/>
                    <a:pt x="64579" y="10334"/>
                    <a:pt x="62997" y="8945"/>
                  </a:cubicBezTo>
                  <a:cubicBezTo>
                    <a:pt x="62226" y="8367"/>
                    <a:pt x="61570" y="7634"/>
                    <a:pt x="61030" y="6862"/>
                  </a:cubicBezTo>
                  <a:cubicBezTo>
                    <a:pt x="60258" y="5512"/>
                    <a:pt x="60760" y="4200"/>
                    <a:pt x="62418" y="4200"/>
                  </a:cubicBezTo>
                  <a:cubicBezTo>
                    <a:pt x="62445" y="4200"/>
                    <a:pt x="62471" y="4199"/>
                    <a:pt x="62497" y="4199"/>
                  </a:cubicBezTo>
                  <a:close/>
                  <a:moveTo>
                    <a:pt x="16818" y="4161"/>
                  </a:moveTo>
                  <a:cubicBezTo>
                    <a:pt x="16845" y="4161"/>
                    <a:pt x="16871" y="4161"/>
                    <a:pt x="16898" y="4162"/>
                  </a:cubicBezTo>
                  <a:cubicBezTo>
                    <a:pt x="18557" y="4200"/>
                    <a:pt x="19019" y="5512"/>
                    <a:pt x="18286" y="6823"/>
                  </a:cubicBezTo>
                  <a:cubicBezTo>
                    <a:pt x="17746" y="7672"/>
                    <a:pt x="17091" y="8367"/>
                    <a:pt x="16319" y="8984"/>
                  </a:cubicBezTo>
                  <a:cubicBezTo>
                    <a:pt x="14737" y="10373"/>
                    <a:pt x="12963" y="11453"/>
                    <a:pt x="11034" y="12263"/>
                  </a:cubicBezTo>
                  <a:cubicBezTo>
                    <a:pt x="10610" y="12417"/>
                    <a:pt x="10185" y="12571"/>
                    <a:pt x="9800" y="12726"/>
                  </a:cubicBezTo>
                  <a:cubicBezTo>
                    <a:pt x="9684" y="12340"/>
                    <a:pt x="9645" y="11916"/>
                    <a:pt x="9645" y="11530"/>
                  </a:cubicBezTo>
                  <a:cubicBezTo>
                    <a:pt x="9568" y="9832"/>
                    <a:pt x="10224" y="8212"/>
                    <a:pt x="11458" y="7055"/>
                  </a:cubicBezTo>
                  <a:cubicBezTo>
                    <a:pt x="12868" y="5683"/>
                    <a:pt x="14692" y="4161"/>
                    <a:pt x="16818" y="4161"/>
                  </a:cubicBezTo>
                  <a:close/>
                  <a:moveTo>
                    <a:pt x="55866" y="9773"/>
                  </a:moveTo>
                  <a:cubicBezTo>
                    <a:pt x="56450" y="9773"/>
                    <a:pt x="57115" y="10654"/>
                    <a:pt x="57288" y="10913"/>
                  </a:cubicBezTo>
                  <a:cubicBezTo>
                    <a:pt x="57635" y="11414"/>
                    <a:pt x="57828" y="11993"/>
                    <a:pt x="57866" y="12571"/>
                  </a:cubicBezTo>
                  <a:lnTo>
                    <a:pt x="57866" y="13034"/>
                  </a:lnTo>
                  <a:cubicBezTo>
                    <a:pt x="57326" y="12610"/>
                    <a:pt x="56786" y="12108"/>
                    <a:pt x="56323" y="11607"/>
                  </a:cubicBezTo>
                  <a:cubicBezTo>
                    <a:pt x="56053" y="11298"/>
                    <a:pt x="55089" y="10527"/>
                    <a:pt x="55320" y="10141"/>
                  </a:cubicBezTo>
                  <a:cubicBezTo>
                    <a:pt x="55477" y="9876"/>
                    <a:pt x="55667" y="9773"/>
                    <a:pt x="55866" y="9773"/>
                  </a:cubicBezTo>
                  <a:close/>
                  <a:moveTo>
                    <a:pt x="23436" y="9790"/>
                  </a:moveTo>
                  <a:cubicBezTo>
                    <a:pt x="23640" y="9790"/>
                    <a:pt x="23835" y="9898"/>
                    <a:pt x="23996" y="10180"/>
                  </a:cubicBezTo>
                  <a:cubicBezTo>
                    <a:pt x="24227" y="10527"/>
                    <a:pt x="23263" y="11298"/>
                    <a:pt x="22993" y="11607"/>
                  </a:cubicBezTo>
                  <a:cubicBezTo>
                    <a:pt x="22530" y="12147"/>
                    <a:pt x="21990" y="12610"/>
                    <a:pt x="21411" y="13073"/>
                  </a:cubicBezTo>
                  <a:cubicBezTo>
                    <a:pt x="21411" y="12880"/>
                    <a:pt x="21411" y="12726"/>
                    <a:pt x="21411" y="12571"/>
                  </a:cubicBezTo>
                  <a:cubicBezTo>
                    <a:pt x="21488" y="11993"/>
                    <a:pt x="21681" y="11414"/>
                    <a:pt x="22028" y="10951"/>
                  </a:cubicBezTo>
                  <a:cubicBezTo>
                    <a:pt x="22200" y="10666"/>
                    <a:pt x="22856" y="9790"/>
                    <a:pt x="23436" y="9790"/>
                  </a:cubicBezTo>
                  <a:close/>
                  <a:moveTo>
                    <a:pt x="30244" y="0"/>
                  </a:moveTo>
                  <a:cubicBezTo>
                    <a:pt x="29642" y="0"/>
                    <a:pt x="29041" y="212"/>
                    <a:pt x="28548" y="690"/>
                  </a:cubicBezTo>
                  <a:cubicBezTo>
                    <a:pt x="26619" y="2503"/>
                    <a:pt x="27661" y="5975"/>
                    <a:pt x="28509" y="8058"/>
                  </a:cubicBezTo>
                  <a:cubicBezTo>
                    <a:pt x="29088" y="9640"/>
                    <a:pt x="29898" y="11144"/>
                    <a:pt x="30863" y="12533"/>
                  </a:cubicBezTo>
                  <a:cubicBezTo>
                    <a:pt x="30438" y="13574"/>
                    <a:pt x="29782" y="14539"/>
                    <a:pt x="28972" y="15310"/>
                  </a:cubicBezTo>
                  <a:cubicBezTo>
                    <a:pt x="27847" y="16279"/>
                    <a:pt x="26646" y="17020"/>
                    <a:pt x="25245" y="17020"/>
                  </a:cubicBezTo>
                  <a:cubicBezTo>
                    <a:pt x="24917" y="17020"/>
                    <a:pt x="24579" y="16980"/>
                    <a:pt x="24227" y="16892"/>
                  </a:cubicBezTo>
                  <a:cubicBezTo>
                    <a:pt x="22839" y="16583"/>
                    <a:pt x="21797" y="15465"/>
                    <a:pt x="21566" y="14037"/>
                  </a:cubicBezTo>
                  <a:cubicBezTo>
                    <a:pt x="22684" y="13266"/>
                    <a:pt x="23649" y="12224"/>
                    <a:pt x="24343" y="10990"/>
                  </a:cubicBezTo>
                  <a:cubicBezTo>
                    <a:pt x="24905" y="9949"/>
                    <a:pt x="24587" y="9257"/>
                    <a:pt x="23805" y="9257"/>
                  </a:cubicBezTo>
                  <a:cubicBezTo>
                    <a:pt x="23514" y="9257"/>
                    <a:pt x="23159" y="9353"/>
                    <a:pt x="22761" y="9562"/>
                  </a:cubicBezTo>
                  <a:cubicBezTo>
                    <a:pt x="21295" y="10295"/>
                    <a:pt x="20370" y="12108"/>
                    <a:pt x="20292" y="13806"/>
                  </a:cubicBezTo>
                  <a:cubicBezTo>
                    <a:pt x="19637" y="14153"/>
                    <a:pt x="18981" y="14500"/>
                    <a:pt x="18286" y="14770"/>
                  </a:cubicBezTo>
                  <a:cubicBezTo>
                    <a:pt x="16859" y="15272"/>
                    <a:pt x="15393" y="15542"/>
                    <a:pt x="13889" y="15580"/>
                  </a:cubicBezTo>
                  <a:cubicBezTo>
                    <a:pt x="12731" y="15580"/>
                    <a:pt x="11651" y="15503"/>
                    <a:pt x="10803" y="14655"/>
                  </a:cubicBezTo>
                  <a:cubicBezTo>
                    <a:pt x="10494" y="14307"/>
                    <a:pt x="10224" y="13922"/>
                    <a:pt x="10031" y="13497"/>
                  </a:cubicBezTo>
                  <a:cubicBezTo>
                    <a:pt x="11381" y="12996"/>
                    <a:pt x="12654" y="12379"/>
                    <a:pt x="13889" y="11684"/>
                  </a:cubicBezTo>
                  <a:cubicBezTo>
                    <a:pt x="15818" y="10527"/>
                    <a:pt x="18016" y="9138"/>
                    <a:pt x="19058" y="7055"/>
                  </a:cubicBezTo>
                  <a:cubicBezTo>
                    <a:pt x="19907" y="5473"/>
                    <a:pt x="19405" y="3583"/>
                    <a:pt x="17399" y="3390"/>
                  </a:cubicBezTo>
                  <a:cubicBezTo>
                    <a:pt x="17251" y="3376"/>
                    <a:pt x="17103" y="3369"/>
                    <a:pt x="16955" y="3369"/>
                  </a:cubicBezTo>
                  <a:cubicBezTo>
                    <a:pt x="14723" y="3369"/>
                    <a:pt x="12590" y="4954"/>
                    <a:pt x="11034" y="6438"/>
                  </a:cubicBezTo>
                  <a:cubicBezTo>
                    <a:pt x="9452" y="7981"/>
                    <a:pt x="8604" y="10141"/>
                    <a:pt x="8719" y="12340"/>
                  </a:cubicBezTo>
                  <a:cubicBezTo>
                    <a:pt x="8758" y="12571"/>
                    <a:pt x="8797" y="12803"/>
                    <a:pt x="8835" y="13034"/>
                  </a:cubicBezTo>
                  <a:cubicBezTo>
                    <a:pt x="7562" y="13497"/>
                    <a:pt x="6250" y="13844"/>
                    <a:pt x="4939" y="14114"/>
                  </a:cubicBezTo>
                  <a:cubicBezTo>
                    <a:pt x="3319" y="14462"/>
                    <a:pt x="1737" y="14307"/>
                    <a:pt x="155" y="14539"/>
                  </a:cubicBezTo>
                  <a:cubicBezTo>
                    <a:pt x="78" y="14539"/>
                    <a:pt x="40" y="14616"/>
                    <a:pt x="1" y="14693"/>
                  </a:cubicBezTo>
                  <a:lnTo>
                    <a:pt x="1" y="14732"/>
                  </a:lnTo>
                  <a:cubicBezTo>
                    <a:pt x="1" y="14809"/>
                    <a:pt x="59" y="14847"/>
                    <a:pt x="122" y="14847"/>
                  </a:cubicBezTo>
                  <a:cubicBezTo>
                    <a:pt x="184" y="14847"/>
                    <a:pt x="252" y="14809"/>
                    <a:pt x="271" y="14732"/>
                  </a:cubicBezTo>
                  <a:cubicBezTo>
                    <a:pt x="271" y="14809"/>
                    <a:pt x="2393" y="14963"/>
                    <a:pt x="2393" y="14963"/>
                  </a:cubicBezTo>
                  <a:cubicBezTo>
                    <a:pt x="2529" y="14967"/>
                    <a:pt x="2666" y="14969"/>
                    <a:pt x="2802" y="14969"/>
                  </a:cubicBezTo>
                  <a:cubicBezTo>
                    <a:pt x="4015" y="14969"/>
                    <a:pt x="5226" y="14816"/>
                    <a:pt x="6405" y="14539"/>
                  </a:cubicBezTo>
                  <a:cubicBezTo>
                    <a:pt x="7292" y="14346"/>
                    <a:pt x="8179" y="14076"/>
                    <a:pt x="9067" y="13806"/>
                  </a:cubicBezTo>
                  <a:cubicBezTo>
                    <a:pt x="9529" y="15272"/>
                    <a:pt x="10803" y="16391"/>
                    <a:pt x="12346" y="16622"/>
                  </a:cubicBezTo>
                  <a:cubicBezTo>
                    <a:pt x="12755" y="16681"/>
                    <a:pt x="13180" y="16709"/>
                    <a:pt x="13613" y="16709"/>
                  </a:cubicBezTo>
                  <a:cubicBezTo>
                    <a:pt x="15429" y="16709"/>
                    <a:pt x="17400" y="16219"/>
                    <a:pt x="19019" y="15503"/>
                  </a:cubicBezTo>
                  <a:cubicBezTo>
                    <a:pt x="19482" y="15310"/>
                    <a:pt x="19907" y="15079"/>
                    <a:pt x="20370" y="14809"/>
                  </a:cubicBezTo>
                  <a:cubicBezTo>
                    <a:pt x="20717" y="16661"/>
                    <a:pt x="22569" y="18011"/>
                    <a:pt x="24382" y="18242"/>
                  </a:cubicBezTo>
                  <a:cubicBezTo>
                    <a:pt x="24639" y="18271"/>
                    <a:pt x="24890" y="18286"/>
                    <a:pt x="25136" y="18286"/>
                  </a:cubicBezTo>
                  <a:cubicBezTo>
                    <a:pt x="28133" y="18286"/>
                    <a:pt x="30276" y="16177"/>
                    <a:pt x="31596" y="13574"/>
                  </a:cubicBezTo>
                  <a:cubicBezTo>
                    <a:pt x="32020" y="14192"/>
                    <a:pt x="34875" y="20171"/>
                    <a:pt x="39697" y="20171"/>
                  </a:cubicBezTo>
                  <a:cubicBezTo>
                    <a:pt x="44326" y="20171"/>
                    <a:pt x="47335" y="14192"/>
                    <a:pt x="47759" y="13574"/>
                  </a:cubicBezTo>
                  <a:cubicBezTo>
                    <a:pt x="49078" y="16177"/>
                    <a:pt x="51189" y="18286"/>
                    <a:pt x="54211" y="18286"/>
                  </a:cubicBezTo>
                  <a:cubicBezTo>
                    <a:pt x="54459" y="18286"/>
                    <a:pt x="54713" y="18271"/>
                    <a:pt x="54973" y="18242"/>
                  </a:cubicBezTo>
                  <a:cubicBezTo>
                    <a:pt x="56786" y="18011"/>
                    <a:pt x="58638" y="16661"/>
                    <a:pt x="58985" y="14809"/>
                  </a:cubicBezTo>
                  <a:cubicBezTo>
                    <a:pt x="59409" y="15079"/>
                    <a:pt x="59872" y="15310"/>
                    <a:pt x="60335" y="15542"/>
                  </a:cubicBezTo>
                  <a:cubicBezTo>
                    <a:pt x="61875" y="16219"/>
                    <a:pt x="63832" y="16724"/>
                    <a:pt x="65638" y="16724"/>
                  </a:cubicBezTo>
                  <a:cubicBezTo>
                    <a:pt x="66095" y="16724"/>
                    <a:pt x="66542" y="16692"/>
                    <a:pt x="66971" y="16622"/>
                  </a:cubicBezTo>
                  <a:cubicBezTo>
                    <a:pt x="68514" y="16391"/>
                    <a:pt x="69787" y="15310"/>
                    <a:pt x="70250" y="13806"/>
                  </a:cubicBezTo>
                  <a:cubicBezTo>
                    <a:pt x="71137" y="14114"/>
                    <a:pt x="72024" y="14346"/>
                    <a:pt x="72911" y="14539"/>
                  </a:cubicBezTo>
                  <a:cubicBezTo>
                    <a:pt x="74223" y="14886"/>
                    <a:pt x="75573" y="15002"/>
                    <a:pt x="76923" y="15002"/>
                  </a:cubicBezTo>
                  <a:cubicBezTo>
                    <a:pt x="76885" y="15002"/>
                    <a:pt x="79035" y="14813"/>
                    <a:pt x="79046" y="14772"/>
                  </a:cubicBezTo>
                  <a:lnTo>
                    <a:pt x="79046" y="14772"/>
                  </a:lnTo>
                  <a:cubicBezTo>
                    <a:pt x="79065" y="14829"/>
                    <a:pt x="79132" y="14857"/>
                    <a:pt x="79190" y="14857"/>
                  </a:cubicBezTo>
                  <a:cubicBezTo>
                    <a:pt x="79248" y="14857"/>
                    <a:pt x="79296" y="14828"/>
                    <a:pt x="79277" y="14770"/>
                  </a:cubicBezTo>
                  <a:lnTo>
                    <a:pt x="79277" y="14693"/>
                  </a:lnTo>
                  <a:cubicBezTo>
                    <a:pt x="79277" y="14616"/>
                    <a:pt x="79238" y="14539"/>
                    <a:pt x="79161" y="14539"/>
                  </a:cubicBezTo>
                  <a:cubicBezTo>
                    <a:pt x="77579" y="14307"/>
                    <a:pt x="75998" y="14462"/>
                    <a:pt x="74377" y="14114"/>
                  </a:cubicBezTo>
                  <a:cubicBezTo>
                    <a:pt x="73027" y="13844"/>
                    <a:pt x="71754" y="13497"/>
                    <a:pt x="70481" y="13034"/>
                  </a:cubicBezTo>
                  <a:cubicBezTo>
                    <a:pt x="70520" y="12803"/>
                    <a:pt x="70558" y="12571"/>
                    <a:pt x="70558" y="12340"/>
                  </a:cubicBezTo>
                  <a:cubicBezTo>
                    <a:pt x="70713" y="10141"/>
                    <a:pt x="69864" y="7981"/>
                    <a:pt x="68282" y="6438"/>
                  </a:cubicBezTo>
                  <a:cubicBezTo>
                    <a:pt x="66690" y="4954"/>
                    <a:pt x="64623" y="3369"/>
                    <a:pt x="62335" y="3369"/>
                  </a:cubicBezTo>
                  <a:cubicBezTo>
                    <a:pt x="62184" y="3369"/>
                    <a:pt x="62032" y="3376"/>
                    <a:pt x="61878" y="3390"/>
                  </a:cubicBezTo>
                  <a:cubicBezTo>
                    <a:pt x="59911" y="3583"/>
                    <a:pt x="59409" y="5473"/>
                    <a:pt x="60258" y="7055"/>
                  </a:cubicBezTo>
                  <a:cubicBezTo>
                    <a:pt x="61300" y="9138"/>
                    <a:pt x="63499" y="10527"/>
                    <a:pt x="65427" y="11684"/>
                  </a:cubicBezTo>
                  <a:cubicBezTo>
                    <a:pt x="66623" y="12379"/>
                    <a:pt x="67935" y="12996"/>
                    <a:pt x="69285" y="13497"/>
                  </a:cubicBezTo>
                  <a:cubicBezTo>
                    <a:pt x="69092" y="13922"/>
                    <a:pt x="68822" y="14307"/>
                    <a:pt x="68514" y="14655"/>
                  </a:cubicBezTo>
                  <a:cubicBezTo>
                    <a:pt x="67771" y="15365"/>
                    <a:pt x="66920" y="15562"/>
                    <a:pt x="65984" y="15562"/>
                  </a:cubicBezTo>
                  <a:cubicBezTo>
                    <a:pt x="65801" y="15562"/>
                    <a:pt x="65616" y="15554"/>
                    <a:pt x="65427" y="15542"/>
                  </a:cubicBezTo>
                  <a:cubicBezTo>
                    <a:pt x="63923" y="15542"/>
                    <a:pt x="62457" y="15272"/>
                    <a:pt x="61030" y="14770"/>
                  </a:cubicBezTo>
                  <a:cubicBezTo>
                    <a:pt x="60335" y="14500"/>
                    <a:pt x="59641" y="14153"/>
                    <a:pt x="59024" y="13806"/>
                  </a:cubicBezTo>
                  <a:cubicBezTo>
                    <a:pt x="58947" y="12108"/>
                    <a:pt x="58059" y="10334"/>
                    <a:pt x="56555" y="9562"/>
                  </a:cubicBezTo>
                  <a:cubicBezTo>
                    <a:pt x="56144" y="9341"/>
                    <a:pt x="55782" y="9241"/>
                    <a:pt x="55489" y="9241"/>
                  </a:cubicBezTo>
                  <a:cubicBezTo>
                    <a:pt x="54708" y="9241"/>
                    <a:pt x="54412" y="9952"/>
                    <a:pt x="54973" y="10990"/>
                  </a:cubicBezTo>
                  <a:cubicBezTo>
                    <a:pt x="55668" y="12224"/>
                    <a:pt x="56632" y="13266"/>
                    <a:pt x="57751" y="14037"/>
                  </a:cubicBezTo>
                  <a:cubicBezTo>
                    <a:pt x="57519" y="15426"/>
                    <a:pt x="56478" y="16545"/>
                    <a:pt x="55127" y="16892"/>
                  </a:cubicBezTo>
                  <a:cubicBezTo>
                    <a:pt x="54769" y="16980"/>
                    <a:pt x="54426" y="17020"/>
                    <a:pt x="54095" y="17020"/>
                  </a:cubicBezTo>
                  <a:cubicBezTo>
                    <a:pt x="52684" y="17020"/>
                    <a:pt x="51508" y="16279"/>
                    <a:pt x="50382" y="15310"/>
                  </a:cubicBezTo>
                  <a:cubicBezTo>
                    <a:pt x="49534" y="14539"/>
                    <a:pt x="48917" y="13574"/>
                    <a:pt x="48492" y="12533"/>
                  </a:cubicBezTo>
                  <a:cubicBezTo>
                    <a:pt x="49457" y="11144"/>
                    <a:pt x="50267" y="9640"/>
                    <a:pt x="50845" y="8058"/>
                  </a:cubicBezTo>
                  <a:cubicBezTo>
                    <a:pt x="51656" y="5975"/>
                    <a:pt x="52736" y="2503"/>
                    <a:pt x="50807" y="690"/>
                  </a:cubicBezTo>
                  <a:cubicBezTo>
                    <a:pt x="50300" y="212"/>
                    <a:pt x="49695" y="0"/>
                    <a:pt x="49094" y="0"/>
                  </a:cubicBezTo>
                  <a:cubicBezTo>
                    <a:pt x="48095" y="0"/>
                    <a:pt x="47108" y="584"/>
                    <a:pt x="46602" y="1500"/>
                  </a:cubicBezTo>
                  <a:cubicBezTo>
                    <a:pt x="45367" y="3776"/>
                    <a:pt x="45676" y="6322"/>
                    <a:pt x="46100" y="8752"/>
                  </a:cubicBezTo>
                  <a:cubicBezTo>
                    <a:pt x="46332" y="9910"/>
                    <a:pt x="46679" y="11105"/>
                    <a:pt x="47103" y="12224"/>
                  </a:cubicBezTo>
                  <a:cubicBezTo>
                    <a:pt x="47026" y="12340"/>
                    <a:pt x="44210" y="18319"/>
                    <a:pt x="39658" y="18821"/>
                  </a:cubicBezTo>
                  <a:cubicBezTo>
                    <a:pt x="35569" y="18628"/>
                    <a:pt x="32328" y="12340"/>
                    <a:pt x="32251" y="12224"/>
                  </a:cubicBezTo>
                  <a:cubicBezTo>
                    <a:pt x="32676" y="11105"/>
                    <a:pt x="33023" y="9910"/>
                    <a:pt x="33254" y="8752"/>
                  </a:cubicBezTo>
                  <a:cubicBezTo>
                    <a:pt x="33679" y="6322"/>
                    <a:pt x="33987" y="3776"/>
                    <a:pt x="32753" y="1500"/>
                  </a:cubicBezTo>
                  <a:cubicBezTo>
                    <a:pt x="32247" y="584"/>
                    <a:pt x="31245" y="0"/>
                    <a:pt x="302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23"/>
            <p:cNvSpPr/>
            <p:nvPr/>
          </p:nvSpPr>
          <p:spPr>
            <a:xfrm>
              <a:off x="4173500" y="1230825"/>
              <a:ext cx="307675" cy="211775"/>
            </a:xfrm>
            <a:custGeom>
              <a:avLst/>
              <a:gdLst/>
              <a:ahLst/>
              <a:cxnLst/>
              <a:rect l="l" t="t" r="r" b="b"/>
              <a:pathLst>
                <a:path w="12307" h="8471" extrusionOk="0">
                  <a:moveTo>
                    <a:pt x="7711" y="673"/>
                  </a:moveTo>
                  <a:cubicBezTo>
                    <a:pt x="7909" y="673"/>
                    <a:pt x="8116" y="690"/>
                    <a:pt x="8333" y="729"/>
                  </a:cubicBezTo>
                  <a:cubicBezTo>
                    <a:pt x="10030" y="1038"/>
                    <a:pt x="10455" y="2851"/>
                    <a:pt x="9568" y="4201"/>
                  </a:cubicBezTo>
                  <a:cubicBezTo>
                    <a:pt x="8912" y="5088"/>
                    <a:pt x="8063" y="5821"/>
                    <a:pt x="7137" y="6400"/>
                  </a:cubicBezTo>
                  <a:cubicBezTo>
                    <a:pt x="6520" y="6824"/>
                    <a:pt x="5826" y="7133"/>
                    <a:pt x="5093" y="7364"/>
                  </a:cubicBezTo>
                  <a:cubicBezTo>
                    <a:pt x="3974" y="6323"/>
                    <a:pt x="3009" y="5127"/>
                    <a:pt x="2276" y="3777"/>
                  </a:cubicBezTo>
                  <a:cubicBezTo>
                    <a:pt x="1891" y="3121"/>
                    <a:pt x="1505" y="1963"/>
                    <a:pt x="2045" y="1269"/>
                  </a:cubicBezTo>
                  <a:cubicBezTo>
                    <a:pt x="2289" y="966"/>
                    <a:pt x="2548" y="844"/>
                    <a:pt x="2804" y="844"/>
                  </a:cubicBezTo>
                  <a:cubicBezTo>
                    <a:pt x="3561" y="844"/>
                    <a:pt x="4293" y="1908"/>
                    <a:pt x="4553" y="2542"/>
                  </a:cubicBezTo>
                  <a:cubicBezTo>
                    <a:pt x="4567" y="2572"/>
                    <a:pt x="4593" y="2584"/>
                    <a:pt x="4620" y="2584"/>
                  </a:cubicBezTo>
                  <a:cubicBezTo>
                    <a:pt x="4663" y="2584"/>
                    <a:pt x="4707" y="2551"/>
                    <a:pt x="4707" y="2504"/>
                  </a:cubicBezTo>
                  <a:cubicBezTo>
                    <a:pt x="4742" y="2433"/>
                    <a:pt x="5734" y="673"/>
                    <a:pt x="7711" y="673"/>
                  </a:cubicBezTo>
                  <a:close/>
                  <a:moveTo>
                    <a:pt x="8249" y="1"/>
                  </a:moveTo>
                  <a:cubicBezTo>
                    <a:pt x="7940" y="1"/>
                    <a:pt x="7629" y="39"/>
                    <a:pt x="7330" y="112"/>
                  </a:cubicBezTo>
                  <a:cubicBezTo>
                    <a:pt x="6559" y="305"/>
                    <a:pt x="5247" y="922"/>
                    <a:pt x="4745" y="1809"/>
                  </a:cubicBezTo>
                  <a:cubicBezTo>
                    <a:pt x="4514" y="1115"/>
                    <a:pt x="3974" y="613"/>
                    <a:pt x="3318" y="382"/>
                  </a:cubicBezTo>
                  <a:cubicBezTo>
                    <a:pt x="3158" y="342"/>
                    <a:pt x="2999" y="323"/>
                    <a:pt x="2842" y="323"/>
                  </a:cubicBezTo>
                  <a:cubicBezTo>
                    <a:pt x="2090" y="323"/>
                    <a:pt x="1406" y="766"/>
                    <a:pt x="1119" y="1501"/>
                  </a:cubicBezTo>
                  <a:cubicBezTo>
                    <a:pt x="0" y="3892"/>
                    <a:pt x="2778" y="6901"/>
                    <a:pt x="4398" y="8367"/>
                  </a:cubicBezTo>
                  <a:cubicBezTo>
                    <a:pt x="4475" y="8444"/>
                    <a:pt x="4587" y="8470"/>
                    <a:pt x="4701" y="8470"/>
                  </a:cubicBezTo>
                  <a:cubicBezTo>
                    <a:pt x="4930" y="8470"/>
                    <a:pt x="5170" y="8367"/>
                    <a:pt x="5170" y="8367"/>
                  </a:cubicBezTo>
                  <a:cubicBezTo>
                    <a:pt x="7639" y="7364"/>
                    <a:pt x="12306" y="4702"/>
                    <a:pt x="10686" y="1385"/>
                  </a:cubicBezTo>
                  <a:cubicBezTo>
                    <a:pt x="10243" y="410"/>
                    <a:pt x="9258" y="1"/>
                    <a:pt x="82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23"/>
            <p:cNvSpPr/>
            <p:nvPr/>
          </p:nvSpPr>
          <p:spPr>
            <a:xfrm>
              <a:off x="4234250" y="1509875"/>
              <a:ext cx="169775" cy="117550"/>
            </a:xfrm>
            <a:custGeom>
              <a:avLst/>
              <a:gdLst/>
              <a:ahLst/>
              <a:cxnLst/>
              <a:rect l="l" t="t" r="r" b="b"/>
              <a:pathLst>
                <a:path w="6791" h="4702" extrusionOk="0">
                  <a:moveTo>
                    <a:pt x="2474" y="425"/>
                  </a:moveTo>
                  <a:cubicBezTo>
                    <a:pt x="3157" y="425"/>
                    <a:pt x="3827" y="798"/>
                    <a:pt x="4167" y="1410"/>
                  </a:cubicBezTo>
                  <a:cubicBezTo>
                    <a:pt x="4167" y="1410"/>
                    <a:pt x="4219" y="1427"/>
                    <a:pt x="4253" y="1427"/>
                  </a:cubicBezTo>
                  <a:cubicBezTo>
                    <a:pt x="4270" y="1427"/>
                    <a:pt x="4283" y="1423"/>
                    <a:pt x="4283" y="1410"/>
                  </a:cubicBezTo>
                  <a:cubicBezTo>
                    <a:pt x="4399" y="1091"/>
                    <a:pt x="4821" y="488"/>
                    <a:pt x="5236" y="488"/>
                  </a:cubicBezTo>
                  <a:cubicBezTo>
                    <a:pt x="5373" y="488"/>
                    <a:pt x="5509" y="553"/>
                    <a:pt x="5633" y="716"/>
                  </a:cubicBezTo>
                  <a:cubicBezTo>
                    <a:pt x="5942" y="1101"/>
                    <a:pt x="5710" y="1757"/>
                    <a:pt x="5517" y="2104"/>
                  </a:cubicBezTo>
                  <a:cubicBezTo>
                    <a:pt x="5093" y="2837"/>
                    <a:pt x="4591" y="3532"/>
                    <a:pt x="3974" y="4072"/>
                  </a:cubicBezTo>
                  <a:cubicBezTo>
                    <a:pt x="3550" y="3956"/>
                    <a:pt x="3203" y="3763"/>
                    <a:pt x="2817" y="3570"/>
                  </a:cubicBezTo>
                  <a:cubicBezTo>
                    <a:pt x="2315" y="3223"/>
                    <a:pt x="1891" y="2799"/>
                    <a:pt x="1505" y="2336"/>
                  </a:cubicBezTo>
                  <a:cubicBezTo>
                    <a:pt x="1004" y="1603"/>
                    <a:pt x="1274" y="600"/>
                    <a:pt x="2200" y="446"/>
                  </a:cubicBezTo>
                  <a:cubicBezTo>
                    <a:pt x="2291" y="432"/>
                    <a:pt x="2382" y="425"/>
                    <a:pt x="2474" y="425"/>
                  </a:cubicBezTo>
                  <a:close/>
                  <a:moveTo>
                    <a:pt x="2221" y="1"/>
                  </a:moveTo>
                  <a:cubicBezTo>
                    <a:pt x="1690" y="1"/>
                    <a:pt x="1179" y="298"/>
                    <a:pt x="888" y="793"/>
                  </a:cubicBezTo>
                  <a:cubicBezTo>
                    <a:pt x="1" y="2606"/>
                    <a:pt x="2585" y="4072"/>
                    <a:pt x="3936" y="4651"/>
                  </a:cubicBezTo>
                  <a:cubicBezTo>
                    <a:pt x="3936" y="4651"/>
                    <a:pt x="4056" y="4702"/>
                    <a:pt x="4181" y="4702"/>
                  </a:cubicBezTo>
                  <a:cubicBezTo>
                    <a:pt x="4244" y="4702"/>
                    <a:pt x="4309" y="4689"/>
                    <a:pt x="4360" y="4651"/>
                  </a:cubicBezTo>
                  <a:cubicBezTo>
                    <a:pt x="5247" y="3840"/>
                    <a:pt x="6790" y="2182"/>
                    <a:pt x="6173" y="831"/>
                  </a:cubicBezTo>
                  <a:cubicBezTo>
                    <a:pt x="6017" y="457"/>
                    <a:pt x="5635" y="209"/>
                    <a:pt x="5229" y="209"/>
                  </a:cubicBezTo>
                  <a:cubicBezTo>
                    <a:pt x="5132" y="209"/>
                    <a:pt x="5035" y="223"/>
                    <a:pt x="4939" y="253"/>
                  </a:cubicBezTo>
                  <a:cubicBezTo>
                    <a:pt x="4591" y="369"/>
                    <a:pt x="4283" y="639"/>
                    <a:pt x="4167" y="1024"/>
                  </a:cubicBezTo>
                  <a:cubicBezTo>
                    <a:pt x="3820" y="523"/>
                    <a:pt x="3318" y="214"/>
                    <a:pt x="2740" y="98"/>
                  </a:cubicBezTo>
                  <a:cubicBezTo>
                    <a:pt x="2569" y="32"/>
                    <a:pt x="2394"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23"/>
            <p:cNvSpPr/>
            <p:nvPr/>
          </p:nvSpPr>
          <p:spPr>
            <a:xfrm>
              <a:off x="4269950" y="1688450"/>
              <a:ext cx="108025" cy="75500"/>
            </a:xfrm>
            <a:custGeom>
              <a:avLst/>
              <a:gdLst/>
              <a:ahLst/>
              <a:cxnLst/>
              <a:rect l="l" t="t" r="r" b="b"/>
              <a:pathLst>
                <a:path w="4321" h="3020" extrusionOk="0">
                  <a:moveTo>
                    <a:pt x="2740" y="270"/>
                  </a:moveTo>
                  <a:cubicBezTo>
                    <a:pt x="2804" y="270"/>
                    <a:pt x="2868" y="275"/>
                    <a:pt x="2932" y="285"/>
                  </a:cubicBezTo>
                  <a:cubicBezTo>
                    <a:pt x="3472" y="401"/>
                    <a:pt x="3704" y="1057"/>
                    <a:pt x="3356" y="1481"/>
                  </a:cubicBezTo>
                  <a:cubicBezTo>
                    <a:pt x="3125" y="1790"/>
                    <a:pt x="2855" y="2060"/>
                    <a:pt x="2508" y="2291"/>
                  </a:cubicBezTo>
                  <a:cubicBezTo>
                    <a:pt x="2276" y="2407"/>
                    <a:pt x="2045" y="2523"/>
                    <a:pt x="1775" y="2638"/>
                  </a:cubicBezTo>
                  <a:cubicBezTo>
                    <a:pt x="1389" y="2253"/>
                    <a:pt x="1042" y="1828"/>
                    <a:pt x="772" y="1365"/>
                  </a:cubicBezTo>
                  <a:cubicBezTo>
                    <a:pt x="656" y="1095"/>
                    <a:pt x="502" y="709"/>
                    <a:pt x="695" y="478"/>
                  </a:cubicBezTo>
                  <a:cubicBezTo>
                    <a:pt x="783" y="370"/>
                    <a:pt x="876" y="327"/>
                    <a:pt x="967" y="327"/>
                  </a:cubicBezTo>
                  <a:cubicBezTo>
                    <a:pt x="1237" y="327"/>
                    <a:pt x="1495" y="701"/>
                    <a:pt x="1582" y="902"/>
                  </a:cubicBezTo>
                  <a:cubicBezTo>
                    <a:pt x="1582" y="915"/>
                    <a:pt x="1590" y="919"/>
                    <a:pt x="1602" y="919"/>
                  </a:cubicBezTo>
                  <a:cubicBezTo>
                    <a:pt x="1625" y="919"/>
                    <a:pt x="1659" y="902"/>
                    <a:pt x="1659" y="902"/>
                  </a:cubicBezTo>
                  <a:cubicBezTo>
                    <a:pt x="1861" y="498"/>
                    <a:pt x="2298" y="270"/>
                    <a:pt x="2740" y="270"/>
                  </a:cubicBezTo>
                  <a:close/>
                  <a:moveTo>
                    <a:pt x="2870" y="1"/>
                  </a:moveTo>
                  <a:cubicBezTo>
                    <a:pt x="2762" y="1"/>
                    <a:pt x="2653" y="18"/>
                    <a:pt x="2546" y="54"/>
                  </a:cubicBezTo>
                  <a:cubicBezTo>
                    <a:pt x="2199" y="131"/>
                    <a:pt x="1890" y="362"/>
                    <a:pt x="1659" y="632"/>
                  </a:cubicBezTo>
                  <a:cubicBezTo>
                    <a:pt x="1582" y="401"/>
                    <a:pt x="1389" y="247"/>
                    <a:pt x="1157" y="169"/>
                  </a:cubicBezTo>
                  <a:cubicBezTo>
                    <a:pt x="1104" y="156"/>
                    <a:pt x="1050" y="150"/>
                    <a:pt x="997" y="150"/>
                  </a:cubicBezTo>
                  <a:cubicBezTo>
                    <a:pt x="736" y="150"/>
                    <a:pt x="482" y="299"/>
                    <a:pt x="386" y="555"/>
                  </a:cubicBezTo>
                  <a:cubicBezTo>
                    <a:pt x="0" y="1404"/>
                    <a:pt x="965" y="2484"/>
                    <a:pt x="1543" y="2985"/>
                  </a:cubicBezTo>
                  <a:cubicBezTo>
                    <a:pt x="1582" y="3011"/>
                    <a:pt x="1629" y="3020"/>
                    <a:pt x="1675" y="3020"/>
                  </a:cubicBezTo>
                  <a:cubicBezTo>
                    <a:pt x="1766" y="3020"/>
                    <a:pt x="1852" y="2985"/>
                    <a:pt x="1852" y="2985"/>
                  </a:cubicBezTo>
                  <a:cubicBezTo>
                    <a:pt x="2662" y="2638"/>
                    <a:pt x="4321" y="1674"/>
                    <a:pt x="3781" y="517"/>
                  </a:cubicBezTo>
                  <a:cubicBezTo>
                    <a:pt x="3573" y="190"/>
                    <a:pt x="3229" y="1"/>
                    <a:pt x="28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23"/>
            <p:cNvSpPr/>
            <p:nvPr/>
          </p:nvSpPr>
          <p:spPr>
            <a:xfrm>
              <a:off x="4094175" y="2263975"/>
              <a:ext cx="1498200" cy="1191800"/>
            </a:xfrm>
            <a:custGeom>
              <a:avLst/>
              <a:gdLst/>
              <a:ahLst/>
              <a:cxnLst/>
              <a:rect l="l" t="t" r="r" b="b"/>
              <a:pathLst>
                <a:path w="59928" h="47672" extrusionOk="0">
                  <a:moveTo>
                    <a:pt x="3251" y="4692"/>
                  </a:moveTo>
                  <a:cubicBezTo>
                    <a:pt x="3443" y="4962"/>
                    <a:pt x="3636" y="5232"/>
                    <a:pt x="3791" y="5502"/>
                  </a:cubicBezTo>
                  <a:cubicBezTo>
                    <a:pt x="4150" y="6078"/>
                    <a:pt x="4376" y="7258"/>
                    <a:pt x="3779" y="7258"/>
                  </a:cubicBezTo>
                  <a:cubicBezTo>
                    <a:pt x="3736" y="7258"/>
                    <a:pt x="3688" y="7251"/>
                    <a:pt x="3636" y="7238"/>
                  </a:cubicBezTo>
                  <a:cubicBezTo>
                    <a:pt x="3443" y="7200"/>
                    <a:pt x="2903" y="6428"/>
                    <a:pt x="3173" y="4962"/>
                  </a:cubicBezTo>
                  <a:cubicBezTo>
                    <a:pt x="3212" y="4885"/>
                    <a:pt x="3251" y="4808"/>
                    <a:pt x="3251" y="4692"/>
                  </a:cubicBezTo>
                  <a:close/>
                  <a:moveTo>
                    <a:pt x="12663" y="3458"/>
                  </a:moveTo>
                  <a:cubicBezTo>
                    <a:pt x="13821" y="4422"/>
                    <a:pt x="14669" y="5695"/>
                    <a:pt x="15248" y="7084"/>
                  </a:cubicBezTo>
                  <a:cubicBezTo>
                    <a:pt x="15788" y="8511"/>
                    <a:pt x="16830" y="11482"/>
                    <a:pt x="15441" y="12755"/>
                  </a:cubicBezTo>
                  <a:cubicBezTo>
                    <a:pt x="15016" y="13127"/>
                    <a:pt x="14598" y="13284"/>
                    <a:pt x="14200" y="13284"/>
                  </a:cubicBezTo>
                  <a:cubicBezTo>
                    <a:pt x="12827" y="13284"/>
                    <a:pt x="11707" y="11418"/>
                    <a:pt x="11467" y="10132"/>
                  </a:cubicBezTo>
                  <a:cubicBezTo>
                    <a:pt x="11159" y="8627"/>
                    <a:pt x="11197" y="7084"/>
                    <a:pt x="11583" y="5580"/>
                  </a:cubicBezTo>
                  <a:cubicBezTo>
                    <a:pt x="11815" y="4808"/>
                    <a:pt x="12200" y="4114"/>
                    <a:pt x="12663" y="3458"/>
                  </a:cubicBezTo>
                  <a:close/>
                  <a:moveTo>
                    <a:pt x="26358" y="6120"/>
                  </a:moveTo>
                  <a:lnTo>
                    <a:pt x="26358" y="6120"/>
                  </a:lnTo>
                  <a:cubicBezTo>
                    <a:pt x="27091" y="8241"/>
                    <a:pt x="26783" y="10633"/>
                    <a:pt x="25509" y="12523"/>
                  </a:cubicBezTo>
                  <a:cubicBezTo>
                    <a:pt x="25129" y="13094"/>
                    <a:pt x="24365" y="13818"/>
                    <a:pt x="23650" y="13818"/>
                  </a:cubicBezTo>
                  <a:cubicBezTo>
                    <a:pt x="23351" y="13818"/>
                    <a:pt x="23060" y="13691"/>
                    <a:pt x="22809" y="13372"/>
                  </a:cubicBezTo>
                  <a:cubicBezTo>
                    <a:pt x="22346" y="12793"/>
                    <a:pt x="22500" y="11945"/>
                    <a:pt x="22655" y="11250"/>
                  </a:cubicBezTo>
                  <a:cubicBezTo>
                    <a:pt x="23118" y="9784"/>
                    <a:pt x="23966" y="8396"/>
                    <a:pt x="25085" y="7316"/>
                  </a:cubicBezTo>
                  <a:cubicBezTo>
                    <a:pt x="25471" y="6891"/>
                    <a:pt x="25895" y="6505"/>
                    <a:pt x="26358" y="6120"/>
                  </a:cubicBezTo>
                  <a:close/>
                  <a:moveTo>
                    <a:pt x="49119" y="35668"/>
                  </a:moveTo>
                  <a:cubicBezTo>
                    <a:pt x="49450" y="35668"/>
                    <a:pt x="49781" y="35731"/>
                    <a:pt x="50083" y="35862"/>
                  </a:cubicBezTo>
                  <a:cubicBezTo>
                    <a:pt x="51587" y="36518"/>
                    <a:pt x="54789" y="39527"/>
                    <a:pt x="54288" y="42883"/>
                  </a:cubicBezTo>
                  <a:lnTo>
                    <a:pt x="54288" y="42922"/>
                  </a:lnTo>
                  <a:cubicBezTo>
                    <a:pt x="53362" y="42768"/>
                    <a:pt x="52475" y="42498"/>
                    <a:pt x="51626" y="42112"/>
                  </a:cubicBezTo>
                  <a:cubicBezTo>
                    <a:pt x="49697" y="41340"/>
                    <a:pt x="46688" y="39874"/>
                    <a:pt x="46958" y="37290"/>
                  </a:cubicBezTo>
                  <a:cubicBezTo>
                    <a:pt x="47075" y="36269"/>
                    <a:pt x="48095" y="35668"/>
                    <a:pt x="49119" y="35668"/>
                  </a:cubicBezTo>
                  <a:close/>
                  <a:moveTo>
                    <a:pt x="18518" y="0"/>
                  </a:moveTo>
                  <a:cubicBezTo>
                    <a:pt x="17553" y="0"/>
                    <a:pt x="16500" y="133"/>
                    <a:pt x="15557" y="526"/>
                  </a:cubicBezTo>
                  <a:cubicBezTo>
                    <a:pt x="14515" y="989"/>
                    <a:pt x="13589" y="1606"/>
                    <a:pt x="12818" y="2416"/>
                  </a:cubicBezTo>
                  <a:cubicBezTo>
                    <a:pt x="11632" y="1592"/>
                    <a:pt x="10121" y="1156"/>
                    <a:pt x="8619" y="1156"/>
                  </a:cubicBezTo>
                  <a:cubicBezTo>
                    <a:pt x="7238" y="1156"/>
                    <a:pt x="5864" y="1525"/>
                    <a:pt x="4755" y="2301"/>
                  </a:cubicBezTo>
                  <a:cubicBezTo>
                    <a:pt x="4176" y="2763"/>
                    <a:pt x="3636" y="3304"/>
                    <a:pt x="3251" y="3921"/>
                  </a:cubicBezTo>
                  <a:cubicBezTo>
                    <a:pt x="2826" y="3574"/>
                    <a:pt x="2363" y="3265"/>
                    <a:pt x="1900" y="3033"/>
                  </a:cubicBezTo>
                  <a:cubicBezTo>
                    <a:pt x="1624" y="2880"/>
                    <a:pt x="882" y="2432"/>
                    <a:pt x="416" y="2432"/>
                  </a:cubicBezTo>
                  <a:cubicBezTo>
                    <a:pt x="297" y="2432"/>
                    <a:pt x="196" y="2461"/>
                    <a:pt x="126" y="2532"/>
                  </a:cubicBezTo>
                  <a:cubicBezTo>
                    <a:pt x="0" y="2626"/>
                    <a:pt x="104" y="2746"/>
                    <a:pt x="210" y="2746"/>
                  </a:cubicBezTo>
                  <a:cubicBezTo>
                    <a:pt x="234" y="2746"/>
                    <a:pt x="259" y="2739"/>
                    <a:pt x="280" y="2725"/>
                  </a:cubicBezTo>
                  <a:cubicBezTo>
                    <a:pt x="291" y="2714"/>
                    <a:pt x="309" y="2710"/>
                    <a:pt x="334" y="2710"/>
                  </a:cubicBezTo>
                  <a:cubicBezTo>
                    <a:pt x="583" y="2710"/>
                    <a:pt x="1493" y="3198"/>
                    <a:pt x="1669" y="3304"/>
                  </a:cubicBezTo>
                  <a:cubicBezTo>
                    <a:pt x="2170" y="3574"/>
                    <a:pt x="2633" y="3959"/>
                    <a:pt x="3019" y="4384"/>
                  </a:cubicBezTo>
                  <a:cubicBezTo>
                    <a:pt x="2903" y="4577"/>
                    <a:pt x="2826" y="4808"/>
                    <a:pt x="2749" y="5039"/>
                  </a:cubicBezTo>
                  <a:cubicBezTo>
                    <a:pt x="2518" y="5772"/>
                    <a:pt x="2363" y="7547"/>
                    <a:pt x="3251" y="7971"/>
                  </a:cubicBezTo>
                  <a:cubicBezTo>
                    <a:pt x="3411" y="8048"/>
                    <a:pt x="3574" y="8083"/>
                    <a:pt x="3732" y="8083"/>
                  </a:cubicBezTo>
                  <a:cubicBezTo>
                    <a:pt x="4375" y="8083"/>
                    <a:pt x="4940" y="7496"/>
                    <a:pt x="4909" y="6660"/>
                  </a:cubicBezTo>
                  <a:cubicBezTo>
                    <a:pt x="4794" y="5657"/>
                    <a:pt x="4292" y="4731"/>
                    <a:pt x="3521" y="4075"/>
                  </a:cubicBezTo>
                  <a:cubicBezTo>
                    <a:pt x="4176" y="2841"/>
                    <a:pt x="5488" y="2185"/>
                    <a:pt x="6954" y="1953"/>
                  </a:cubicBezTo>
                  <a:cubicBezTo>
                    <a:pt x="7451" y="1879"/>
                    <a:pt x="7935" y="1837"/>
                    <a:pt x="8410" y="1837"/>
                  </a:cubicBezTo>
                  <a:cubicBezTo>
                    <a:pt x="9667" y="1837"/>
                    <a:pt x="10848" y="2133"/>
                    <a:pt x="11969" y="2918"/>
                  </a:cubicBezTo>
                  <a:cubicBezTo>
                    <a:pt x="12046" y="2995"/>
                    <a:pt x="12123" y="3033"/>
                    <a:pt x="12200" y="3111"/>
                  </a:cubicBezTo>
                  <a:lnTo>
                    <a:pt x="11969" y="3342"/>
                  </a:lnTo>
                  <a:cubicBezTo>
                    <a:pt x="10310" y="5464"/>
                    <a:pt x="10040" y="9206"/>
                    <a:pt x="11043" y="11675"/>
                  </a:cubicBezTo>
                  <a:cubicBezTo>
                    <a:pt x="11545" y="12871"/>
                    <a:pt x="12548" y="14182"/>
                    <a:pt x="13975" y="14182"/>
                  </a:cubicBezTo>
                  <a:cubicBezTo>
                    <a:pt x="14004" y="14183"/>
                    <a:pt x="14033" y="14184"/>
                    <a:pt x="14062" y="14184"/>
                  </a:cubicBezTo>
                  <a:cubicBezTo>
                    <a:pt x="15302" y="14184"/>
                    <a:pt x="16454" y="13383"/>
                    <a:pt x="16868" y="12215"/>
                  </a:cubicBezTo>
                  <a:cubicBezTo>
                    <a:pt x="17408" y="10595"/>
                    <a:pt x="16830" y="8473"/>
                    <a:pt x="16212" y="6968"/>
                  </a:cubicBezTo>
                  <a:cubicBezTo>
                    <a:pt x="15595" y="5310"/>
                    <a:pt x="14592" y="3882"/>
                    <a:pt x="13281" y="2763"/>
                  </a:cubicBezTo>
                  <a:cubicBezTo>
                    <a:pt x="14137" y="1907"/>
                    <a:pt x="16296" y="869"/>
                    <a:pt x="18730" y="869"/>
                  </a:cubicBezTo>
                  <a:cubicBezTo>
                    <a:pt x="19257" y="869"/>
                    <a:pt x="19797" y="918"/>
                    <a:pt x="20340" y="1027"/>
                  </a:cubicBezTo>
                  <a:cubicBezTo>
                    <a:pt x="21999" y="1375"/>
                    <a:pt x="23503" y="2223"/>
                    <a:pt x="24699" y="3419"/>
                  </a:cubicBezTo>
                  <a:cubicBezTo>
                    <a:pt x="25239" y="3998"/>
                    <a:pt x="25702" y="4654"/>
                    <a:pt x="26050" y="5387"/>
                  </a:cubicBezTo>
                  <a:cubicBezTo>
                    <a:pt x="25741" y="5657"/>
                    <a:pt x="25432" y="5965"/>
                    <a:pt x="25162" y="6274"/>
                  </a:cubicBezTo>
                  <a:cubicBezTo>
                    <a:pt x="24159" y="7238"/>
                    <a:pt x="23388" y="8357"/>
                    <a:pt x="22809" y="9630"/>
                  </a:cubicBezTo>
                  <a:cubicBezTo>
                    <a:pt x="22385" y="10595"/>
                    <a:pt x="21806" y="12061"/>
                    <a:pt x="22153" y="13141"/>
                  </a:cubicBezTo>
                  <a:cubicBezTo>
                    <a:pt x="22422" y="13973"/>
                    <a:pt x="22934" y="14357"/>
                    <a:pt x="23584" y="14357"/>
                  </a:cubicBezTo>
                  <a:cubicBezTo>
                    <a:pt x="23868" y="14357"/>
                    <a:pt x="24178" y="14284"/>
                    <a:pt x="24506" y="14144"/>
                  </a:cubicBezTo>
                  <a:cubicBezTo>
                    <a:pt x="25780" y="13565"/>
                    <a:pt x="26551" y="12099"/>
                    <a:pt x="27014" y="10787"/>
                  </a:cubicBezTo>
                  <a:cubicBezTo>
                    <a:pt x="27477" y="9437"/>
                    <a:pt x="27593" y="7971"/>
                    <a:pt x="27361" y="6544"/>
                  </a:cubicBezTo>
                  <a:cubicBezTo>
                    <a:pt x="27323" y="6158"/>
                    <a:pt x="27245" y="5811"/>
                    <a:pt x="27130" y="5464"/>
                  </a:cubicBezTo>
                  <a:cubicBezTo>
                    <a:pt x="30619" y="3202"/>
                    <a:pt x="33831" y="2380"/>
                    <a:pt x="36548" y="2380"/>
                  </a:cubicBezTo>
                  <a:cubicBezTo>
                    <a:pt x="40409" y="2380"/>
                    <a:pt x="43266" y="4040"/>
                    <a:pt x="44489" y="5580"/>
                  </a:cubicBezTo>
                  <a:cubicBezTo>
                    <a:pt x="46225" y="7817"/>
                    <a:pt x="47228" y="10479"/>
                    <a:pt x="47383" y="13295"/>
                  </a:cubicBezTo>
                  <a:cubicBezTo>
                    <a:pt x="47421" y="14954"/>
                    <a:pt x="47074" y="16574"/>
                    <a:pt x="46380" y="18079"/>
                  </a:cubicBezTo>
                  <a:cubicBezTo>
                    <a:pt x="45184" y="20625"/>
                    <a:pt x="41635" y="24752"/>
                    <a:pt x="40593" y="26295"/>
                  </a:cubicBezTo>
                  <a:cubicBezTo>
                    <a:pt x="38741" y="29073"/>
                    <a:pt x="37507" y="31195"/>
                    <a:pt x="37083" y="34165"/>
                  </a:cubicBezTo>
                  <a:cubicBezTo>
                    <a:pt x="36350" y="39450"/>
                    <a:pt x="39667" y="44658"/>
                    <a:pt x="44296" y="46780"/>
                  </a:cubicBezTo>
                  <a:cubicBezTo>
                    <a:pt x="45624" y="47371"/>
                    <a:pt x="47104" y="47672"/>
                    <a:pt x="48543" y="47672"/>
                  </a:cubicBezTo>
                  <a:cubicBezTo>
                    <a:pt x="51326" y="47672"/>
                    <a:pt x="53953" y="46548"/>
                    <a:pt x="55021" y="44234"/>
                  </a:cubicBezTo>
                  <a:lnTo>
                    <a:pt x="55445" y="44234"/>
                  </a:lnTo>
                  <a:cubicBezTo>
                    <a:pt x="55548" y="44239"/>
                    <a:pt x="55651" y="44241"/>
                    <a:pt x="55754" y="44241"/>
                  </a:cubicBezTo>
                  <a:cubicBezTo>
                    <a:pt x="57192" y="44241"/>
                    <a:pt x="58611" y="43737"/>
                    <a:pt x="59727" y="42729"/>
                  </a:cubicBezTo>
                  <a:cubicBezTo>
                    <a:pt x="59927" y="42429"/>
                    <a:pt x="59695" y="42043"/>
                    <a:pt x="59380" y="42043"/>
                  </a:cubicBezTo>
                  <a:cubicBezTo>
                    <a:pt x="59330" y="42043"/>
                    <a:pt x="59278" y="42052"/>
                    <a:pt x="59226" y="42073"/>
                  </a:cubicBezTo>
                  <a:cubicBezTo>
                    <a:pt x="58184" y="42691"/>
                    <a:pt x="56988" y="43038"/>
                    <a:pt x="55792" y="43038"/>
                  </a:cubicBezTo>
                  <a:lnTo>
                    <a:pt x="55368" y="43038"/>
                  </a:lnTo>
                  <a:cubicBezTo>
                    <a:pt x="55407" y="42498"/>
                    <a:pt x="55407" y="41958"/>
                    <a:pt x="55368" y="41418"/>
                  </a:cubicBezTo>
                  <a:cubicBezTo>
                    <a:pt x="55021" y="38949"/>
                    <a:pt x="52938" y="36595"/>
                    <a:pt x="50970" y="35477"/>
                  </a:cubicBezTo>
                  <a:cubicBezTo>
                    <a:pt x="50364" y="35130"/>
                    <a:pt x="49671" y="34946"/>
                    <a:pt x="49009" y="34946"/>
                  </a:cubicBezTo>
                  <a:cubicBezTo>
                    <a:pt x="47902" y="34946"/>
                    <a:pt x="46882" y="35461"/>
                    <a:pt x="46495" y="36595"/>
                  </a:cubicBezTo>
                  <a:cubicBezTo>
                    <a:pt x="45531" y="39334"/>
                    <a:pt x="48463" y="41958"/>
                    <a:pt x="50623" y="42999"/>
                  </a:cubicBezTo>
                  <a:cubicBezTo>
                    <a:pt x="51665" y="43501"/>
                    <a:pt x="52783" y="43886"/>
                    <a:pt x="53941" y="44118"/>
                  </a:cubicBezTo>
                  <a:cubicBezTo>
                    <a:pt x="53902" y="44234"/>
                    <a:pt x="53864" y="44311"/>
                    <a:pt x="53786" y="44388"/>
                  </a:cubicBezTo>
                  <a:cubicBezTo>
                    <a:pt x="52790" y="45591"/>
                    <a:pt x="51204" y="46151"/>
                    <a:pt x="49415" y="46151"/>
                  </a:cubicBezTo>
                  <a:cubicBezTo>
                    <a:pt x="45526" y="46151"/>
                    <a:pt x="40680" y="43504"/>
                    <a:pt x="38857" y="39064"/>
                  </a:cubicBezTo>
                  <a:cubicBezTo>
                    <a:pt x="37816" y="36595"/>
                    <a:pt x="37970" y="34165"/>
                    <a:pt x="38664" y="31619"/>
                  </a:cubicBezTo>
                  <a:cubicBezTo>
                    <a:pt x="39281" y="29227"/>
                    <a:pt x="40554" y="27221"/>
                    <a:pt x="42059" y="25254"/>
                  </a:cubicBezTo>
                  <a:cubicBezTo>
                    <a:pt x="42753" y="24328"/>
                    <a:pt x="48578" y="18426"/>
                    <a:pt x="48617" y="12948"/>
                  </a:cubicBezTo>
                  <a:cubicBezTo>
                    <a:pt x="48617" y="9900"/>
                    <a:pt x="47460" y="6428"/>
                    <a:pt x="45299" y="4307"/>
                  </a:cubicBezTo>
                  <a:cubicBezTo>
                    <a:pt x="42936" y="1968"/>
                    <a:pt x="39928" y="949"/>
                    <a:pt x="36888" y="949"/>
                  </a:cubicBezTo>
                  <a:cubicBezTo>
                    <a:pt x="35164" y="949"/>
                    <a:pt x="33430" y="1276"/>
                    <a:pt x="31798" y="1876"/>
                  </a:cubicBezTo>
                  <a:cubicBezTo>
                    <a:pt x="30023" y="2571"/>
                    <a:pt x="28326" y="3535"/>
                    <a:pt x="26821" y="4731"/>
                  </a:cubicBezTo>
                  <a:cubicBezTo>
                    <a:pt x="26435" y="3959"/>
                    <a:pt x="25934" y="3226"/>
                    <a:pt x="25278" y="2609"/>
                  </a:cubicBezTo>
                  <a:cubicBezTo>
                    <a:pt x="24082" y="1413"/>
                    <a:pt x="22539" y="603"/>
                    <a:pt x="20880" y="256"/>
                  </a:cubicBezTo>
                  <a:cubicBezTo>
                    <a:pt x="20293" y="123"/>
                    <a:pt x="19447" y="0"/>
                    <a:pt x="185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23"/>
            <p:cNvSpPr/>
            <p:nvPr/>
          </p:nvSpPr>
          <p:spPr>
            <a:xfrm>
              <a:off x="2694500" y="2263975"/>
              <a:ext cx="1499700" cy="1192225"/>
            </a:xfrm>
            <a:custGeom>
              <a:avLst/>
              <a:gdLst/>
              <a:ahLst/>
              <a:cxnLst/>
              <a:rect l="l" t="t" r="r" b="b"/>
              <a:pathLst>
                <a:path w="59988" h="47689" extrusionOk="0">
                  <a:moveTo>
                    <a:pt x="56730" y="4692"/>
                  </a:moveTo>
                  <a:cubicBezTo>
                    <a:pt x="56769" y="4808"/>
                    <a:pt x="56807" y="4885"/>
                    <a:pt x="56807" y="4962"/>
                  </a:cubicBezTo>
                  <a:cubicBezTo>
                    <a:pt x="57116" y="6428"/>
                    <a:pt x="56576" y="7200"/>
                    <a:pt x="56383" y="7238"/>
                  </a:cubicBezTo>
                  <a:cubicBezTo>
                    <a:pt x="56331" y="7251"/>
                    <a:pt x="56283" y="7258"/>
                    <a:pt x="56240" y="7258"/>
                  </a:cubicBezTo>
                  <a:cubicBezTo>
                    <a:pt x="55643" y="7258"/>
                    <a:pt x="55869" y="6078"/>
                    <a:pt x="56229" y="5502"/>
                  </a:cubicBezTo>
                  <a:cubicBezTo>
                    <a:pt x="56383" y="5232"/>
                    <a:pt x="56537" y="4962"/>
                    <a:pt x="56730" y="4692"/>
                  </a:cubicBezTo>
                  <a:close/>
                  <a:moveTo>
                    <a:pt x="47356" y="3458"/>
                  </a:moveTo>
                  <a:cubicBezTo>
                    <a:pt x="47819" y="4114"/>
                    <a:pt x="48166" y="4808"/>
                    <a:pt x="48397" y="5580"/>
                  </a:cubicBezTo>
                  <a:cubicBezTo>
                    <a:pt x="48822" y="7084"/>
                    <a:pt x="48860" y="8627"/>
                    <a:pt x="48552" y="10132"/>
                  </a:cubicBezTo>
                  <a:cubicBezTo>
                    <a:pt x="48312" y="11418"/>
                    <a:pt x="47192" y="13284"/>
                    <a:pt x="45819" y="13284"/>
                  </a:cubicBezTo>
                  <a:cubicBezTo>
                    <a:pt x="45422" y="13284"/>
                    <a:pt x="45003" y="13127"/>
                    <a:pt x="44578" y="12755"/>
                  </a:cubicBezTo>
                  <a:cubicBezTo>
                    <a:pt x="43190" y="11482"/>
                    <a:pt x="44231" y="8511"/>
                    <a:pt x="44771" y="7084"/>
                  </a:cubicBezTo>
                  <a:cubicBezTo>
                    <a:pt x="45311" y="5695"/>
                    <a:pt x="46199" y="4422"/>
                    <a:pt x="47356" y="3458"/>
                  </a:cubicBezTo>
                  <a:close/>
                  <a:moveTo>
                    <a:pt x="33661" y="6120"/>
                  </a:moveTo>
                  <a:lnTo>
                    <a:pt x="33661" y="6120"/>
                  </a:lnTo>
                  <a:cubicBezTo>
                    <a:pt x="34124" y="6505"/>
                    <a:pt x="34548" y="6891"/>
                    <a:pt x="34934" y="7316"/>
                  </a:cubicBezTo>
                  <a:cubicBezTo>
                    <a:pt x="36053" y="8396"/>
                    <a:pt x="36863" y="9784"/>
                    <a:pt x="37364" y="11250"/>
                  </a:cubicBezTo>
                  <a:cubicBezTo>
                    <a:pt x="37519" y="11945"/>
                    <a:pt x="37673" y="12793"/>
                    <a:pt x="37172" y="13372"/>
                  </a:cubicBezTo>
                  <a:cubicBezTo>
                    <a:pt x="36932" y="13691"/>
                    <a:pt x="36649" y="13818"/>
                    <a:pt x="36355" y="13818"/>
                  </a:cubicBezTo>
                  <a:cubicBezTo>
                    <a:pt x="35654" y="13818"/>
                    <a:pt x="34890" y="13094"/>
                    <a:pt x="34510" y="12523"/>
                  </a:cubicBezTo>
                  <a:cubicBezTo>
                    <a:pt x="33237" y="10633"/>
                    <a:pt x="32928" y="8241"/>
                    <a:pt x="33661" y="6120"/>
                  </a:cubicBezTo>
                  <a:close/>
                  <a:moveTo>
                    <a:pt x="10878" y="35668"/>
                  </a:moveTo>
                  <a:cubicBezTo>
                    <a:pt x="11908" y="35668"/>
                    <a:pt x="12906" y="36269"/>
                    <a:pt x="13022" y="37290"/>
                  </a:cubicBezTo>
                  <a:cubicBezTo>
                    <a:pt x="13331" y="39874"/>
                    <a:pt x="10322" y="41340"/>
                    <a:pt x="8393" y="42112"/>
                  </a:cubicBezTo>
                  <a:cubicBezTo>
                    <a:pt x="7544" y="42498"/>
                    <a:pt x="6619" y="42768"/>
                    <a:pt x="5731" y="42922"/>
                  </a:cubicBezTo>
                  <a:lnTo>
                    <a:pt x="5731" y="42883"/>
                  </a:lnTo>
                  <a:cubicBezTo>
                    <a:pt x="5230" y="39527"/>
                    <a:pt x="8393" y="36518"/>
                    <a:pt x="9898" y="35862"/>
                  </a:cubicBezTo>
                  <a:cubicBezTo>
                    <a:pt x="10209" y="35731"/>
                    <a:pt x="10545" y="35668"/>
                    <a:pt x="10878" y="35668"/>
                  </a:cubicBezTo>
                  <a:close/>
                  <a:moveTo>
                    <a:pt x="41502" y="0"/>
                  </a:moveTo>
                  <a:cubicBezTo>
                    <a:pt x="40573" y="0"/>
                    <a:pt x="39726" y="123"/>
                    <a:pt x="39139" y="256"/>
                  </a:cubicBezTo>
                  <a:cubicBezTo>
                    <a:pt x="37480" y="603"/>
                    <a:pt x="35937" y="1413"/>
                    <a:pt x="34741" y="2609"/>
                  </a:cubicBezTo>
                  <a:cubicBezTo>
                    <a:pt x="34085" y="3226"/>
                    <a:pt x="33584" y="3959"/>
                    <a:pt x="33198" y="4731"/>
                  </a:cubicBezTo>
                  <a:cubicBezTo>
                    <a:pt x="31655" y="3535"/>
                    <a:pt x="29996" y="2571"/>
                    <a:pt x="28183" y="1876"/>
                  </a:cubicBezTo>
                  <a:cubicBezTo>
                    <a:pt x="26564" y="1276"/>
                    <a:pt x="24834" y="949"/>
                    <a:pt x="23110" y="949"/>
                  </a:cubicBezTo>
                  <a:cubicBezTo>
                    <a:pt x="20068" y="949"/>
                    <a:pt x="17045" y="1968"/>
                    <a:pt x="14681" y="4307"/>
                  </a:cubicBezTo>
                  <a:cubicBezTo>
                    <a:pt x="12521" y="6428"/>
                    <a:pt x="11402" y="9900"/>
                    <a:pt x="11402" y="12948"/>
                  </a:cubicBezTo>
                  <a:cubicBezTo>
                    <a:pt x="11402" y="18426"/>
                    <a:pt x="17227" y="24328"/>
                    <a:pt x="17960" y="25254"/>
                  </a:cubicBezTo>
                  <a:cubicBezTo>
                    <a:pt x="19465" y="27221"/>
                    <a:pt x="20699" y="29227"/>
                    <a:pt x="21355" y="31619"/>
                  </a:cubicBezTo>
                  <a:cubicBezTo>
                    <a:pt x="22049" y="34165"/>
                    <a:pt x="22165" y="36595"/>
                    <a:pt x="21162" y="39064"/>
                  </a:cubicBezTo>
                  <a:cubicBezTo>
                    <a:pt x="19339" y="43504"/>
                    <a:pt x="14475" y="46151"/>
                    <a:pt x="10587" y="46151"/>
                  </a:cubicBezTo>
                  <a:cubicBezTo>
                    <a:pt x="8799" y="46151"/>
                    <a:pt x="7217" y="45591"/>
                    <a:pt x="6233" y="44388"/>
                  </a:cubicBezTo>
                  <a:cubicBezTo>
                    <a:pt x="6156" y="44311"/>
                    <a:pt x="6117" y="44234"/>
                    <a:pt x="6079" y="44118"/>
                  </a:cubicBezTo>
                  <a:cubicBezTo>
                    <a:pt x="7236" y="43886"/>
                    <a:pt x="8355" y="43501"/>
                    <a:pt x="9396" y="42999"/>
                  </a:cubicBezTo>
                  <a:cubicBezTo>
                    <a:pt x="11518" y="41958"/>
                    <a:pt x="14488" y="39334"/>
                    <a:pt x="13524" y="36595"/>
                  </a:cubicBezTo>
                  <a:cubicBezTo>
                    <a:pt x="13138" y="35461"/>
                    <a:pt x="12117" y="34946"/>
                    <a:pt x="11011" y="34946"/>
                  </a:cubicBezTo>
                  <a:cubicBezTo>
                    <a:pt x="10348" y="34946"/>
                    <a:pt x="9655" y="35130"/>
                    <a:pt x="9049" y="35477"/>
                  </a:cubicBezTo>
                  <a:cubicBezTo>
                    <a:pt x="7082" y="36595"/>
                    <a:pt x="4998" y="38949"/>
                    <a:pt x="4651" y="41418"/>
                  </a:cubicBezTo>
                  <a:cubicBezTo>
                    <a:pt x="4574" y="41958"/>
                    <a:pt x="4574" y="42498"/>
                    <a:pt x="4651" y="43038"/>
                  </a:cubicBezTo>
                  <a:lnTo>
                    <a:pt x="4227" y="43038"/>
                  </a:lnTo>
                  <a:cubicBezTo>
                    <a:pt x="3031" y="43038"/>
                    <a:pt x="1835" y="42691"/>
                    <a:pt x="794" y="42073"/>
                  </a:cubicBezTo>
                  <a:cubicBezTo>
                    <a:pt x="726" y="42037"/>
                    <a:pt x="658" y="42020"/>
                    <a:pt x="594" y="42020"/>
                  </a:cubicBezTo>
                  <a:cubicBezTo>
                    <a:pt x="254" y="42020"/>
                    <a:pt x="0" y="42476"/>
                    <a:pt x="292" y="42768"/>
                  </a:cubicBezTo>
                  <a:cubicBezTo>
                    <a:pt x="1346" y="43716"/>
                    <a:pt x="2720" y="44249"/>
                    <a:pt x="4152" y="44249"/>
                  </a:cubicBezTo>
                  <a:cubicBezTo>
                    <a:pt x="4292" y="44249"/>
                    <a:pt x="4433" y="44244"/>
                    <a:pt x="4574" y="44234"/>
                  </a:cubicBezTo>
                  <a:lnTo>
                    <a:pt x="4960" y="44234"/>
                  </a:lnTo>
                  <a:cubicBezTo>
                    <a:pt x="6028" y="46548"/>
                    <a:pt x="8656" y="47689"/>
                    <a:pt x="11439" y="47689"/>
                  </a:cubicBezTo>
                  <a:cubicBezTo>
                    <a:pt x="12877" y="47689"/>
                    <a:pt x="14357" y="47384"/>
                    <a:pt x="15684" y="46780"/>
                  </a:cubicBezTo>
                  <a:cubicBezTo>
                    <a:pt x="20352" y="44697"/>
                    <a:pt x="23631" y="39489"/>
                    <a:pt x="22898" y="34165"/>
                  </a:cubicBezTo>
                  <a:cubicBezTo>
                    <a:pt x="22474" y="31233"/>
                    <a:pt x="21239" y="29112"/>
                    <a:pt x="19388" y="26295"/>
                  </a:cubicBezTo>
                  <a:cubicBezTo>
                    <a:pt x="18346" y="24791"/>
                    <a:pt x="14797" y="20625"/>
                    <a:pt x="13601" y="18117"/>
                  </a:cubicBezTo>
                  <a:cubicBezTo>
                    <a:pt x="12907" y="16613"/>
                    <a:pt x="12559" y="14992"/>
                    <a:pt x="12598" y="13334"/>
                  </a:cubicBezTo>
                  <a:cubicBezTo>
                    <a:pt x="12752" y="10517"/>
                    <a:pt x="13755" y="7817"/>
                    <a:pt x="15491" y="5618"/>
                  </a:cubicBezTo>
                  <a:cubicBezTo>
                    <a:pt x="16718" y="4073"/>
                    <a:pt x="19591" y="2394"/>
                    <a:pt x="23471" y="2394"/>
                  </a:cubicBezTo>
                  <a:cubicBezTo>
                    <a:pt x="26179" y="2394"/>
                    <a:pt x="29378" y="3212"/>
                    <a:pt x="32851" y="5464"/>
                  </a:cubicBezTo>
                  <a:cubicBezTo>
                    <a:pt x="32774" y="5811"/>
                    <a:pt x="32697" y="6158"/>
                    <a:pt x="32619" y="6505"/>
                  </a:cubicBezTo>
                  <a:cubicBezTo>
                    <a:pt x="32388" y="7933"/>
                    <a:pt x="32542" y="9437"/>
                    <a:pt x="33005" y="10787"/>
                  </a:cubicBezTo>
                  <a:cubicBezTo>
                    <a:pt x="33468" y="12099"/>
                    <a:pt x="34201" y="13526"/>
                    <a:pt x="35513" y="14144"/>
                  </a:cubicBezTo>
                  <a:cubicBezTo>
                    <a:pt x="35830" y="14280"/>
                    <a:pt x="36130" y="14349"/>
                    <a:pt x="36406" y="14349"/>
                  </a:cubicBezTo>
                  <a:cubicBezTo>
                    <a:pt x="37071" y="14349"/>
                    <a:pt x="37593" y="13947"/>
                    <a:pt x="37866" y="13102"/>
                  </a:cubicBezTo>
                  <a:cubicBezTo>
                    <a:pt x="38213" y="12022"/>
                    <a:pt x="37596" y="10595"/>
                    <a:pt x="37172" y="9630"/>
                  </a:cubicBezTo>
                  <a:cubicBezTo>
                    <a:pt x="36631" y="8357"/>
                    <a:pt x="35821" y="7200"/>
                    <a:pt x="34857" y="6235"/>
                  </a:cubicBezTo>
                  <a:cubicBezTo>
                    <a:pt x="34548" y="5965"/>
                    <a:pt x="34240" y="5657"/>
                    <a:pt x="33931" y="5387"/>
                  </a:cubicBezTo>
                  <a:cubicBezTo>
                    <a:pt x="34317" y="4654"/>
                    <a:pt x="34780" y="3998"/>
                    <a:pt x="35358" y="3458"/>
                  </a:cubicBezTo>
                  <a:cubicBezTo>
                    <a:pt x="36554" y="2262"/>
                    <a:pt x="38059" y="1413"/>
                    <a:pt x="39718" y="1066"/>
                  </a:cubicBezTo>
                  <a:cubicBezTo>
                    <a:pt x="40260" y="956"/>
                    <a:pt x="40801" y="907"/>
                    <a:pt x="41328" y="907"/>
                  </a:cubicBezTo>
                  <a:cubicBezTo>
                    <a:pt x="43761" y="907"/>
                    <a:pt x="45914" y="1946"/>
                    <a:pt x="46739" y="2802"/>
                  </a:cubicBezTo>
                  <a:cubicBezTo>
                    <a:pt x="45427" y="3921"/>
                    <a:pt x="44424" y="5348"/>
                    <a:pt x="43845" y="6968"/>
                  </a:cubicBezTo>
                  <a:cubicBezTo>
                    <a:pt x="43228" y="8473"/>
                    <a:pt x="42650" y="10633"/>
                    <a:pt x="43190" y="12215"/>
                  </a:cubicBezTo>
                  <a:cubicBezTo>
                    <a:pt x="43604" y="13421"/>
                    <a:pt x="44719" y="14222"/>
                    <a:pt x="45993" y="14222"/>
                  </a:cubicBezTo>
                  <a:cubicBezTo>
                    <a:pt x="46023" y="14222"/>
                    <a:pt x="46053" y="14222"/>
                    <a:pt x="46083" y="14221"/>
                  </a:cubicBezTo>
                  <a:cubicBezTo>
                    <a:pt x="47510" y="14221"/>
                    <a:pt x="48513" y="12909"/>
                    <a:pt x="49015" y="11713"/>
                  </a:cubicBezTo>
                  <a:cubicBezTo>
                    <a:pt x="50018" y="9244"/>
                    <a:pt x="49748" y="5502"/>
                    <a:pt x="48089" y="3381"/>
                  </a:cubicBezTo>
                  <a:lnTo>
                    <a:pt x="47857" y="3149"/>
                  </a:lnTo>
                  <a:lnTo>
                    <a:pt x="48089" y="2956"/>
                  </a:lnTo>
                  <a:cubicBezTo>
                    <a:pt x="49192" y="2156"/>
                    <a:pt x="50355" y="1869"/>
                    <a:pt x="51590" y="1869"/>
                  </a:cubicBezTo>
                  <a:cubicBezTo>
                    <a:pt x="52083" y="1869"/>
                    <a:pt x="52587" y="1915"/>
                    <a:pt x="53104" y="1992"/>
                  </a:cubicBezTo>
                  <a:cubicBezTo>
                    <a:pt x="54570" y="2223"/>
                    <a:pt x="55881" y="2879"/>
                    <a:pt x="56537" y="4114"/>
                  </a:cubicBezTo>
                  <a:cubicBezTo>
                    <a:pt x="55766" y="4769"/>
                    <a:pt x="55264" y="5695"/>
                    <a:pt x="55187" y="6698"/>
                  </a:cubicBezTo>
                  <a:cubicBezTo>
                    <a:pt x="55126" y="7527"/>
                    <a:pt x="55651" y="8137"/>
                    <a:pt x="56315" y="8137"/>
                  </a:cubicBezTo>
                  <a:cubicBezTo>
                    <a:pt x="56485" y="8137"/>
                    <a:pt x="56665" y="8096"/>
                    <a:pt x="56846" y="8010"/>
                  </a:cubicBezTo>
                  <a:cubicBezTo>
                    <a:pt x="57695" y="7586"/>
                    <a:pt x="57540" y="5811"/>
                    <a:pt x="57309" y="5039"/>
                  </a:cubicBezTo>
                  <a:cubicBezTo>
                    <a:pt x="57232" y="4847"/>
                    <a:pt x="57154" y="4615"/>
                    <a:pt x="57039" y="4422"/>
                  </a:cubicBezTo>
                  <a:cubicBezTo>
                    <a:pt x="57424" y="3998"/>
                    <a:pt x="57849" y="3612"/>
                    <a:pt x="58350" y="3304"/>
                  </a:cubicBezTo>
                  <a:cubicBezTo>
                    <a:pt x="58491" y="3198"/>
                    <a:pt x="59398" y="2710"/>
                    <a:pt x="59676" y="2710"/>
                  </a:cubicBezTo>
                  <a:cubicBezTo>
                    <a:pt x="59704" y="2710"/>
                    <a:pt x="59725" y="2714"/>
                    <a:pt x="59739" y="2725"/>
                  </a:cubicBezTo>
                  <a:cubicBezTo>
                    <a:pt x="59761" y="2739"/>
                    <a:pt x="59784" y="2746"/>
                    <a:pt x="59806" y="2746"/>
                  </a:cubicBezTo>
                  <a:cubicBezTo>
                    <a:pt x="59903" y="2746"/>
                    <a:pt x="59987" y="2626"/>
                    <a:pt x="59893" y="2532"/>
                  </a:cubicBezTo>
                  <a:cubicBezTo>
                    <a:pt x="59815" y="2461"/>
                    <a:pt x="59709" y="2432"/>
                    <a:pt x="59588" y="2432"/>
                  </a:cubicBezTo>
                  <a:cubicBezTo>
                    <a:pt x="59113" y="2432"/>
                    <a:pt x="58395" y="2880"/>
                    <a:pt x="58119" y="3033"/>
                  </a:cubicBezTo>
                  <a:cubicBezTo>
                    <a:pt x="57617" y="3265"/>
                    <a:pt x="57193" y="3574"/>
                    <a:pt x="56769" y="3921"/>
                  </a:cubicBezTo>
                  <a:cubicBezTo>
                    <a:pt x="56344" y="3304"/>
                    <a:pt x="55843" y="2763"/>
                    <a:pt x="55226" y="2301"/>
                  </a:cubicBezTo>
                  <a:cubicBezTo>
                    <a:pt x="54135" y="1525"/>
                    <a:pt x="52771" y="1156"/>
                    <a:pt x="51395" y="1156"/>
                  </a:cubicBezTo>
                  <a:cubicBezTo>
                    <a:pt x="49898" y="1156"/>
                    <a:pt x="48387" y="1592"/>
                    <a:pt x="47202" y="2416"/>
                  </a:cubicBezTo>
                  <a:cubicBezTo>
                    <a:pt x="46430" y="1606"/>
                    <a:pt x="45466" y="989"/>
                    <a:pt x="44463" y="526"/>
                  </a:cubicBezTo>
                  <a:cubicBezTo>
                    <a:pt x="43519" y="133"/>
                    <a:pt x="42466" y="0"/>
                    <a:pt x="415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23"/>
            <p:cNvSpPr/>
            <p:nvPr/>
          </p:nvSpPr>
          <p:spPr>
            <a:xfrm>
              <a:off x="4095150" y="3479625"/>
              <a:ext cx="1500400" cy="1192775"/>
            </a:xfrm>
            <a:custGeom>
              <a:avLst/>
              <a:gdLst/>
              <a:ahLst/>
              <a:cxnLst/>
              <a:rect l="l" t="t" r="r" b="b"/>
              <a:pathLst>
                <a:path w="60016" h="47711" extrusionOk="0">
                  <a:moveTo>
                    <a:pt x="54249" y="4828"/>
                  </a:moveTo>
                  <a:cubicBezTo>
                    <a:pt x="54750" y="8222"/>
                    <a:pt x="51548" y="11231"/>
                    <a:pt x="50044" y="11849"/>
                  </a:cubicBezTo>
                  <a:cubicBezTo>
                    <a:pt x="49742" y="11981"/>
                    <a:pt x="49411" y="12043"/>
                    <a:pt x="49080" y="12043"/>
                  </a:cubicBezTo>
                  <a:cubicBezTo>
                    <a:pt x="48056" y="12043"/>
                    <a:pt x="47036" y="11442"/>
                    <a:pt x="46919" y="10421"/>
                  </a:cubicBezTo>
                  <a:cubicBezTo>
                    <a:pt x="46649" y="7837"/>
                    <a:pt x="49658" y="6371"/>
                    <a:pt x="51587" y="5599"/>
                  </a:cubicBezTo>
                  <a:cubicBezTo>
                    <a:pt x="52436" y="5213"/>
                    <a:pt x="53323" y="4982"/>
                    <a:pt x="54249" y="4828"/>
                  </a:cubicBezTo>
                  <a:close/>
                  <a:moveTo>
                    <a:pt x="23608" y="33910"/>
                  </a:moveTo>
                  <a:cubicBezTo>
                    <a:pt x="24324" y="33910"/>
                    <a:pt x="25089" y="34616"/>
                    <a:pt x="25470" y="35188"/>
                  </a:cubicBezTo>
                  <a:cubicBezTo>
                    <a:pt x="26744" y="37078"/>
                    <a:pt x="27052" y="39470"/>
                    <a:pt x="26319" y="41630"/>
                  </a:cubicBezTo>
                  <a:cubicBezTo>
                    <a:pt x="25856" y="41244"/>
                    <a:pt x="25432" y="40820"/>
                    <a:pt x="25046" y="40396"/>
                  </a:cubicBezTo>
                  <a:cubicBezTo>
                    <a:pt x="23927" y="39315"/>
                    <a:pt x="23079" y="37965"/>
                    <a:pt x="22616" y="36461"/>
                  </a:cubicBezTo>
                  <a:cubicBezTo>
                    <a:pt x="22461" y="35805"/>
                    <a:pt x="22307" y="34956"/>
                    <a:pt x="22770" y="34339"/>
                  </a:cubicBezTo>
                  <a:cubicBezTo>
                    <a:pt x="23020" y="34032"/>
                    <a:pt x="23310" y="33910"/>
                    <a:pt x="23608" y="33910"/>
                  </a:cubicBezTo>
                  <a:close/>
                  <a:moveTo>
                    <a:pt x="3740" y="40454"/>
                  </a:moveTo>
                  <a:cubicBezTo>
                    <a:pt x="4337" y="40454"/>
                    <a:pt x="4111" y="41633"/>
                    <a:pt x="3752" y="42209"/>
                  </a:cubicBezTo>
                  <a:cubicBezTo>
                    <a:pt x="3597" y="42479"/>
                    <a:pt x="3443" y="42749"/>
                    <a:pt x="3212" y="43019"/>
                  </a:cubicBezTo>
                  <a:cubicBezTo>
                    <a:pt x="3212" y="42942"/>
                    <a:pt x="3173" y="42826"/>
                    <a:pt x="3134" y="42749"/>
                  </a:cubicBezTo>
                  <a:cubicBezTo>
                    <a:pt x="2864" y="41283"/>
                    <a:pt x="3404" y="40511"/>
                    <a:pt x="3597" y="40473"/>
                  </a:cubicBezTo>
                  <a:cubicBezTo>
                    <a:pt x="3649" y="40460"/>
                    <a:pt x="3697" y="40454"/>
                    <a:pt x="3740" y="40454"/>
                  </a:cubicBezTo>
                  <a:close/>
                  <a:moveTo>
                    <a:pt x="14153" y="34450"/>
                  </a:moveTo>
                  <a:cubicBezTo>
                    <a:pt x="14553" y="34450"/>
                    <a:pt x="14974" y="34611"/>
                    <a:pt x="15402" y="34995"/>
                  </a:cubicBezTo>
                  <a:cubicBezTo>
                    <a:pt x="16791" y="36229"/>
                    <a:pt x="15749" y="39200"/>
                    <a:pt x="15209" y="40627"/>
                  </a:cubicBezTo>
                  <a:cubicBezTo>
                    <a:pt x="14630" y="42054"/>
                    <a:pt x="13782" y="43289"/>
                    <a:pt x="12624" y="44253"/>
                  </a:cubicBezTo>
                  <a:cubicBezTo>
                    <a:pt x="12161" y="43597"/>
                    <a:pt x="11776" y="42903"/>
                    <a:pt x="11544" y="42131"/>
                  </a:cubicBezTo>
                  <a:cubicBezTo>
                    <a:pt x="11158" y="40666"/>
                    <a:pt x="11120" y="39084"/>
                    <a:pt x="11428" y="37618"/>
                  </a:cubicBezTo>
                  <a:cubicBezTo>
                    <a:pt x="11667" y="36334"/>
                    <a:pt x="12784" y="34450"/>
                    <a:pt x="14153" y="34450"/>
                  </a:cubicBezTo>
                  <a:close/>
                  <a:moveTo>
                    <a:pt x="48504" y="1"/>
                  </a:moveTo>
                  <a:cubicBezTo>
                    <a:pt x="47065" y="1"/>
                    <a:pt x="45585" y="301"/>
                    <a:pt x="44257" y="893"/>
                  </a:cubicBezTo>
                  <a:cubicBezTo>
                    <a:pt x="39628" y="3014"/>
                    <a:pt x="36311" y="8222"/>
                    <a:pt x="37044" y="13507"/>
                  </a:cubicBezTo>
                  <a:cubicBezTo>
                    <a:pt x="37468" y="16478"/>
                    <a:pt x="38702" y="18600"/>
                    <a:pt x="40554" y="21377"/>
                  </a:cubicBezTo>
                  <a:cubicBezTo>
                    <a:pt x="41596" y="22920"/>
                    <a:pt x="45145" y="27048"/>
                    <a:pt x="46341" y="29594"/>
                  </a:cubicBezTo>
                  <a:cubicBezTo>
                    <a:pt x="47035" y="31060"/>
                    <a:pt x="47382" y="32719"/>
                    <a:pt x="47344" y="34378"/>
                  </a:cubicBezTo>
                  <a:cubicBezTo>
                    <a:pt x="47189" y="37155"/>
                    <a:pt x="46186" y="39855"/>
                    <a:pt x="44450" y="42093"/>
                  </a:cubicBezTo>
                  <a:cubicBezTo>
                    <a:pt x="43227" y="43633"/>
                    <a:pt x="40370" y="45292"/>
                    <a:pt x="36509" y="45292"/>
                  </a:cubicBezTo>
                  <a:cubicBezTo>
                    <a:pt x="33792" y="45292"/>
                    <a:pt x="30580" y="44471"/>
                    <a:pt x="27091" y="42209"/>
                  </a:cubicBezTo>
                  <a:cubicBezTo>
                    <a:pt x="27206" y="41900"/>
                    <a:pt x="27284" y="41514"/>
                    <a:pt x="27322" y="41167"/>
                  </a:cubicBezTo>
                  <a:cubicBezTo>
                    <a:pt x="27554" y="39740"/>
                    <a:pt x="27438" y="38274"/>
                    <a:pt x="26975" y="36885"/>
                  </a:cubicBezTo>
                  <a:cubicBezTo>
                    <a:pt x="26512" y="35612"/>
                    <a:pt x="25741" y="34146"/>
                    <a:pt x="24467" y="33567"/>
                  </a:cubicBezTo>
                  <a:cubicBezTo>
                    <a:pt x="24139" y="33427"/>
                    <a:pt x="23829" y="33354"/>
                    <a:pt x="23545" y="33354"/>
                  </a:cubicBezTo>
                  <a:cubicBezTo>
                    <a:pt x="22895" y="33354"/>
                    <a:pt x="22383" y="33738"/>
                    <a:pt x="22114" y="34570"/>
                  </a:cubicBezTo>
                  <a:cubicBezTo>
                    <a:pt x="21767" y="35651"/>
                    <a:pt x="22346" y="37116"/>
                    <a:pt x="22770" y="38081"/>
                  </a:cubicBezTo>
                  <a:cubicBezTo>
                    <a:pt x="23349" y="39354"/>
                    <a:pt x="24120" y="40473"/>
                    <a:pt x="25123" y="41437"/>
                  </a:cubicBezTo>
                  <a:cubicBezTo>
                    <a:pt x="25393" y="41746"/>
                    <a:pt x="25702" y="42016"/>
                    <a:pt x="26011" y="42324"/>
                  </a:cubicBezTo>
                  <a:cubicBezTo>
                    <a:pt x="25663" y="43057"/>
                    <a:pt x="25200" y="43713"/>
                    <a:pt x="24660" y="44292"/>
                  </a:cubicBezTo>
                  <a:cubicBezTo>
                    <a:pt x="23464" y="45488"/>
                    <a:pt x="21960" y="46298"/>
                    <a:pt x="20301" y="46645"/>
                  </a:cubicBezTo>
                  <a:cubicBezTo>
                    <a:pt x="19733" y="46767"/>
                    <a:pt x="19168" y="46821"/>
                    <a:pt x="18617" y="46821"/>
                  </a:cubicBezTo>
                  <a:cubicBezTo>
                    <a:pt x="16213" y="46821"/>
                    <a:pt x="14089" y="45795"/>
                    <a:pt x="13242" y="44948"/>
                  </a:cubicBezTo>
                  <a:cubicBezTo>
                    <a:pt x="14553" y="43829"/>
                    <a:pt x="15556" y="42363"/>
                    <a:pt x="16173" y="40743"/>
                  </a:cubicBezTo>
                  <a:cubicBezTo>
                    <a:pt x="16791" y="39238"/>
                    <a:pt x="17369" y="37116"/>
                    <a:pt x="16829" y="35496"/>
                  </a:cubicBezTo>
                  <a:cubicBezTo>
                    <a:pt x="16415" y="34328"/>
                    <a:pt x="15263" y="33528"/>
                    <a:pt x="14023" y="33528"/>
                  </a:cubicBezTo>
                  <a:cubicBezTo>
                    <a:pt x="13994" y="33528"/>
                    <a:pt x="13965" y="33528"/>
                    <a:pt x="13936" y="33529"/>
                  </a:cubicBezTo>
                  <a:cubicBezTo>
                    <a:pt x="12509" y="33529"/>
                    <a:pt x="11506" y="34840"/>
                    <a:pt x="11004" y="36036"/>
                  </a:cubicBezTo>
                  <a:cubicBezTo>
                    <a:pt x="10001" y="38505"/>
                    <a:pt x="10271" y="42247"/>
                    <a:pt x="11930" y="44369"/>
                  </a:cubicBezTo>
                  <a:lnTo>
                    <a:pt x="12161" y="44600"/>
                  </a:lnTo>
                  <a:cubicBezTo>
                    <a:pt x="12084" y="44678"/>
                    <a:pt x="12007" y="44716"/>
                    <a:pt x="11930" y="44793"/>
                  </a:cubicBezTo>
                  <a:cubicBezTo>
                    <a:pt x="10809" y="45578"/>
                    <a:pt x="9628" y="45874"/>
                    <a:pt x="8371" y="45874"/>
                  </a:cubicBezTo>
                  <a:cubicBezTo>
                    <a:pt x="7896" y="45874"/>
                    <a:pt x="7412" y="45832"/>
                    <a:pt x="6915" y="45758"/>
                  </a:cubicBezTo>
                  <a:cubicBezTo>
                    <a:pt x="5449" y="45526"/>
                    <a:pt x="4137" y="44870"/>
                    <a:pt x="3482" y="43636"/>
                  </a:cubicBezTo>
                  <a:cubicBezTo>
                    <a:pt x="4253" y="42980"/>
                    <a:pt x="4716" y="42016"/>
                    <a:pt x="4832" y="41013"/>
                  </a:cubicBezTo>
                  <a:cubicBezTo>
                    <a:pt x="4863" y="40177"/>
                    <a:pt x="4297" y="39589"/>
                    <a:pt x="3654" y="39589"/>
                  </a:cubicBezTo>
                  <a:cubicBezTo>
                    <a:pt x="3496" y="39589"/>
                    <a:pt x="3333" y="39625"/>
                    <a:pt x="3173" y="39701"/>
                  </a:cubicBezTo>
                  <a:cubicBezTo>
                    <a:pt x="2286" y="40125"/>
                    <a:pt x="2440" y="41900"/>
                    <a:pt x="2672" y="42672"/>
                  </a:cubicBezTo>
                  <a:cubicBezTo>
                    <a:pt x="2749" y="42864"/>
                    <a:pt x="2826" y="43096"/>
                    <a:pt x="2942" y="43289"/>
                  </a:cubicBezTo>
                  <a:cubicBezTo>
                    <a:pt x="2556" y="43713"/>
                    <a:pt x="2131" y="44099"/>
                    <a:pt x="1630" y="44408"/>
                  </a:cubicBezTo>
                  <a:cubicBezTo>
                    <a:pt x="1485" y="44516"/>
                    <a:pt x="526" y="45032"/>
                    <a:pt x="280" y="45032"/>
                  </a:cubicBezTo>
                  <a:cubicBezTo>
                    <a:pt x="264" y="45032"/>
                    <a:pt x="251" y="45030"/>
                    <a:pt x="241" y="45025"/>
                  </a:cubicBezTo>
                  <a:cubicBezTo>
                    <a:pt x="212" y="44996"/>
                    <a:pt x="181" y="44984"/>
                    <a:pt x="152" y="44984"/>
                  </a:cubicBezTo>
                  <a:cubicBezTo>
                    <a:pt x="65" y="44984"/>
                    <a:pt x="0" y="45092"/>
                    <a:pt x="87" y="45179"/>
                  </a:cubicBezTo>
                  <a:cubicBezTo>
                    <a:pt x="166" y="45250"/>
                    <a:pt x="272" y="45279"/>
                    <a:pt x="394" y="45279"/>
                  </a:cubicBezTo>
                  <a:cubicBezTo>
                    <a:pt x="869" y="45279"/>
                    <a:pt x="1585" y="44839"/>
                    <a:pt x="1861" y="44716"/>
                  </a:cubicBezTo>
                  <a:cubicBezTo>
                    <a:pt x="2363" y="44446"/>
                    <a:pt x="2787" y="44137"/>
                    <a:pt x="3212" y="43790"/>
                  </a:cubicBezTo>
                  <a:cubicBezTo>
                    <a:pt x="3636" y="44446"/>
                    <a:pt x="4137" y="44986"/>
                    <a:pt x="4755" y="45411"/>
                  </a:cubicBezTo>
                  <a:cubicBezTo>
                    <a:pt x="5851" y="46191"/>
                    <a:pt x="7234" y="46560"/>
                    <a:pt x="8623" y="46560"/>
                  </a:cubicBezTo>
                  <a:cubicBezTo>
                    <a:pt x="10118" y="46560"/>
                    <a:pt x="11619" y="46133"/>
                    <a:pt x="12779" y="45333"/>
                  </a:cubicBezTo>
                  <a:cubicBezTo>
                    <a:pt x="13550" y="46105"/>
                    <a:pt x="14515" y="46761"/>
                    <a:pt x="15518" y="47185"/>
                  </a:cubicBezTo>
                  <a:cubicBezTo>
                    <a:pt x="16461" y="47578"/>
                    <a:pt x="17514" y="47711"/>
                    <a:pt x="18479" y="47711"/>
                  </a:cubicBezTo>
                  <a:cubicBezTo>
                    <a:pt x="19408" y="47711"/>
                    <a:pt x="20254" y="47588"/>
                    <a:pt x="20841" y="47455"/>
                  </a:cubicBezTo>
                  <a:cubicBezTo>
                    <a:pt x="22500" y="47108"/>
                    <a:pt x="24043" y="46298"/>
                    <a:pt x="25278" y="45102"/>
                  </a:cubicBezTo>
                  <a:cubicBezTo>
                    <a:pt x="25895" y="44485"/>
                    <a:pt x="26396" y="43752"/>
                    <a:pt x="26782" y="42980"/>
                  </a:cubicBezTo>
                  <a:cubicBezTo>
                    <a:pt x="28325" y="44176"/>
                    <a:pt x="29984" y="45140"/>
                    <a:pt x="31797" y="45835"/>
                  </a:cubicBezTo>
                  <a:cubicBezTo>
                    <a:pt x="33416" y="46435"/>
                    <a:pt x="35146" y="46762"/>
                    <a:pt x="36870" y="46762"/>
                  </a:cubicBezTo>
                  <a:cubicBezTo>
                    <a:pt x="39912" y="46762"/>
                    <a:pt x="42935" y="45743"/>
                    <a:pt x="45299" y="43405"/>
                  </a:cubicBezTo>
                  <a:cubicBezTo>
                    <a:pt x="47459" y="41283"/>
                    <a:pt x="48578" y="37811"/>
                    <a:pt x="48578" y="34763"/>
                  </a:cubicBezTo>
                  <a:cubicBezTo>
                    <a:pt x="48578" y="29285"/>
                    <a:pt x="42753" y="23383"/>
                    <a:pt x="42020" y="22457"/>
                  </a:cubicBezTo>
                  <a:cubicBezTo>
                    <a:pt x="40515" y="20490"/>
                    <a:pt x="39281" y="18522"/>
                    <a:pt x="38625" y="16092"/>
                  </a:cubicBezTo>
                  <a:cubicBezTo>
                    <a:pt x="37931" y="13546"/>
                    <a:pt x="37815" y="11154"/>
                    <a:pt x="38818" y="8685"/>
                  </a:cubicBezTo>
                  <a:cubicBezTo>
                    <a:pt x="40643" y="4216"/>
                    <a:pt x="45512" y="1578"/>
                    <a:pt x="49414" y="1578"/>
                  </a:cubicBezTo>
                  <a:cubicBezTo>
                    <a:pt x="51204" y="1578"/>
                    <a:pt x="52791" y="2134"/>
                    <a:pt x="53786" y="3323"/>
                  </a:cubicBezTo>
                  <a:cubicBezTo>
                    <a:pt x="53825" y="3400"/>
                    <a:pt x="53863" y="3477"/>
                    <a:pt x="53902" y="3593"/>
                  </a:cubicBezTo>
                  <a:cubicBezTo>
                    <a:pt x="52744" y="3825"/>
                    <a:pt x="51626" y="4210"/>
                    <a:pt x="50584" y="4750"/>
                  </a:cubicBezTo>
                  <a:cubicBezTo>
                    <a:pt x="48424" y="5792"/>
                    <a:pt x="45492" y="8377"/>
                    <a:pt x="46456" y="11116"/>
                  </a:cubicBezTo>
                  <a:cubicBezTo>
                    <a:pt x="46843" y="12250"/>
                    <a:pt x="47863" y="12765"/>
                    <a:pt x="48970" y="12765"/>
                  </a:cubicBezTo>
                  <a:cubicBezTo>
                    <a:pt x="49632" y="12765"/>
                    <a:pt x="50325" y="12581"/>
                    <a:pt x="50931" y="12234"/>
                  </a:cubicBezTo>
                  <a:cubicBezTo>
                    <a:pt x="52899" y="11116"/>
                    <a:pt x="54982" y="8762"/>
                    <a:pt x="55329" y="6293"/>
                  </a:cubicBezTo>
                  <a:cubicBezTo>
                    <a:pt x="55368" y="5753"/>
                    <a:pt x="55368" y="5213"/>
                    <a:pt x="55329" y="4712"/>
                  </a:cubicBezTo>
                  <a:lnTo>
                    <a:pt x="55753" y="4712"/>
                  </a:lnTo>
                  <a:cubicBezTo>
                    <a:pt x="55813" y="4710"/>
                    <a:pt x="55874" y="4709"/>
                    <a:pt x="55934" y="4709"/>
                  </a:cubicBezTo>
                  <a:cubicBezTo>
                    <a:pt x="57069" y="4709"/>
                    <a:pt x="58197" y="5053"/>
                    <a:pt x="59187" y="5676"/>
                  </a:cubicBezTo>
                  <a:cubicBezTo>
                    <a:pt x="59257" y="5711"/>
                    <a:pt x="59326" y="5727"/>
                    <a:pt x="59392" y="5727"/>
                  </a:cubicBezTo>
                  <a:cubicBezTo>
                    <a:pt x="59760" y="5727"/>
                    <a:pt x="60016" y="5238"/>
                    <a:pt x="59688" y="4943"/>
                  </a:cubicBezTo>
                  <a:cubicBezTo>
                    <a:pt x="58599" y="3959"/>
                    <a:pt x="57221" y="3423"/>
                    <a:pt x="55818" y="3423"/>
                  </a:cubicBezTo>
                  <a:cubicBezTo>
                    <a:pt x="55681" y="3423"/>
                    <a:pt x="55543" y="3429"/>
                    <a:pt x="55406" y="3439"/>
                  </a:cubicBezTo>
                  <a:lnTo>
                    <a:pt x="54982" y="3439"/>
                  </a:lnTo>
                  <a:cubicBezTo>
                    <a:pt x="53914" y="1125"/>
                    <a:pt x="51287" y="1"/>
                    <a:pt x="485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23"/>
            <p:cNvSpPr/>
            <p:nvPr/>
          </p:nvSpPr>
          <p:spPr>
            <a:xfrm>
              <a:off x="2693625" y="3479200"/>
              <a:ext cx="1500400" cy="1193200"/>
            </a:xfrm>
            <a:custGeom>
              <a:avLst/>
              <a:gdLst/>
              <a:ahLst/>
              <a:cxnLst/>
              <a:rect l="l" t="t" r="r" b="b"/>
              <a:pathLst>
                <a:path w="60016" h="47728" extrusionOk="0">
                  <a:moveTo>
                    <a:pt x="5766" y="4845"/>
                  </a:moveTo>
                  <a:lnTo>
                    <a:pt x="5766" y="4845"/>
                  </a:lnTo>
                  <a:cubicBezTo>
                    <a:pt x="6654" y="4999"/>
                    <a:pt x="7579" y="5230"/>
                    <a:pt x="8428" y="5616"/>
                  </a:cubicBezTo>
                  <a:cubicBezTo>
                    <a:pt x="10357" y="6388"/>
                    <a:pt x="13366" y="7854"/>
                    <a:pt x="13057" y="10438"/>
                  </a:cubicBezTo>
                  <a:cubicBezTo>
                    <a:pt x="12941" y="11459"/>
                    <a:pt x="11943" y="12060"/>
                    <a:pt x="10913" y="12060"/>
                  </a:cubicBezTo>
                  <a:cubicBezTo>
                    <a:pt x="10580" y="12060"/>
                    <a:pt x="10244" y="11998"/>
                    <a:pt x="9933" y="11866"/>
                  </a:cubicBezTo>
                  <a:cubicBezTo>
                    <a:pt x="8428" y="11248"/>
                    <a:pt x="5265" y="8239"/>
                    <a:pt x="5766" y="4845"/>
                  </a:cubicBezTo>
                  <a:close/>
                  <a:moveTo>
                    <a:pt x="36394" y="33927"/>
                  </a:moveTo>
                  <a:cubicBezTo>
                    <a:pt x="36686" y="33927"/>
                    <a:pt x="36968" y="34049"/>
                    <a:pt x="37207" y="34356"/>
                  </a:cubicBezTo>
                  <a:cubicBezTo>
                    <a:pt x="37708" y="34973"/>
                    <a:pt x="37554" y="35822"/>
                    <a:pt x="37399" y="36478"/>
                  </a:cubicBezTo>
                  <a:cubicBezTo>
                    <a:pt x="36898" y="37982"/>
                    <a:pt x="36088" y="39332"/>
                    <a:pt x="34969" y="40413"/>
                  </a:cubicBezTo>
                  <a:cubicBezTo>
                    <a:pt x="34583" y="40837"/>
                    <a:pt x="34159" y="41261"/>
                    <a:pt x="33696" y="41647"/>
                  </a:cubicBezTo>
                  <a:cubicBezTo>
                    <a:pt x="32963" y="39487"/>
                    <a:pt x="33272" y="37095"/>
                    <a:pt x="34545" y="35205"/>
                  </a:cubicBezTo>
                  <a:cubicBezTo>
                    <a:pt x="34926" y="34633"/>
                    <a:pt x="35691" y="33927"/>
                    <a:pt x="36394" y="33927"/>
                  </a:cubicBezTo>
                  <a:close/>
                  <a:moveTo>
                    <a:pt x="56275" y="40471"/>
                  </a:moveTo>
                  <a:cubicBezTo>
                    <a:pt x="56318" y="40471"/>
                    <a:pt x="56366" y="40477"/>
                    <a:pt x="56418" y="40490"/>
                  </a:cubicBezTo>
                  <a:cubicBezTo>
                    <a:pt x="56611" y="40528"/>
                    <a:pt x="57151" y="41300"/>
                    <a:pt x="56842" y="42766"/>
                  </a:cubicBezTo>
                  <a:cubicBezTo>
                    <a:pt x="56842" y="42843"/>
                    <a:pt x="56804" y="42959"/>
                    <a:pt x="56765" y="43036"/>
                  </a:cubicBezTo>
                  <a:cubicBezTo>
                    <a:pt x="56572" y="42766"/>
                    <a:pt x="56418" y="42496"/>
                    <a:pt x="56264" y="42226"/>
                  </a:cubicBezTo>
                  <a:cubicBezTo>
                    <a:pt x="55904" y="41650"/>
                    <a:pt x="55678" y="40471"/>
                    <a:pt x="56275" y="40471"/>
                  </a:cubicBezTo>
                  <a:close/>
                  <a:moveTo>
                    <a:pt x="45862" y="34467"/>
                  </a:moveTo>
                  <a:cubicBezTo>
                    <a:pt x="47231" y="34467"/>
                    <a:pt x="48348" y="36351"/>
                    <a:pt x="48587" y="37635"/>
                  </a:cubicBezTo>
                  <a:cubicBezTo>
                    <a:pt x="48895" y="39101"/>
                    <a:pt x="48857" y="40683"/>
                    <a:pt x="48432" y="42148"/>
                  </a:cubicBezTo>
                  <a:cubicBezTo>
                    <a:pt x="48201" y="42920"/>
                    <a:pt x="47854" y="43614"/>
                    <a:pt x="47391" y="44270"/>
                  </a:cubicBezTo>
                  <a:cubicBezTo>
                    <a:pt x="46234" y="43306"/>
                    <a:pt x="45346" y="42071"/>
                    <a:pt x="44806" y="40644"/>
                  </a:cubicBezTo>
                  <a:cubicBezTo>
                    <a:pt x="44266" y="39217"/>
                    <a:pt x="43225" y="36246"/>
                    <a:pt x="44613" y="35012"/>
                  </a:cubicBezTo>
                  <a:cubicBezTo>
                    <a:pt x="45041" y="34628"/>
                    <a:pt x="45462" y="34467"/>
                    <a:pt x="45862" y="34467"/>
                  </a:cubicBezTo>
                  <a:close/>
                  <a:moveTo>
                    <a:pt x="11541" y="1"/>
                  </a:moveTo>
                  <a:cubicBezTo>
                    <a:pt x="8746" y="1"/>
                    <a:pt x="6102" y="1141"/>
                    <a:pt x="5033" y="3456"/>
                  </a:cubicBezTo>
                  <a:lnTo>
                    <a:pt x="4648" y="3456"/>
                  </a:lnTo>
                  <a:cubicBezTo>
                    <a:pt x="4507" y="3445"/>
                    <a:pt x="4366" y="3440"/>
                    <a:pt x="4226" y="3440"/>
                  </a:cubicBezTo>
                  <a:cubicBezTo>
                    <a:pt x="2794" y="3440"/>
                    <a:pt x="1420" y="3973"/>
                    <a:pt x="366" y="4922"/>
                  </a:cubicBezTo>
                  <a:cubicBezTo>
                    <a:pt x="0" y="5188"/>
                    <a:pt x="264" y="5740"/>
                    <a:pt x="640" y="5740"/>
                  </a:cubicBezTo>
                  <a:cubicBezTo>
                    <a:pt x="701" y="5740"/>
                    <a:pt x="764" y="5725"/>
                    <a:pt x="829" y="5693"/>
                  </a:cubicBezTo>
                  <a:cubicBezTo>
                    <a:pt x="1818" y="5070"/>
                    <a:pt x="2946" y="4726"/>
                    <a:pt x="4082" y="4726"/>
                  </a:cubicBezTo>
                  <a:cubicBezTo>
                    <a:pt x="4142" y="4726"/>
                    <a:pt x="4202" y="4727"/>
                    <a:pt x="4262" y="4729"/>
                  </a:cubicBezTo>
                  <a:lnTo>
                    <a:pt x="4686" y="4729"/>
                  </a:lnTo>
                  <a:cubicBezTo>
                    <a:pt x="4609" y="5230"/>
                    <a:pt x="4609" y="5770"/>
                    <a:pt x="4686" y="6310"/>
                  </a:cubicBezTo>
                  <a:cubicBezTo>
                    <a:pt x="5033" y="8779"/>
                    <a:pt x="7117" y="11133"/>
                    <a:pt x="9084" y="12251"/>
                  </a:cubicBezTo>
                  <a:cubicBezTo>
                    <a:pt x="9690" y="12598"/>
                    <a:pt x="10383" y="12782"/>
                    <a:pt x="11046" y="12782"/>
                  </a:cubicBezTo>
                  <a:cubicBezTo>
                    <a:pt x="12152" y="12782"/>
                    <a:pt x="13173" y="12267"/>
                    <a:pt x="13559" y="11133"/>
                  </a:cubicBezTo>
                  <a:cubicBezTo>
                    <a:pt x="14523" y="8394"/>
                    <a:pt x="11553" y="5809"/>
                    <a:pt x="9431" y="4767"/>
                  </a:cubicBezTo>
                  <a:cubicBezTo>
                    <a:pt x="8390" y="4227"/>
                    <a:pt x="7271" y="3842"/>
                    <a:pt x="6114" y="3610"/>
                  </a:cubicBezTo>
                  <a:cubicBezTo>
                    <a:pt x="6152" y="3494"/>
                    <a:pt x="6191" y="3417"/>
                    <a:pt x="6268" y="3340"/>
                  </a:cubicBezTo>
                  <a:cubicBezTo>
                    <a:pt x="7251" y="2151"/>
                    <a:pt x="8829" y="1595"/>
                    <a:pt x="10614" y="1595"/>
                  </a:cubicBezTo>
                  <a:cubicBezTo>
                    <a:pt x="14503" y="1595"/>
                    <a:pt x="19373" y="4233"/>
                    <a:pt x="21197" y="8702"/>
                  </a:cubicBezTo>
                  <a:cubicBezTo>
                    <a:pt x="22200" y="11171"/>
                    <a:pt x="22084" y="13563"/>
                    <a:pt x="21390" y="16109"/>
                  </a:cubicBezTo>
                  <a:cubicBezTo>
                    <a:pt x="20734" y="18539"/>
                    <a:pt x="19500" y="20507"/>
                    <a:pt x="17995" y="22474"/>
                  </a:cubicBezTo>
                  <a:cubicBezTo>
                    <a:pt x="17262" y="23400"/>
                    <a:pt x="11437" y="29302"/>
                    <a:pt x="11437" y="34780"/>
                  </a:cubicBezTo>
                  <a:cubicBezTo>
                    <a:pt x="11437" y="37828"/>
                    <a:pt x="12556" y="41300"/>
                    <a:pt x="14716" y="43422"/>
                  </a:cubicBezTo>
                  <a:cubicBezTo>
                    <a:pt x="17080" y="45760"/>
                    <a:pt x="20103" y="46779"/>
                    <a:pt x="23145" y="46779"/>
                  </a:cubicBezTo>
                  <a:cubicBezTo>
                    <a:pt x="24869" y="46779"/>
                    <a:pt x="26599" y="46452"/>
                    <a:pt x="28218" y="45852"/>
                  </a:cubicBezTo>
                  <a:cubicBezTo>
                    <a:pt x="30031" y="45157"/>
                    <a:pt x="31690" y="44193"/>
                    <a:pt x="33233" y="42997"/>
                  </a:cubicBezTo>
                  <a:cubicBezTo>
                    <a:pt x="33619" y="43769"/>
                    <a:pt x="34120" y="44502"/>
                    <a:pt x="34776" y="45119"/>
                  </a:cubicBezTo>
                  <a:cubicBezTo>
                    <a:pt x="35972" y="46315"/>
                    <a:pt x="37515" y="47125"/>
                    <a:pt x="39174" y="47472"/>
                  </a:cubicBezTo>
                  <a:cubicBezTo>
                    <a:pt x="39761" y="47605"/>
                    <a:pt x="40608" y="47728"/>
                    <a:pt x="41537" y="47728"/>
                  </a:cubicBezTo>
                  <a:cubicBezTo>
                    <a:pt x="42501" y="47728"/>
                    <a:pt x="43554" y="47595"/>
                    <a:pt x="44498" y="47202"/>
                  </a:cubicBezTo>
                  <a:cubicBezTo>
                    <a:pt x="45501" y="46778"/>
                    <a:pt x="46465" y="46122"/>
                    <a:pt x="47237" y="45350"/>
                  </a:cubicBezTo>
                  <a:cubicBezTo>
                    <a:pt x="48416" y="46150"/>
                    <a:pt x="49917" y="46577"/>
                    <a:pt x="51406" y="46577"/>
                  </a:cubicBezTo>
                  <a:cubicBezTo>
                    <a:pt x="52790" y="46577"/>
                    <a:pt x="54164" y="46208"/>
                    <a:pt x="55261" y="45428"/>
                  </a:cubicBezTo>
                  <a:cubicBezTo>
                    <a:pt x="55878" y="45003"/>
                    <a:pt x="56379" y="44463"/>
                    <a:pt x="56804" y="43807"/>
                  </a:cubicBezTo>
                  <a:cubicBezTo>
                    <a:pt x="57228" y="44154"/>
                    <a:pt x="57652" y="44463"/>
                    <a:pt x="58154" y="44733"/>
                  </a:cubicBezTo>
                  <a:cubicBezTo>
                    <a:pt x="58430" y="44856"/>
                    <a:pt x="59146" y="45296"/>
                    <a:pt x="59621" y="45296"/>
                  </a:cubicBezTo>
                  <a:cubicBezTo>
                    <a:pt x="59743" y="45296"/>
                    <a:pt x="59850" y="45267"/>
                    <a:pt x="59928" y="45196"/>
                  </a:cubicBezTo>
                  <a:cubicBezTo>
                    <a:pt x="60015" y="45109"/>
                    <a:pt x="59950" y="45001"/>
                    <a:pt x="59863" y="45001"/>
                  </a:cubicBezTo>
                  <a:cubicBezTo>
                    <a:pt x="59834" y="45001"/>
                    <a:pt x="59803" y="45013"/>
                    <a:pt x="59774" y="45042"/>
                  </a:cubicBezTo>
                  <a:cubicBezTo>
                    <a:pt x="59765" y="45047"/>
                    <a:pt x="59751" y="45049"/>
                    <a:pt x="59735" y="45049"/>
                  </a:cubicBezTo>
                  <a:cubicBezTo>
                    <a:pt x="59489" y="45049"/>
                    <a:pt x="58530" y="44533"/>
                    <a:pt x="58385" y="44425"/>
                  </a:cubicBezTo>
                  <a:cubicBezTo>
                    <a:pt x="57884" y="44116"/>
                    <a:pt x="57459" y="43730"/>
                    <a:pt x="57074" y="43306"/>
                  </a:cubicBezTo>
                  <a:cubicBezTo>
                    <a:pt x="57189" y="43113"/>
                    <a:pt x="57267" y="42881"/>
                    <a:pt x="57344" y="42689"/>
                  </a:cubicBezTo>
                  <a:cubicBezTo>
                    <a:pt x="57575" y="41917"/>
                    <a:pt x="57730" y="40142"/>
                    <a:pt x="56881" y="39718"/>
                  </a:cubicBezTo>
                  <a:cubicBezTo>
                    <a:pt x="56700" y="39632"/>
                    <a:pt x="56520" y="39592"/>
                    <a:pt x="56350" y="39592"/>
                  </a:cubicBezTo>
                  <a:cubicBezTo>
                    <a:pt x="55686" y="39592"/>
                    <a:pt x="55161" y="40201"/>
                    <a:pt x="55222" y="41030"/>
                  </a:cubicBezTo>
                  <a:cubicBezTo>
                    <a:pt x="55299" y="42033"/>
                    <a:pt x="55801" y="42959"/>
                    <a:pt x="56572" y="43614"/>
                  </a:cubicBezTo>
                  <a:cubicBezTo>
                    <a:pt x="55916" y="44849"/>
                    <a:pt x="54605" y="45505"/>
                    <a:pt x="53139" y="45736"/>
                  </a:cubicBezTo>
                  <a:cubicBezTo>
                    <a:pt x="52622" y="45813"/>
                    <a:pt x="52118" y="45859"/>
                    <a:pt x="51625" y="45859"/>
                  </a:cubicBezTo>
                  <a:cubicBezTo>
                    <a:pt x="50390" y="45859"/>
                    <a:pt x="49227" y="45572"/>
                    <a:pt x="48124" y="44772"/>
                  </a:cubicBezTo>
                  <a:cubicBezTo>
                    <a:pt x="48047" y="44733"/>
                    <a:pt x="47970" y="44656"/>
                    <a:pt x="47892" y="44617"/>
                  </a:cubicBezTo>
                  <a:lnTo>
                    <a:pt x="48124" y="44347"/>
                  </a:lnTo>
                  <a:cubicBezTo>
                    <a:pt x="49783" y="42226"/>
                    <a:pt x="50053" y="38484"/>
                    <a:pt x="49050" y="36053"/>
                  </a:cubicBezTo>
                  <a:cubicBezTo>
                    <a:pt x="48548" y="34819"/>
                    <a:pt x="47545" y="33507"/>
                    <a:pt x="46118" y="33507"/>
                  </a:cubicBezTo>
                  <a:cubicBezTo>
                    <a:pt x="46088" y="33506"/>
                    <a:pt x="46058" y="33506"/>
                    <a:pt x="46028" y="33506"/>
                  </a:cubicBezTo>
                  <a:cubicBezTo>
                    <a:pt x="44754" y="33506"/>
                    <a:pt x="43639" y="34307"/>
                    <a:pt x="43225" y="35513"/>
                  </a:cubicBezTo>
                  <a:cubicBezTo>
                    <a:pt x="42685" y="37095"/>
                    <a:pt x="43263" y="39255"/>
                    <a:pt x="43880" y="40760"/>
                  </a:cubicBezTo>
                  <a:cubicBezTo>
                    <a:pt x="44459" y="42380"/>
                    <a:pt x="45462" y="43807"/>
                    <a:pt x="46774" y="44926"/>
                  </a:cubicBezTo>
                  <a:cubicBezTo>
                    <a:pt x="45949" y="45782"/>
                    <a:pt x="43796" y="46821"/>
                    <a:pt x="41363" y="46821"/>
                  </a:cubicBezTo>
                  <a:cubicBezTo>
                    <a:pt x="40836" y="46821"/>
                    <a:pt x="40295" y="46772"/>
                    <a:pt x="39753" y="46662"/>
                  </a:cubicBezTo>
                  <a:cubicBezTo>
                    <a:pt x="38094" y="46315"/>
                    <a:pt x="36589" y="45466"/>
                    <a:pt x="35393" y="44309"/>
                  </a:cubicBezTo>
                  <a:cubicBezTo>
                    <a:pt x="34853" y="43692"/>
                    <a:pt x="34390" y="43036"/>
                    <a:pt x="34043" y="42303"/>
                  </a:cubicBezTo>
                  <a:cubicBezTo>
                    <a:pt x="34352" y="42033"/>
                    <a:pt x="34622" y="41724"/>
                    <a:pt x="34931" y="41454"/>
                  </a:cubicBezTo>
                  <a:cubicBezTo>
                    <a:pt x="35934" y="40451"/>
                    <a:pt x="36705" y="39332"/>
                    <a:pt x="37284" y="38059"/>
                  </a:cubicBezTo>
                  <a:cubicBezTo>
                    <a:pt x="37708" y="37095"/>
                    <a:pt x="38287" y="35668"/>
                    <a:pt x="37940" y="34549"/>
                  </a:cubicBezTo>
                  <a:cubicBezTo>
                    <a:pt x="37671" y="33716"/>
                    <a:pt x="37159" y="33332"/>
                    <a:pt x="36508" y="33332"/>
                  </a:cubicBezTo>
                  <a:cubicBezTo>
                    <a:pt x="36225" y="33332"/>
                    <a:pt x="35914" y="33405"/>
                    <a:pt x="35586" y="33546"/>
                  </a:cubicBezTo>
                  <a:cubicBezTo>
                    <a:pt x="34313" y="34124"/>
                    <a:pt x="33542" y="35590"/>
                    <a:pt x="33079" y="36902"/>
                  </a:cubicBezTo>
                  <a:cubicBezTo>
                    <a:pt x="32616" y="38252"/>
                    <a:pt x="32500" y="39718"/>
                    <a:pt x="32732" y="41184"/>
                  </a:cubicBezTo>
                  <a:cubicBezTo>
                    <a:pt x="32770" y="41531"/>
                    <a:pt x="32847" y="41878"/>
                    <a:pt x="32963" y="42226"/>
                  </a:cubicBezTo>
                  <a:cubicBezTo>
                    <a:pt x="29490" y="44477"/>
                    <a:pt x="26285" y="45295"/>
                    <a:pt x="23572" y="45295"/>
                  </a:cubicBezTo>
                  <a:cubicBezTo>
                    <a:pt x="19684" y="45295"/>
                    <a:pt x="16808" y="43616"/>
                    <a:pt x="15603" y="42071"/>
                  </a:cubicBezTo>
                  <a:cubicBezTo>
                    <a:pt x="13868" y="39834"/>
                    <a:pt x="12865" y="37172"/>
                    <a:pt x="12710" y="34356"/>
                  </a:cubicBezTo>
                  <a:cubicBezTo>
                    <a:pt x="12672" y="32697"/>
                    <a:pt x="13019" y="31077"/>
                    <a:pt x="13713" y="29572"/>
                  </a:cubicBezTo>
                  <a:cubicBezTo>
                    <a:pt x="14871" y="27065"/>
                    <a:pt x="18458" y="22899"/>
                    <a:pt x="19500" y="21356"/>
                  </a:cubicBezTo>
                  <a:cubicBezTo>
                    <a:pt x="21351" y="18578"/>
                    <a:pt x="22586" y="16456"/>
                    <a:pt x="22972" y="13524"/>
                  </a:cubicBezTo>
                  <a:cubicBezTo>
                    <a:pt x="23743" y="8201"/>
                    <a:pt x="20426" y="2993"/>
                    <a:pt x="15796" y="910"/>
                  </a:cubicBezTo>
                  <a:cubicBezTo>
                    <a:pt x="14469" y="305"/>
                    <a:pt x="12985" y="1"/>
                    <a:pt x="115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23"/>
            <p:cNvSpPr/>
            <p:nvPr/>
          </p:nvSpPr>
          <p:spPr>
            <a:xfrm>
              <a:off x="5419525" y="2176700"/>
              <a:ext cx="1468850" cy="585425"/>
            </a:xfrm>
            <a:custGeom>
              <a:avLst/>
              <a:gdLst/>
              <a:ahLst/>
              <a:cxnLst/>
              <a:rect l="l" t="t" r="r" b="b"/>
              <a:pathLst>
                <a:path w="58754" h="23417" extrusionOk="0">
                  <a:moveTo>
                    <a:pt x="17939" y="7296"/>
                  </a:moveTo>
                  <a:cubicBezTo>
                    <a:pt x="18248" y="7952"/>
                    <a:pt x="18518" y="8646"/>
                    <a:pt x="18749" y="9302"/>
                  </a:cubicBezTo>
                  <a:cubicBezTo>
                    <a:pt x="18904" y="9765"/>
                    <a:pt x="19019" y="10228"/>
                    <a:pt x="19135" y="10729"/>
                  </a:cubicBezTo>
                  <a:cubicBezTo>
                    <a:pt x="19251" y="11462"/>
                    <a:pt x="18981" y="12118"/>
                    <a:pt x="18441" y="12118"/>
                  </a:cubicBezTo>
                  <a:cubicBezTo>
                    <a:pt x="17399" y="12118"/>
                    <a:pt x="17476" y="10305"/>
                    <a:pt x="17476" y="9456"/>
                  </a:cubicBezTo>
                  <a:cubicBezTo>
                    <a:pt x="17515" y="8723"/>
                    <a:pt x="17669" y="7990"/>
                    <a:pt x="17939" y="7296"/>
                  </a:cubicBezTo>
                  <a:close/>
                  <a:moveTo>
                    <a:pt x="40815" y="7296"/>
                  </a:moveTo>
                  <a:cubicBezTo>
                    <a:pt x="41124" y="7990"/>
                    <a:pt x="41278" y="8723"/>
                    <a:pt x="41278" y="9456"/>
                  </a:cubicBezTo>
                  <a:cubicBezTo>
                    <a:pt x="41278" y="10266"/>
                    <a:pt x="41348" y="12131"/>
                    <a:pt x="40449" y="12131"/>
                  </a:cubicBezTo>
                  <a:cubicBezTo>
                    <a:pt x="40406" y="12131"/>
                    <a:pt x="40361" y="12127"/>
                    <a:pt x="40314" y="12118"/>
                  </a:cubicBezTo>
                  <a:cubicBezTo>
                    <a:pt x="39465" y="11964"/>
                    <a:pt x="39812" y="9186"/>
                    <a:pt x="40815" y="7296"/>
                  </a:cubicBezTo>
                  <a:close/>
                  <a:moveTo>
                    <a:pt x="28123" y="12813"/>
                  </a:moveTo>
                  <a:cubicBezTo>
                    <a:pt x="28471" y="14124"/>
                    <a:pt x="28741" y="15513"/>
                    <a:pt x="28934" y="16902"/>
                  </a:cubicBezTo>
                  <a:cubicBezTo>
                    <a:pt x="29049" y="17789"/>
                    <a:pt x="29319" y="21377"/>
                    <a:pt x="28471" y="22032"/>
                  </a:cubicBezTo>
                  <a:cubicBezTo>
                    <a:pt x="28243" y="22233"/>
                    <a:pt x="27979" y="22331"/>
                    <a:pt x="27715" y="22331"/>
                  </a:cubicBezTo>
                  <a:cubicBezTo>
                    <a:pt x="27216" y="22331"/>
                    <a:pt x="26717" y="21980"/>
                    <a:pt x="26465" y="21299"/>
                  </a:cubicBezTo>
                  <a:cubicBezTo>
                    <a:pt x="25847" y="19641"/>
                    <a:pt x="26889" y="15590"/>
                    <a:pt x="27313" y="14394"/>
                  </a:cubicBezTo>
                  <a:cubicBezTo>
                    <a:pt x="27545" y="13854"/>
                    <a:pt x="27815" y="13314"/>
                    <a:pt x="28123" y="12813"/>
                  </a:cubicBezTo>
                  <a:close/>
                  <a:moveTo>
                    <a:pt x="48218" y="1"/>
                  </a:moveTo>
                  <a:cubicBezTo>
                    <a:pt x="47926" y="1"/>
                    <a:pt x="47631" y="15"/>
                    <a:pt x="47335" y="44"/>
                  </a:cubicBezTo>
                  <a:cubicBezTo>
                    <a:pt x="44287" y="352"/>
                    <a:pt x="41780" y="2628"/>
                    <a:pt x="40198" y="5329"/>
                  </a:cubicBezTo>
                  <a:cubicBezTo>
                    <a:pt x="39658" y="4557"/>
                    <a:pt x="38925" y="3978"/>
                    <a:pt x="38076" y="3554"/>
                  </a:cubicBezTo>
                  <a:cubicBezTo>
                    <a:pt x="37597" y="3328"/>
                    <a:pt x="37126" y="3229"/>
                    <a:pt x="36668" y="3229"/>
                  </a:cubicBezTo>
                  <a:cubicBezTo>
                    <a:pt x="35173" y="3229"/>
                    <a:pt x="33816" y="4284"/>
                    <a:pt x="32753" y="5406"/>
                  </a:cubicBezTo>
                  <a:cubicBezTo>
                    <a:pt x="31287" y="6987"/>
                    <a:pt x="29937" y="8685"/>
                    <a:pt x="28702" y="10459"/>
                  </a:cubicBezTo>
                  <a:cubicBezTo>
                    <a:pt x="28123" y="8608"/>
                    <a:pt x="27236" y="6910"/>
                    <a:pt x="26040" y="5406"/>
                  </a:cubicBezTo>
                  <a:cubicBezTo>
                    <a:pt x="25042" y="4231"/>
                    <a:pt x="23663" y="3235"/>
                    <a:pt x="22143" y="3235"/>
                  </a:cubicBezTo>
                  <a:cubicBezTo>
                    <a:pt x="21666" y="3235"/>
                    <a:pt x="21175" y="3333"/>
                    <a:pt x="20678" y="3554"/>
                  </a:cubicBezTo>
                  <a:cubicBezTo>
                    <a:pt x="19868" y="3978"/>
                    <a:pt x="19135" y="4557"/>
                    <a:pt x="18595" y="5329"/>
                  </a:cubicBezTo>
                  <a:cubicBezTo>
                    <a:pt x="16975" y="2628"/>
                    <a:pt x="14467" y="352"/>
                    <a:pt x="11420" y="44"/>
                  </a:cubicBezTo>
                  <a:cubicBezTo>
                    <a:pt x="11128" y="15"/>
                    <a:pt x="10839" y="1"/>
                    <a:pt x="10552" y="1"/>
                  </a:cubicBezTo>
                  <a:cubicBezTo>
                    <a:pt x="6156" y="1"/>
                    <a:pt x="2283" y="3250"/>
                    <a:pt x="1197" y="7450"/>
                  </a:cubicBezTo>
                  <a:cubicBezTo>
                    <a:pt x="1" y="11964"/>
                    <a:pt x="2007" y="16747"/>
                    <a:pt x="6135" y="19023"/>
                  </a:cubicBezTo>
                  <a:cubicBezTo>
                    <a:pt x="7118" y="19577"/>
                    <a:pt x="8231" y="19835"/>
                    <a:pt x="9342" y="19835"/>
                  </a:cubicBezTo>
                  <a:cubicBezTo>
                    <a:pt x="12723" y="19835"/>
                    <a:pt x="16089" y="17445"/>
                    <a:pt x="15740" y="13700"/>
                  </a:cubicBezTo>
                  <a:cubicBezTo>
                    <a:pt x="15547" y="11655"/>
                    <a:pt x="14390" y="9765"/>
                    <a:pt x="12615" y="8723"/>
                  </a:cubicBezTo>
                  <a:cubicBezTo>
                    <a:pt x="11859" y="8282"/>
                    <a:pt x="10994" y="8034"/>
                    <a:pt x="10156" y="8034"/>
                  </a:cubicBezTo>
                  <a:cubicBezTo>
                    <a:pt x="8941" y="8034"/>
                    <a:pt x="7784" y="8555"/>
                    <a:pt x="7099" y="9765"/>
                  </a:cubicBezTo>
                  <a:cubicBezTo>
                    <a:pt x="7048" y="9868"/>
                    <a:pt x="7133" y="9954"/>
                    <a:pt x="7219" y="9954"/>
                  </a:cubicBezTo>
                  <a:cubicBezTo>
                    <a:pt x="7262" y="9954"/>
                    <a:pt x="7305" y="9932"/>
                    <a:pt x="7330" y="9881"/>
                  </a:cubicBezTo>
                  <a:cubicBezTo>
                    <a:pt x="7943" y="8859"/>
                    <a:pt x="8878" y="8437"/>
                    <a:pt x="9859" y="8437"/>
                  </a:cubicBezTo>
                  <a:cubicBezTo>
                    <a:pt x="10916" y="8437"/>
                    <a:pt x="12027" y="8927"/>
                    <a:pt x="12847" y="9688"/>
                  </a:cubicBezTo>
                  <a:cubicBezTo>
                    <a:pt x="13850" y="10652"/>
                    <a:pt x="14390" y="12118"/>
                    <a:pt x="14583" y="13507"/>
                  </a:cubicBezTo>
                  <a:cubicBezTo>
                    <a:pt x="15082" y="16784"/>
                    <a:pt x="12223" y="19076"/>
                    <a:pt x="9254" y="19076"/>
                  </a:cubicBezTo>
                  <a:cubicBezTo>
                    <a:pt x="8553" y="19076"/>
                    <a:pt x="7846" y="18949"/>
                    <a:pt x="7176" y="18676"/>
                  </a:cubicBezTo>
                  <a:cubicBezTo>
                    <a:pt x="3666" y="17249"/>
                    <a:pt x="1698" y="13738"/>
                    <a:pt x="1544" y="10112"/>
                  </a:cubicBezTo>
                  <a:cubicBezTo>
                    <a:pt x="1428" y="6563"/>
                    <a:pt x="3396" y="2783"/>
                    <a:pt x="6906" y="1702"/>
                  </a:cubicBezTo>
                  <a:cubicBezTo>
                    <a:pt x="7861" y="1405"/>
                    <a:pt x="8811" y="1257"/>
                    <a:pt x="9733" y="1257"/>
                  </a:cubicBezTo>
                  <a:cubicBezTo>
                    <a:pt x="12275" y="1257"/>
                    <a:pt x="14610" y="2377"/>
                    <a:pt x="16280" y="4557"/>
                  </a:cubicBezTo>
                  <a:cubicBezTo>
                    <a:pt x="16820" y="5290"/>
                    <a:pt x="17322" y="6062"/>
                    <a:pt x="17746" y="6872"/>
                  </a:cubicBezTo>
                  <a:cubicBezTo>
                    <a:pt x="17515" y="7373"/>
                    <a:pt x="17360" y="7913"/>
                    <a:pt x="17283" y="8453"/>
                  </a:cubicBezTo>
                  <a:cubicBezTo>
                    <a:pt x="17168" y="9533"/>
                    <a:pt x="17052" y="12388"/>
                    <a:pt x="18209" y="13044"/>
                  </a:cubicBezTo>
                  <a:cubicBezTo>
                    <a:pt x="18386" y="13133"/>
                    <a:pt x="18576" y="13175"/>
                    <a:pt x="18763" y="13175"/>
                  </a:cubicBezTo>
                  <a:cubicBezTo>
                    <a:pt x="19146" y="13175"/>
                    <a:pt x="19519" y="12995"/>
                    <a:pt x="19752" y="12658"/>
                  </a:cubicBezTo>
                  <a:cubicBezTo>
                    <a:pt x="20524" y="11810"/>
                    <a:pt x="20485" y="10729"/>
                    <a:pt x="20254" y="9649"/>
                  </a:cubicBezTo>
                  <a:cubicBezTo>
                    <a:pt x="19984" y="8299"/>
                    <a:pt x="19482" y="6987"/>
                    <a:pt x="18826" y="5792"/>
                  </a:cubicBezTo>
                  <a:cubicBezTo>
                    <a:pt x="19096" y="5406"/>
                    <a:pt x="19444" y="5097"/>
                    <a:pt x="19829" y="4827"/>
                  </a:cubicBezTo>
                  <a:cubicBezTo>
                    <a:pt x="20428" y="4406"/>
                    <a:pt x="21031" y="4227"/>
                    <a:pt x="21614" y="4227"/>
                  </a:cubicBezTo>
                  <a:cubicBezTo>
                    <a:pt x="23059" y="4227"/>
                    <a:pt x="24389" y="5326"/>
                    <a:pt x="25269" y="6563"/>
                  </a:cubicBezTo>
                  <a:cubicBezTo>
                    <a:pt x="26387" y="8183"/>
                    <a:pt x="27275" y="9958"/>
                    <a:pt x="27815" y="11848"/>
                  </a:cubicBezTo>
                  <a:cubicBezTo>
                    <a:pt x="26850" y="13584"/>
                    <a:pt x="26156" y="15513"/>
                    <a:pt x="25809" y="17442"/>
                  </a:cubicBezTo>
                  <a:cubicBezTo>
                    <a:pt x="25539" y="18985"/>
                    <a:pt x="24844" y="22534"/>
                    <a:pt x="26773" y="23228"/>
                  </a:cubicBezTo>
                  <a:cubicBezTo>
                    <a:pt x="27109" y="23358"/>
                    <a:pt x="27415" y="23417"/>
                    <a:pt x="27693" y="23417"/>
                  </a:cubicBezTo>
                  <a:cubicBezTo>
                    <a:pt x="29390" y="23417"/>
                    <a:pt x="30035" y="21231"/>
                    <a:pt x="30168" y="19872"/>
                  </a:cubicBezTo>
                  <a:cubicBezTo>
                    <a:pt x="30322" y="17519"/>
                    <a:pt x="30052" y="15166"/>
                    <a:pt x="29396" y="12890"/>
                  </a:cubicBezTo>
                  <a:cubicBezTo>
                    <a:pt x="29281" y="12427"/>
                    <a:pt x="29126" y="11964"/>
                    <a:pt x="28972" y="11462"/>
                  </a:cubicBezTo>
                  <a:cubicBezTo>
                    <a:pt x="30284" y="9649"/>
                    <a:pt x="31672" y="7952"/>
                    <a:pt x="33216" y="6370"/>
                  </a:cubicBezTo>
                  <a:cubicBezTo>
                    <a:pt x="34282" y="5277"/>
                    <a:pt x="35658" y="4222"/>
                    <a:pt x="37111" y="4222"/>
                  </a:cubicBezTo>
                  <a:cubicBezTo>
                    <a:pt x="37708" y="4222"/>
                    <a:pt x="38318" y="4400"/>
                    <a:pt x="38925" y="4827"/>
                  </a:cubicBezTo>
                  <a:cubicBezTo>
                    <a:pt x="39272" y="5097"/>
                    <a:pt x="39619" y="5406"/>
                    <a:pt x="39928" y="5792"/>
                  </a:cubicBezTo>
                  <a:cubicBezTo>
                    <a:pt x="39234" y="6987"/>
                    <a:pt x="38732" y="8260"/>
                    <a:pt x="38462" y="9649"/>
                  </a:cubicBezTo>
                  <a:cubicBezTo>
                    <a:pt x="38013" y="12463"/>
                    <a:pt x="39143" y="13140"/>
                    <a:pt x="39961" y="13140"/>
                  </a:cubicBezTo>
                  <a:cubicBezTo>
                    <a:pt x="40197" y="13140"/>
                    <a:pt x="40407" y="13083"/>
                    <a:pt x="40545" y="13005"/>
                  </a:cubicBezTo>
                  <a:cubicBezTo>
                    <a:pt x="41664" y="12350"/>
                    <a:pt x="41587" y="9495"/>
                    <a:pt x="41432" y="8415"/>
                  </a:cubicBezTo>
                  <a:cubicBezTo>
                    <a:pt x="41355" y="7875"/>
                    <a:pt x="41201" y="7373"/>
                    <a:pt x="41008" y="6872"/>
                  </a:cubicBezTo>
                  <a:cubicBezTo>
                    <a:pt x="41432" y="6062"/>
                    <a:pt x="41895" y="5290"/>
                    <a:pt x="42474" y="4557"/>
                  </a:cubicBezTo>
                  <a:cubicBezTo>
                    <a:pt x="44137" y="2358"/>
                    <a:pt x="46460" y="1251"/>
                    <a:pt x="48990" y="1251"/>
                  </a:cubicBezTo>
                  <a:cubicBezTo>
                    <a:pt x="49922" y="1251"/>
                    <a:pt x="50882" y="1401"/>
                    <a:pt x="51848" y="1702"/>
                  </a:cubicBezTo>
                  <a:cubicBezTo>
                    <a:pt x="55359" y="2783"/>
                    <a:pt x="57326" y="6563"/>
                    <a:pt x="57210" y="10074"/>
                  </a:cubicBezTo>
                  <a:cubicBezTo>
                    <a:pt x="57056" y="13738"/>
                    <a:pt x="55050" y="17249"/>
                    <a:pt x="51578" y="18676"/>
                  </a:cubicBezTo>
                  <a:cubicBezTo>
                    <a:pt x="50915" y="18939"/>
                    <a:pt x="50215" y="19062"/>
                    <a:pt x="49521" y="19062"/>
                  </a:cubicBezTo>
                  <a:cubicBezTo>
                    <a:pt x="46543" y="19062"/>
                    <a:pt x="43664" y="16792"/>
                    <a:pt x="44133" y="13507"/>
                  </a:cubicBezTo>
                  <a:cubicBezTo>
                    <a:pt x="44364" y="12118"/>
                    <a:pt x="44866" y="10614"/>
                    <a:pt x="45907" y="9649"/>
                  </a:cubicBezTo>
                  <a:cubicBezTo>
                    <a:pt x="46728" y="8909"/>
                    <a:pt x="47839" y="8418"/>
                    <a:pt x="48896" y="8418"/>
                  </a:cubicBezTo>
                  <a:cubicBezTo>
                    <a:pt x="49877" y="8418"/>
                    <a:pt x="50811" y="8841"/>
                    <a:pt x="51424" y="9881"/>
                  </a:cubicBezTo>
                  <a:cubicBezTo>
                    <a:pt x="51450" y="9932"/>
                    <a:pt x="51492" y="9954"/>
                    <a:pt x="51534" y="9954"/>
                  </a:cubicBezTo>
                  <a:cubicBezTo>
                    <a:pt x="51617" y="9954"/>
                    <a:pt x="51694" y="9868"/>
                    <a:pt x="51617" y="9765"/>
                  </a:cubicBezTo>
                  <a:cubicBezTo>
                    <a:pt x="50948" y="8542"/>
                    <a:pt x="49782" y="8010"/>
                    <a:pt x="48558" y="8010"/>
                  </a:cubicBezTo>
                  <a:cubicBezTo>
                    <a:pt x="47734" y="8010"/>
                    <a:pt x="46883" y="8251"/>
                    <a:pt x="46139" y="8685"/>
                  </a:cubicBezTo>
                  <a:cubicBezTo>
                    <a:pt x="44364" y="9765"/>
                    <a:pt x="43168" y="11617"/>
                    <a:pt x="43014" y="13700"/>
                  </a:cubicBezTo>
                  <a:cubicBezTo>
                    <a:pt x="42638" y="17432"/>
                    <a:pt x="45994" y="19819"/>
                    <a:pt x="49372" y="19819"/>
                  </a:cubicBezTo>
                  <a:cubicBezTo>
                    <a:pt x="50498" y="19819"/>
                    <a:pt x="51626" y="19554"/>
                    <a:pt x="52620" y="18985"/>
                  </a:cubicBezTo>
                  <a:cubicBezTo>
                    <a:pt x="56709" y="16747"/>
                    <a:pt x="58754" y="11964"/>
                    <a:pt x="57558" y="7450"/>
                  </a:cubicBezTo>
                  <a:cubicBezTo>
                    <a:pt x="56508" y="3216"/>
                    <a:pt x="52641" y="1"/>
                    <a:pt x="482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23"/>
            <p:cNvSpPr/>
            <p:nvPr/>
          </p:nvSpPr>
          <p:spPr>
            <a:xfrm rot="-5400000">
              <a:off x="6572738" y="3543413"/>
              <a:ext cx="1632600" cy="321350"/>
            </a:xfrm>
            <a:custGeom>
              <a:avLst/>
              <a:gdLst/>
              <a:ahLst/>
              <a:cxnLst/>
              <a:rect l="l" t="t" r="r" b="b"/>
              <a:pathLst>
                <a:path w="65304" h="12854" extrusionOk="0">
                  <a:moveTo>
                    <a:pt x="62701" y="2443"/>
                  </a:moveTo>
                  <a:cubicBezTo>
                    <a:pt x="63260" y="2443"/>
                    <a:pt x="63793" y="3016"/>
                    <a:pt x="63793" y="4672"/>
                  </a:cubicBezTo>
                  <a:cubicBezTo>
                    <a:pt x="63677" y="6292"/>
                    <a:pt x="62867" y="7758"/>
                    <a:pt x="61555" y="8723"/>
                  </a:cubicBezTo>
                  <a:cubicBezTo>
                    <a:pt x="61748" y="8144"/>
                    <a:pt x="61787" y="7488"/>
                    <a:pt x="61671" y="6871"/>
                  </a:cubicBezTo>
                  <a:cubicBezTo>
                    <a:pt x="61516" y="5829"/>
                    <a:pt x="61439" y="4788"/>
                    <a:pt x="61439" y="3746"/>
                  </a:cubicBezTo>
                  <a:cubicBezTo>
                    <a:pt x="61499" y="3074"/>
                    <a:pt x="62114" y="2443"/>
                    <a:pt x="62701" y="2443"/>
                  </a:cubicBezTo>
                  <a:close/>
                  <a:moveTo>
                    <a:pt x="19585" y="0"/>
                  </a:moveTo>
                  <a:cubicBezTo>
                    <a:pt x="16457" y="0"/>
                    <a:pt x="13321" y="621"/>
                    <a:pt x="10518" y="1894"/>
                  </a:cubicBezTo>
                  <a:cubicBezTo>
                    <a:pt x="5889" y="3978"/>
                    <a:pt x="1568" y="7874"/>
                    <a:pt x="25" y="12773"/>
                  </a:cubicBezTo>
                  <a:cubicBezTo>
                    <a:pt x="1" y="12821"/>
                    <a:pt x="36" y="12854"/>
                    <a:pt x="75" y="12854"/>
                  </a:cubicBezTo>
                  <a:cubicBezTo>
                    <a:pt x="100" y="12854"/>
                    <a:pt x="126" y="12841"/>
                    <a:pt x="141" y="12812"/>
                  </a:cubicBezTo>
                  <a:cubicBezTo>
                    <a:pt x="2301" y="7180"/>
                    <a:pt x="8242" y="3013"/>
                    <a:pt x="13990" y="1702"/>
                  </a:cubicBezTo>
                  <a:cubicBezTo>
                    <a:pt x="15672" y="1331"/>
                    <a:pt x="17351" y="1153"/>
                    <a:pt x="19015" y="1153"/>
                  </a:cubicBezTo>
                  <a:cubicBezTo>
                    <a:pt x="23760" y="1153"/>
                    <a:pt x="28375" y="2603"/>
                    <a:pt x="32545" y="5174"/>
                  </a:cubicBezTo>
                  <a:cubicBezTo>
                    <a:pt x="38332" y="8723"/>
                    <a:pt x="43732" y="11963"/>
                    <a:pt x="50676" y="12079"/>
                  </a:cubicBezTo>
                  <a:cubicBezTo>
                    <a:pt x="51020" y="12082"/>
                    <a:pt x="51373" y="12084"/>
                    <a:pt x="51734" y="12084"/>
                  </a:cubicBezTo>
                  <a:cubicBezTo>
                    <a:pt x="56114" y="12084"/>
                    <a:pt x="61589" y="11718"/>
                    <a:pt x="63870" y="7334"/>
                  </a:cubicBezTo>
                  <a:cubicBezTo>
                    <a:pt x="64660" y="5941"/>
                    <a:pt x="65303" y="1539"/>
                    <a:pt x="62541" y="1539"/>
                  </a:cubicBezTo>
                  <a:cubicBezTo>
                    <a:pt x="62472" y="1539"/>
                    <a:pt x="62400" y="1542"/>
                    <a:pt x="62327" y="1547"/>
                  </a:cubicBezTo>
                  <a:cubicBezTo>
                    <a:pt x="58970" y="1817"/>
                    <a:pt x="61902" y="8414"/>
                    <a:pt x="60398" y="9456"/>
                  </a:cubicBezTo>
                  <a:cubicBezTo>
                    <a:pt x="59742" y="9803"/>
                    <a:pt x="59086" y="10073"/>
                    <a:pt x="58353" y="10266"/>
                  </a:cubicBezTo>
                  <a:cubicBezTo>
                    <a:pt x="56383" y="10786"/>
                    <a:pt x="54270" y="11040"/>
                    <a:pt x="52131" y="11040"/>
                  </a:cubicBezTo>
                  <a:cubicBezTo>
                    <a:pt x="48405" y="11040"/>
                    <a:pt x="44600" y="10270"/>
                    <a:pt x="41341" y="8800"/>
                  </a:cubicBezTo>
                  <a:cubicBezTo>
                    <a:pt x="35940" y="6408"/>
                    <a:pt x="31542" y="2357"/>
                    <a:pt x="25717" y="814"/>
                  </a:cubicBezTo>
                  <a:cubicBezTo>
                    <a:pt x="23744" y="275"/>
                    <a:pt x="21667" y="0"/>
                    <a:pt x="195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23"/>
            <p:cNvSpPr/>
            <p:nvPr/>
          </p:nvSpPr>
          <p:spPr>
            <a:xfrm rot="-5400000">
              <a:off x="6928025" y="3763825"/>
              <a:ext cx="1113950" cy="394125"/>
            </a:xfrm>
            <a:custGeom>
              <a:avLst/>
              <a:gdLst/>
              <a:ahLst/>
              <a:cxnLst/>
              <a:rect l="l" t="t" r="r" b="b"/>
              <a:pathLst>
                <a:path w="44558" h="15765" extrusionOk="0">
                  <a:moveTo>
                    <a:pt x="18313" y="1"/>
                  </a:moveTo>
                  <a:cubicBezTo>
                    <a:pt x="14782" y="1"/>
                    <a:pt x="11314" y="828"/>
                    <a:pt x="8141" y="2482"/>
                  </a:cubicBezTo>
                  <a:cubicBezTo>
                    <a:pt x="5016" y="4102"/>
                    <a:pt x="1313" y="6803"/>
                    <a:pt x="1" y="10236"/>
                  </a:cubicBezTo>
                  <a:cubicBezTo>
                    <a:pt x="1" y="10258"/>
                    <a:pt x="27" y="10280"/>
                    <a:pt x="48" y="10280"/>
                  </a:cubicBezTo>
                  <a:cubicBezTo>
                    <a:pt x="64" y="10280"/>
                    <a:pt x="78" y="10268"/>
                    <a:pt x="78" y="10236"/>
                  </a:cubicBezTo>
                  <a:cubicBezTo>
                    <a:pt x="2894" y="5529"/>
                    <a:pt x="8411" y="2212"/>
                    <a:pt x="13734" y="1170"/>
                  </a:cubicBezTo>
                  <a:cubicBezTo>
                    <a:pt x="15081" y="901"/>
                    <a:pt x="16542" y="746"/>
                    <a:pt x="18014" y="746"/>
                  </a:cubicBezTo>
                  <a:cubicBezTo>
                    <a:pt x="20549" y="746"/>
                    <a:pt x="23117" y="1205"/>
                    <a:pt x="25192" y="2328"/>
                  </a:cubicBezTo>
                  <a:cubicBezTo>
                    <a:pt x="27622" y="3755"/>
                    <a:pt x="29821" y="5568"/>
                    <a:pt x="31673" y="7690"/>
                  </a:cubicBezTo>
                  <a:cubicBezTo>
                    <a:pt x="33541" y="9751"/>
                    <a:pt x="36995" y="15764"/>
                    <a:pt x="40599" y="15764"/>
                  </a:cubicBezTo>
                  <a:cubicBezTo>
                    <a:pt x="41312" y="15764"/>
                    <a:pt x="42031" y="15529"/>
                    <a:pt x="42744" y="14981"/>
                  </a:cubicBezTo>
                  <a:cubicBezTo>
                    <a:pt x="43863" y="14209"/>
                    <a:pt x="44557" y="11818"/>
                    <a:pt x="43014" y="11007"/>
                  </a:cubicBezTo>
                  <a:cubicBezTo>
                    <a:pt x="42791" y="10892"/>
                    <a:pt x="42561" y="10839"/>
                    <a:pt x="42338" y="10839"/>
                  </a:cubicBezTo>
                  <a:cubicBezTo>
                    <a:pt x="41450" y="10839"/>
                    <a:pt x="40684" y="11679"/>
                    <a:pt x="40931" y="12666"/>
                  </a:cubicBezTo>
                  <a:cubicBezTo>
                    <a:pt x="40988" y="12867"/>
                    <a:pt x="41142" y="12950"/>
                    <a:pt x="41306" y="12950"/>
                  </a:cubicBezTo>
                  <a:cubicBezTo>
                    <a:pt x="41583" y="12950"/>
                    <a:pt x="41891" y="12711"/>
                    <a:pt x="41818" y="12396"/>
                  </a:cubicBezTo>
                  <a:lnTo>
                    <a:pt x="41818" y="12396"/>
                  </a:lnTo>
                  <a:cubicBezTo>
                    <a:pt x="42266" y="14151"/>
                    <a:pt x="41683" y="14750"/>
                    <a:pt x="40791" y="14750"/>
                  </a:cubicBezTo>
                  <a:cubicBezTo>
                    <a:pt x="39762" y="14750"/>
                    <a:pt x="38319" y="13951"/>
                    <a:pt x="37575" y="13206"/>
                  </a:cubicBezTo>
                  <a:cubicBezTo>
                    <a:pt x="36610" y="12242"/>
                    <a:pt x="35723" y="11162"/>
                    <a:pt x="34913" y="10082"/>
                  </a:cubicBezTo>
                  <a:cubicBezTo>
                    <a:pt x="33563" y="8346"/>
                    <a:pt x="32097" y="6725"/>
                    <a:pt x="30554" y="5221"/>
                  </a:cubicBezTo>
                  <a:cubicBezTo>
                    <a:pt x="27506" y="2328"/>
                    <a:pt x="24073" y="322"/>
                    <a:pt x="19830" y="52"/>
                  </a:cubicBezTo>
                  <a:cubicBezTo>
                    <a:pt x="19323" y="18"/>
                    <a:pt x="18817" y="1"/>
                    <a:pt x="18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23"/>
            <p:cNvSpPr/>
            <p:nvPr/>
          </p:nvSpPr>
          <p:spPr>
            <a:xfrm rot="-5400000">
              <a:off x="7069925" y="3693775"/>
              <a:ext cx="930050" cy="399475"/>
            </a:xfrm>
            <a:custGeom>
              <a:avLst/>
              <a:gdLst/>
              <a:ahLst/>
              <a:cxnLst/>
              <a:rect l="l" t="t" r="r" b="b"/>
              <a:pathLst>
                <a:path w="37202" h="15979" extrusionOk="0">
                  <a:moveTo>
                    <a:pt x="4862" y="0"/>
                  </a:moveTo>
                  <a:cubicBezTo>
                    <a:pt x="3261" y="0"/>
                    <a:pt x="1633" y="562"/>
                    <a:pt x="32" y="1941"/>
                  </a:cubicBezTo>
                  <a:cubicBezTo>
                    <a:pt x="1" y="1941"/>
                    <a:pt x="19" y="1990"/>
                    <a:pt x="48" y="1990"/>
                  </a:cubicBezTo>
                  <a:cubicBezTo>
                    <a:pt x="55" y="1990"/>
                    <a:pt x="63" y="1987"/>
                    <a:pt x="70" y="1980"/>
                  </a:cubicBezTo>
                  <a:cubicBezTo>
                    <a:pt x="1656" y="1059"/>
                    <a:pt x="3137" y="665"/>
                    <a:pt x="4532" y="665"/>
                  </a:cubicBezTo>
                  <a:cubicBezTo>
                    <a:pt x="10497" y="665"/>
                    <a:pt x="14882" y="7862"/>
                    <a:pt x="19166" y="11740"/>
                  </a:cubicBezTo>
                  <a:cubicBezTo>
                    <a:pt x="21519" y="13900"/>
                    <a:pt x="24837" y="15597"/>
                    <a:pt x="28039" y="15906"/>
                  </a:cubicBezTo>
                  <a:cubicBezTo>
                    <a:pt x="28528" y="15952"/>
                    <a:pt x="29043" y="15978"/>
                    <a:pt x="29570" y="15978"/>
                  </a:cubicBezTo>
                  <a:cubicBezTo>
                    <a:pt x="32573" y="15978"/>
                    <a:pt x="35955" y="15124"/>
                    <a:pt x="37104" y="12203"/>
                  </a:cubicBezTo>
                  <a:cubicBezTo>
                    <a:pt x="37202" y="11958"/>
                    <a:pt x="37006" y="11807"/>
                    <a:pt x="36800" y="11807"/>
                  </a:cubicBezTo>
                  <a:cubicBezTo>
                    <a:pt x="36680" y="11807"/>
                    <a:pt x="36558" y="11858"/>
                    <a:pt x="36487" y="11971"/>
                  </a:cubicBezTo>
                  <a:cubicBezTo>
                    <a:pt x="35054" y="14268"/>
                    <a:pt x="32643" y="15080"/>
                    <a:pt x="30108" y="15080"/>
                  </a:cubicBezTo>
                  <a:cubicBezTo>
                    <a:pt x="28003" y="15080"/>
                    <a:pt x="25812" y="14519"/>
                    <a:pt x="24027" y="13784"/>
                  </a:cubicBezTo>
                  <a:cubicBezTo>
                    <a:pt x="20670" y="12395"/>
                    <a:pt x="18356" y="9657"/>
                    <a:pt x="16003" y="7072"/>
                  </a:cubicBezTo>
                  <a:cubicBezTo>
                    <a:pt x="13122" y="3911"/>
                    <a:pt x="9085" y="0"/>
                    <a:pt x="48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23"/>
            <p:cNvSpPr/>
            <p:nvPr/>
          </p:nvSpPr>
          <p:spPr>
            <a:xfrm>
              <a:off x="1887650" y="1366325"/>
              <a:ext cx="1240425" cy="435950"/>
            </a:xfrm>
            <a:custGeom>
              <a:avLst/>
              <a:gdLst/>
              <a:ahLst/>
              <a:cxnLst/>
              <a:rect l="l" t="t" r="r" b="b"/>
              <a:pathLst>
                <a:path w="49617" h="17438" extrusionOk="0">
                  <a:moveTo>
                    <a:pt x="37486" y="1419"/>
                  </a:moveTo>
                  <a:cubicBezTo>
                    <a:pt x="37769" y="1419"/>
                    <a:pt x="38071" y="1475"/>
                    <a:pt x="38391" y="1597"/>
                  </a:cubicBezTo>
                  <a:cubicBezTo>
                    <a:pt x="40050" y="2214"/>
                    <a:pt x="40551" y="4336"/>
                    <a:pt x="40204" y="5879"/>
                  </a:cubicBezTo>
                  <a:cubicBezTo>
                    <a:pt x="39664" y="8309"/>
                    <a:pt x="37465" y="10508"/>
                    <a:pt x="35344" y="11858"/>
                  </a:cubicBezTo>
                  <a:cubicBezTo>
                    <a:pt x="34572" y="10007"/>
                    <a:pt x="34225" y="8001"/>
                    <a:pt x="34341" y="5995"/>
                  </a:cubicBezTo>
                  <a:cubicBezTo>
                    <a:pt x="34374" y="4301"/>
                    <a:pt x="35449" y="1419"/>
                    <a:pt x="37486" y="1419"/>
                  </a:cubicBezTo>
                  <a:close/>
                  <a:moveTo>
                    <a:pt x="6793" y="0"/>
                  </a:moveTo>
                  <a:cubicBezTo>
                    <a:pt x="5611" y="0"/>
                    <a:pt x="4527" y="539"/>
                    <a:pt x="4058" y="1906"/>
                  </a:cubicBezTo>
                  <a:cubicBezTo>
                    <a:pt x="3903" y="2561"/>
                    <a:pt x="3903" y="3256"/>
                    <a:pt x="4058" y="3912"/>
                  </a:cubicBezTo>
                  <a:cubicBezTo>
                    <a:pt x="3976" y="3903"/>
                    <a:pt x="3893" y="3899"/>
                    <a:pt x="3810" y="3899"/>
                  </a:cubicBezTo>
                  <a:cubicBezTo>
                    <a:pt x="1949" y="3899"/>
                    <a:pt x="0" y="5936"/>
                    <a:pt x="1589" y="8078"/>
                  </a:cubicBezTo>
                  <a:cubicBezTo>
                    <a:pt x="2630" y="9505"/>
                    <a:pt x="4713" y="10007"/>
                    <a:pt x="6411" y="10084"/>
                  </a:cubicBezTo>
                  <a:cubicBezTo>
                    <a:pt x="6644" y="10101"/>
                    <a:pt x="6878" y="10110"/>
                    <a:pt x="7113" y="10110"/>
                  </a:cubicBezTo>
                  <a:cubicBezTo>
                    <a:pt x="8429" y="10110"/>
                    <a:pt x="9757" y="9836"/>
                    <a:pt x="11002" y="9312"/>
                  </a:cubicBezTo>
                  <a:cubicBezTo>
                    <a:pt x="11194" y="9235"/>
                    <a:pt x="11079" y="8849"/>
                    <a:pt x="10847" y="8849"/>
                  </a:cubicBezTo>
                  <a:cubicBezTo>
                    <a:pt x="9750" y="8964"/>
                    <a:pt x="8626" y="9105"/>
                    <a:pt x="7507" y="9105"/>
                  </a:cubicBezTo>
                  <a:cubicBezTo>
                    <a:pt x="6737" y="9105"/>
                    <a:pt x="5970" y="9038"/>
                    <a:pt x="5215" y="8849"/>
                  </a:cubicBezTo>
                  <a:cubicBezTo>
                    <a:pt x="3942" y="8579"/>
                    <a:pt x="1936" y="7769"/>
                    <a:pt x="1975" y="6188"/>
                  </a:cubicBezTo>
                  <a:cubicBezTo>
                    <a:pt x="1975" y="5011"/>
                    <a:pt x="2854" y="4537"/>
                    <a:pt x="3846" y="4537"/>
                  </a:cubicBezTo>
                  <a:cubicBezTo>
                    <a:pt x="3992" y="4537"/>
                    <a:pt x="4141" y="4548"/>
                    <a:pt x="4289" y="4567"/>
                  </a:cubicBezTo>
                  <a:cubicBezTo>
                    <a:pt x="4542" y="5327"/>
                    <a:pt x="5030" y="5931"/>
                    <a:pt x="5687" y="5931"/>
                  </a:cubicBezTo>
                  <a:cubicBezTo>
                    <a:pt x="5830" y="5931"/>
                    <a:pt x="5982" y="5903"/>
                    <a:pt x="6141" y="5840"/>
                  </a:cubicBezTo>
                  <a:cubicBezTo>
                    <a:pt x="6295" y="5802"/>
                    <a:pt x="6372" y="5648"/>
                    <a:pt x="6372" y="5493"/>
                  </a:cubicBezTo>
                  <a:cubicBezTo>
                    <a:pt x="6295" y="4760"/>
                    <a:pt x="5524" y="4375"/>
                    <a:pt x="4906" y="4066"/>
                  </a:cubicBezTo>
                  <a:lnTo>
                    <a:pt x="4868" y="4066"/>
                  </a:lnTo>
                  <a:cubicBezTo>
                    <a:pt x="4829" y="3989"/>
                    <a:pt x="4791" y="3912"/>
                    <a:pt x="4791" y="3796"/>
                  </a:cubicBezTo>
                  <a:cubicBezTo>
                    <a:pt x="4410" y="2343"/>
                    <a:pt x="5332" y="921"/>
                    <a:pt x="6779" y="921"/>
                  </a:cubicBezTo>
                  <a:cubicBezTo>
                    <a:pt x="6945" y="921"/>
                    <a:pt x="7119" y="940"/>
                    <a:pt x="7298" y="980"/>
                  </a:cubicBezTo>
                  <a:cubicBezTo>
                    <a:pt x="9343" y="1404"/>
                    <a:pt x="10191" y="3372"/>
                    <a:pt x="11040" y="5030"/>
                  </a:cubicBezTo>
                  <a:cubicBezTo>
                    <a:pt x="12159" y="7306"/>
                    <a:pt x="13239" y="9737"/>
                    <a:pt x="14743" y="11781"/>
                  </a:cubicBezTo>
                  <a:cubicBezTo>
                    <a:pt x="16595" y="14327"/>
                    <a:pt x="19411" y="15948"/>
                    <a:pt x="22536" y="16333"/>
                  </a:cubicBezTo>
                  <a:cubicBezTo>
                    <a:pt x="23023" y="16396"/>
                    <a:pt x="23854" y="16511"/>
                    <a:pt x="24959" y="16511"/>
                  </a:cubicBezTo>
                  <a:cubicBezTo>
                    <a:pt x="27267" y="16511"/>
                    <a:pt x="30773" y="16009"/>
                    <a:pt x="34842" y="13479"/>
                  </a:cubicBezTo>
                  <a:cubicBezTo>
                    <a:pt x="35768" y="15022"/>
                    <a:pt x="37157" y="16141"/>
                    <a:pt x="38854" y="16719"/>
                  </a:cubicBezTo>
                  <a:cubicBezTo>
                    <a:pt x="40139" y="17188"/>
                    <a:pt x="41596" y="17437"/>
                    <a:pt x="43063" y="17437"/>
                  </a:cubicBezTo>
                  <a:cubicBezTo>
                    <a:pt x="45337" y="17437"/>
                    <a:pt x="47635" y="16837"/>
                    <a:pt x="49347" y="15523"/>
                  </a:cubicBezTo>
                  <a:cubicBezTo>
                    <a:pt x="49617" y="15284"/>
                    <a:pt x="49468" y="14974"/>
                    <a:pt x="49189" y="14974"/>
                  </a:cubicBezTo>
                  <a:cubicBezTo>
                    <a:pt x="49109" y="14974"/>
                    <a:pt x="49018" y="15000"/>
                    <a:pt x="48923" y="15060"/>
                  </a:cubicBezTo>
                  <a:cubicBezTo>
                    <a:pt x="47497" y="15998"/>
                    <a:pt x="45688" y="16416"/>
                    <a:pt x="43851" y="16416"/>
                  </a:cubicBezTo>
                  <a:cubicBezTo>
                    <a:pt x="41910" y="16416"/>
                    <a:pt x="39938" y="15950"/>
                    <a:pt x="38353" y="15138"/>
                  </a:cubicBezTo>
                  <a:cubicBezTo>
                    <a:pt x="37350" y="14597"/>
                    <a:pt x="36501" y="13787"/>
                    <a:pt x="35884" y="12823"/>
                  </a:cubicBezTo>
                  <a:cubicBezTo>
                    <a:pt x="39201" y="10585"/>
                    <a:pt x="42172" y="7229"/>
                    <a:pt x="41130" y="3487"/>
                  </a:cubicBezTo>
                  <a:cubicBezTo>
                    <a:pt x="40684" y="1898"/>
                    <a:pt x="39250" y="732"/>
                    <a:pt x="37718" y="732"/>
                  </a:cubicBezTo>
                  <a:cubicBezTo>
                    <a:pt x="37130" y="732"/>
                    <a:pt x="36528" y="903"/>
                    <a:pt x="35961" y="1288"/>
                  </a:cubicBezTo>
                  <a:cubicBezTo>
                    <a:pt x="33723" y="2793"/>
                    <a:pt x="33338" y="5840"/>
                    <a:pt x="33453" y="8309"/>
                  </a:cubicBezTo>
                  <a:cubicBezTo>
                    <a:pt x="33492" y="9737"/>
                    <a:pt x="33800" y="11126"/>
                    <a:pt x="34341" y="12476"/>
                  </a:cubicBezTo>
                  <a:cubicBezTo>
                    <a:pt x="33299" y="13054"/>
                    <a:pt x="32180" y="13517"/>
                    <a:pt x="31100" y="14019"/>
                  </a:cubicBezTo>
                  <a:cubicBezTo>
                    <a:pt x="29388" y="14789"/>
                    <a:pt x="27413" y="15122"/>
                    <a:pt x="25476" y="15122"/>
                  </a:cubicBezTo>
                  <a:cubicBezTo>
                    <a:pt x="22175" y="15122"/>
                    <a:pt x="18986" y="14156"/>
                    <a:pt x="17405" y="12746"/>
                  </a:cubicBezTo>
                  <a:cubicBezTo>
                    <a:pt x="15592" y="11164"/>
                    <a:pt x="14396" y="8811"/>
                    <a:pt x="13239" y="6728"/>
                  </a:cubicBezTo>
                  <a:cubicBezTo>
                    <a:pt x="12197" y="4799"/>
                    <a:pt x="11426" y="2176"/>
                    <a:pt x="9574" y="903"/>
                  </a:cubicBezTo>
                  <a:cubicBezTo>
                    <a:pt x="8764" y="351"/>
                    <a:pt x="7747" y="0"/>
                    <a:pt x="6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23"/>
            <p:cNvSpPr/>
            <p:nvPr/>
          </p:nvSpPr>
          <p:spPr>
            <a:xfrm>
              <a:off x="1401225" y="1365925"/>
              <a:ext cx="1240025" cy="436350"/>
            </a:xfrm>
            <a:custGeom>
              <a:avLst/>
              <a:gdLst/>
              <a:ahLst/>
              <a:cxnLst/>
              <a:rect l="l" t="t" r="r" b="b"/>
              <a:pathLst>
                <a:path w="49601" h="17454" extrusionOk="0">
                  <a:moveTo>
                    <a:pt x="12127" y="1435"/>
                  </a:moveTo>
                  <a:cubicBezTo>
                    <a:pt x="14189" y="1435"/>
                    <a:pt x="15264" y="4317"/>
                    <a:pt x="15298" y="6011"/>
                  </a:cubicBezTo>
                  <a:cubicBezTo>
                    <a:pt x="15414" y="8017"/>
                    <a:pt x="15066" y="10023"/>
                    <a:pt x="14295" y="11874"/>
                  </a:cubicBezTo>
                  <a:cubicBezTo>
                    <a:pt x="12173" y="10524"/>
                    <a:pt x="9974" y="8325"/>
                    <a:pt x="9434" y="5895"/>
                  </a:cubicBezTo>
                  <a:cubicBezTo>
                    <a:pt x="9087" y="4352"/>
                    <a:pt x="9588" y="2230"/>
                    <a:pt x="11209" y="1613"/>
                  </a:cubicBezTo>
                  <a:cubicBezTo>
                    <a:pt x="11534" y="1491"/>
                    <a:pt x="11840" y="1435"/>
                    <a:pt x="12127" y="1435"/>
                  </a:cubicBezTo>
                  <a:close/>
                  <a:moveTo>
                    <a:pt x="42800" y="0"/>
                  </a:moveTo>
                  <a:cubicBezTo>
                    <a:pt x="41856" y="0"/>
                    <a:pt x="40853" y="353"/>
                    <a:pt x="40064" y="919"/>
                  </a:cubicBezTo>
                  <a:cubicBezTo>
                    <a:pt x="38174" y="2192"/>
                    <a:pt x="37402" y="4815"/>
                    <a:pt x="36361" y="6744"/>
                  </a:cubicBezTo>
                  <a:cubicBezTo>
                    <a:pt x="35242" y="8827"/>
                    <a:pt x="34046" y="11180"/>
                    <a:pt x="32233" y="12762"/>
                  </a:cubicBezTo>
                  <a:cubicBezTo>
                    <a:pt x="30628" y="14172"/>
                    <a:pt x="27446" y="15138"/>
                    <a:pt x="24143" y="15138"/>
                  </a:cubicBezTo>
                  <a:cubicBezTo>
                    <a:pt x="22205" y="15138"/>
                    <a:pt x="20226" y="14805"/>
                    <a:pt x="18500" y="14035"/>
                  </a:cubicBezTo>
                  <a:cubicBezTo>
                    <a:pt x="17420" y="13533"/>
                    <a:pt x="16301" y="13070"/>
                    <a:pt x="15259" y="12492"/>
                  </a:cubicBezTo>
                  <a:cubicBezTo>
                    <a:pt x="15799" y="11142"/>
                    <a:pt x="16108" y="9753"/>
                    <a:pt x="16185" y="8325"/>
                  </a:cubicBezTo>
                  <a:cubicBezTo>
                    <a:pt x="16339" y="5856"/>
                    <a:pt x="15915" y="2809"/>
                    <a:pt x="13678" y="1304"/>
                  </a:cubicBezTo>
                  <a:cubicBezTo>
                    <a:pt x="13111" y="919"/>
                    <a:pt x="12508" y="748"/>
                    <a:pt x="11921" y="748"/>
                  </a:cubicBezTo>
                  <a:cubicBezTo>
                    <a:pt x="10388" y="748"/>
                    <a:pt x="8954" y="1914"/>
                    <a:pt x="8508" y="3503"/>
                  </a:cubicBezTo>
                  <a:cubicBezTo>
                    <a:pt x="7428" y="7245"/>
                    <a:pt x="10437" y="10601"/>
                    <a:pt x="13755" y="12839"/>
                  </a:cubicBezTo>
                  <a:cubicBezTo>
                    <a:pt x="13137" y="13803"/>
                    <a:pt x="12289" y="14613"/>
                    <a:pt x="11247" y="15154"/>
                  </a:cubicBezTo>
                  <a:cubicBezTo>
                    <a:pt x="9682" y="15966"/>
                    <a:pt x="7709" y="16432"/>
                    <a:pt x="5763" y="16432"/>
                  </a:cubicBezTo>
                  <a:cubicBezTo>
                    <a:pt x="3921" y="16432"/>
                    <a:pt x="2103" y="16014"/>
                    <a:pt x="677" y="15076"/>
                  </a:cubicBezTo>
                  <a:cubicBezTo>
                    <a:pt x="582" y="15016"/>
                    <a:pt x="491" y="14990"/>
                    <a:pt x="412" y="14990"/>
                  </a:cubicBezTo>
                  <a:cubicBezTo>
                    <a:pt x="136" y="14990"/>
                    <a:pt x="0" y="15300"/>
                    <a:pt x="330" y="15539"/>
                  </a:cubicBezTo>
                  <a:cubicBezTo>
                    <a:pt x="2019" y="16853"/>
                    <a:pt x="4307" y="17453"/>
                    <a:pt x="6578" y="17453"/>
                  </a:cubicBezTo>
                  <a:cubicBezTo>
                    <a:pt x="8042" y="17453"/>
                    <a:pt x="9499" y="17204"/>
                    <a:pt x="10784" y="16735"/>
                  </a:cubicBezTo>
                  <a:cubicBezTo>
                    <a:pt x="12443" y="16157"/>
                    <a:pt x="13870" y="15038"/>
                    <a:pt x="14758" y="13495"/>
                  </a:cubicBezTo>
                  <a:cubicBezTo>
                    <a:pt x="18853" y="16025"/>
                    <a:pt x="22349" y="16527"/>
                    <a:pt x="24649" y="16527"/>
                  </a:cubicBezTo>
                  <a:cubicBezTo>
                    <a:pt x="25750" y="16527"/>
                    <a:pt x="26577" y="16412"/>
                    <a:pt x="27064" y="16349"/>
                  </a:cubicBezTo>
                  <a:cubicBezTo>
                    <a:pt x="30188" y="15964"/>
                    <a:pt x="33005" y="14343"/>
                    <a:pt x="34895" y="11797"/>
                  </a:cubicBezTo>
                  <a:cubicBezTo>
                    <a:pt x="36361" y="9753"/>
                    <a:pt x="37441" y="7322"/>
                    <a:pt x="38560" y="5046"/>
                  </a:cubicBezTo>
                  <a:cubicBezTo>
                    <a:pt x="39408" y="3388"/>
                    <a:pt x="40296" y="1420"/>
                    <a:pt x="42302" y="996"/>
                  </a:cubicBezTo>
                  <a:cubicBezTo>
                    <a:pt x="42481" y="956"/>
                    <a:pt x="42654" y="937"/>
                    <a:pt x="42821" y="937"/>
                  </a:cubicBezTo>
                  <a:cubicBezTo>
                    <a:pt x="44268" y="937"/>
                    <a:pt x="45194" y="2359"/>
                    <a:pt x="44848" y="3812"/>
                  </a:cubicBezTo>
                  <a:cubicBezTo>
                    <a:pt x="44809" y="3928"/>
                    <a:pt x="44771" y="4005"/>
                    <a:pt x="44732" y="4082"/>
                  </a:cubicBezTo>
                  <a:lnTo>
                    <a:pt x="44693" y="4082"/>
                  </a:lnTo>
                  <a:cubicBezTo>
                    <a:pt x="44076" y="4391"/>
                    <a:pt x="43305" y="4776"/>
                    <a:pt x="43266" y="5509"/>
                  </a:cubicBezTo>
                  <a:cubicBezTo>
                    <a:pt x="43227" y="5664"/>
                    <a:pt x="43343" y="5818"/>
                    <a:pt x="43498" y="5856"/>
                  </a:cubicBezTo>
                  <a:cubicBezTo>
                    <a:pt x="43656" y="5919"/>
                    <a:pt x="43807" y="5947"/>
                    <a:pt x="43948" y="5947"/>
                  </a:cubicBezTo>
                  <a:cubicBezTo>
                    <a:pt x="44597" y="5947"/>
                    <a:pt x="45064" y="5343"/>
                    <a:pt x="45349" y="4583"/>
                  </a:cubicBezTo>
                  <a:cubicBezTo>
                    <a:pt x="45493" y="4564"/>
                    <a:pt x="45638" y="4553"/>
                    <a:pt x="45781" y="4553"/>
                  </a:cubicBezTo>
                  <a:cubicBezTo>
                    <a:pt x="46755" y="4553"/>
                    <a:pt x="47664" y="5027"/>
                    <a:pt x="47664" y="6204"/>
                  </a:cubicBezTo>
                  <a:cubicBezTo>
                    <a:pt x="47664" y="7785"/>
                    <a:pt x="45696" y="8595"/>
                    <a:pt x="44385" y="8865"/>
                  </a:cubicBezTo>
                  <a:cubicBezTo>
                    <a:pt x="43630" y="9054"/>
                    <a:pt x="42862" y="9121"/>
                    <a:pt x="42093" y="9121"/>
                  </a:cubicBezTo>
                  <a:cubicBezTo>
                    <a:pt x="40974" y="9121"/>
                    <a:pt x="39849" y="8980"/>
                    <a:pt x="38753" y="8865"/>
                  </a:cubicBezTo>
                  <a:cubicBezTo>
                    <a:pt x="38521" y="8865"/>
                    <a:pt x="38405" y="9251"/>
                    <a:pt x="38598" y="9328"/>
                  </a:cubicBezTo>
                  <a:cubicBezTo>
                    <a:pt x="39843" y="9852"/>
                    <a:pt x="41170" y="10126"/>
                    <a:pt x="42511" y="10126"/>
                  </a:cubicBezTo>
                  <a:cubicBezTo>
                    <a:pt x="42749" y="10126"/>
                    <a:pt x="42988" y="10117"/>
                    <a:pt x="43227" y="10100"/>
                  </a:cubicBezTo>
                  <a:cubicBezTo>
                    <a:pt x="44886" y="9984"/>
                    <a:pt x="47008" y="9521"/>
                    <a:pt x="48050" y="8055"/>
                  </a:cubicBezTo>
                  <a:cubicBezTo>
                    <a:pt x="49601" y="5950"/>
                    <a:pt x="47651" y="3915"/>
                    <a:pt x="45789" y="3915"/>
                  </a:cubicBezTo>
                  <a:cubicBezTo>
                    <a:pt x="45707" y="3915"/>
                    <a:pt x="45624" y="3919"/>
                    <a:pt x="45542" y="3928"/>
                  </a:cubicBezTo>
                  <a:cubicBezTo>
                    <a:pt x="45696" y="3272"/>
                    <a:pt x="45696" y="2577"/>
                    <a:pt x="45542" y="1922"/>
                  </a:cubicBezTo>
                  <a:cubicBezTo>
                    <a:pt x="45071" y="550"/>
                    <a:pt x="43980" y="0"/>
                    <a:pt x="42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23"/>
            <p:cNvSpPr/>
            <p:nvPr/>
          </p:nvSpPr>
          <p:spPr>
            <a:xfrm>
              <a:off x="5746475" y="3181625"/>
              <a:ext cx="1180475" cy="376325"/>
            </a:xfrm>
            <a:custGeom>
              <a:avLst/>
              <a:gdLst/>
              <a:ahLst/>
              <a:cxnLst/>
              <a:rect l="l" t="t" r="r" b="b"/>
              <a:pathLst>
                <a:path w="47219" h="15053" extrusionOk="0">
                  <a:moveTo>
                    <a:pt x="40332" y="1"/>
                  </a:moveTo>
                  <a:cubicBezTo>
                    <a:pt x="40122" y="1"/>
                    <a:pt x="39909" y="15"/>
                    <a:pt x="39696" y="44"/>
                  </a:cubicBezTo>
                  <a:cubicBezTo>
                    <a:pt x="37999" y="275"/>
                    <a:pt x="36533" y="1240"/>
                    <a:pt x="35684" y="2667"/>
                  </a:cubicBezTo>
                  <a:cubicBezTo>
                    <a:pt x="35028" y="3786"/>
                    <a:pt x="34913" y="5136"/>
                    <a:pt x="35375" y="6332"/>
                  </a:cubicBezTo>
                  <a:cubicBezTo>
                    <a:pt x="35916" y="7605"/>
                    <a:pt x="37150" y="8145"/>
                    <a:pt x="38462" y="8299"/>
                  </a:cubicBezTo>
                  <a:cubicBezTo>
                    <a:pt x="38548" y="8310"/>
                    <a:pt x="38637" y="8315"/>
                    <a:pt x="38727" y="8315"/>
                  </a:cubicBezTo>
                  <a:cubicBezTo>
                    <a:pt x="39970" y="8315"/>
                    <a:pt x="41506" y="7346"/>
                    <a:pt x="40931" y="5907"/>
                  </a:cubicBezTo>
                  <a:cubicBezTo>
                    <a:pt x="40778" y="5514"/>
                    <a:pt x="40497" y="5354"/>
                    <a:pt x="40206" y="5354"/>
                  </a:cubicBezTo>
                  <a:cubicBezTo>
                    <a:pt x="39614" y="5354"/>
                    <a:pt x="38986" y="6019"/>
                    <a:pt x="39349" y="6718"/>
                  </a:cubicBezTo>
                  <a:cubicBezTo>
                    <a:pt x="39387" y="6795"/>
                    <a:pt x="39465" y="6910"/>
                    <a:pt x="39542" y="6949"/>
                  </a:cubicBezTo>
                  <a:cubicBezTo>
                    <a:pt x="39349" y="7110"/>
                    <a:pt x="39129" y="7190"/>
                    <a:pt x="38905" y="7190"/>
                  </a:cubicBezTo>
                  <a:cubicBezTo>
                    <a:pt x="38860" y="7190"/>
                    <a:pt x="38815" y="7187"/>
                    <a:pt x="38770" y="7180"/>
                  </a:cubicBezTo>
                  <a:cubicBezTo>
                    <a:pt x="38462" y="7142"/>
                    <a:pt x="38114" y="7065"/>
                    <a:pt x="37806" y="6988"/>
                  </a:cubicBezTo>
                  <a:cubicBezTo>
                    <a:pt x="36996" y="6795"/>
                    <a:pt x="36378" y="6255"/>
                    <a:pt x="35993" y="5522"/>
                  </a:cubicBezTo>
                  <a:cubicBezTo>
                    <a:pt x="35105" y="3516"/>
                    <a:pt x="36726" y="1741"/>
                    <a:pt x="38462" y="970"/>
                  </a:cubicBezTo>
                  <a:cubicBezTo>
                    <a:pt x="39057" y="694"/>
                    <a:pt x="39660" y="569"/>
                    <a:pt x="40251" y="569"/>
                  </a:cubicBezTo>
                  <a:cubicBezTo>
                    <a:pt x="43376" y="569"/>
                    <a:pt x="46168" y="4060"/>
                    <a:pt x="45714" y="7142"/>
                  </a:cubicBezTo>
                  <a:cubicBezTo>
                    <a:pt x="45213" y="10614"/>
                    <a:pt x="42898" y="13700"/>
                    <a:pt x="39156" y="13777"/>
                  </a:cubicBezTo>
                  <a:cubicBezTo>
                    <a:pt x="39122" y="13778"/>
                    <a:pt x="39087" y="13778"/>
                    <a:pt x="39053" y="13778"/>
                  </a:cubicBezTo>
                  <a:cubicBezTo>
                    <a:pt x="32197" y="13778"/>
                    <a:pt x="18526" y="160"/>
                    <a:pt x="7606" y="160"/>
                  </a:cubicBezTo>
                  <a:cubicBezTo>
                    <a:pt x="6355" y="160"/>
                    <a:pt x="5139" y="339"/>
                    <a:pt x="3974" y="738"/>
                  </a:cubicBezTo>
                  <a:cubicBezTo>
                    <a:pt x="926" y="1780"/>
                    <a:pt x="0" y="4750"/>
                    <a:pt x="888" y="6718"/>
                  </a:cubicBezTo>
                  <a:cubicBezTo>
                    <a:pt x="1360" y="7756"/>
                    <a:pt x="2470" y="8314"/>
                    <a:pt x="3517" y="8314"/>
                  </a:cubicBezTo>
                  <a:cubicBezTo>
                    <a:pt x="4608" y="8314"/>
                    <a:pt x="5629" y="7708"/>
                    <a:pt x="5787" y="6409"/>
                  </a:cubicBezTo>
                  <a:cubicBezTo>
                    <a:pt x="5855" y="5697"/>
                    <a:pt x="5535" y="4567"/>
                    <a:pt x="4696" y="4567"/>
                  </a:cubicBezTo>
                  <a:cubicBezTo>
                    <a:pt x="4581" y="4567"/>
                    <a:pt x="4456" y="4588"/>
                    <a:pt x="4321" y="4634"/>
                  </a:cubicBezTo>
                  <a:cubicBezTo>
                    <a:pt x="3588" y="4904"/>
                    <a:pt x="3472" y="5985"/>
                    <a:pt x="4321" y="5985"/>
                  </a:cubicBezTo>
                  <a:cubicBezTo>
                    <a:pt x="4781" y="5985"/>
                    <a:pt x="4681" y="5426"/>
                    <a:pt x="4880" y="5426"/>
                  </a:cubicBezTo>
                  <a:cubicBezTo>
                    <a:pt x="4914" y="5426"/>
                    <a:pt x="4958" y="5443"/>
                    <a:pt x="5015" y="5483"/>
                  </a:cubicBezTo>
                  <a:cubicBezTo>
                    <a:pt x="5555" y="5869"/>
                    <a:pt x="5363" y="6872"/>
                    <a:pt x="4938" y="7412"/>
                  </a:cubicBezTo>
                  <a:cubicBezTo>
                    <a:pt x="4593" y="7815"/>
                    <a:pt x="3905" y="7960"/>
                    <a:pt x="3322" y="7960"/>
                  </a:cubicBezTo>
                  <a:cubicBezTo>
                    <a:pt x="3122" y="7960"/>
                    <a:pt x="2935" y="7943"/>
                    <a:pt x="2778" y="7913"/>
                  </a:cubicBezTo>
                  <a:cubicBezTo>
                    <a:pt x="1081" y="7528"/>
                    <a:pt x="772" y="5445"/>
                    <a:pt x="1389" y="4133"/>
                  </a:cubicBezTo>
                  <a:cubicBezTo>
                    <a:pt x="2186" y="2332"/>
                    <a:pt x="4071" y="1557"/>
                    <a:pt x="5955" y="1557"/>
                  </a:cubicBezTo>
                  <a:cubicBezTo>
                    <a:pt x="6170" y="1557"/>
                    <a:pt x="6384" y="1567"/>
                    <a:pt x="6597" y="1587"/>
                  </a:cubicBezTo>
                  <a:cubicBezTo>
                    <a:pt x="16436" y="2582"/>
                    <a:pt x="29809" y="15052"/>
                    <a:pt x="37440" y="15052"/>
                  </a:cubicBezTo>
                  <a:cubicBezTo>
                    <a:pt x="37498" y="15052"/>
                    <a:pt x="37555" y="15052"/>
                    <a:pt x="37613" y="15050"/>
                  </a:cubicBezTo>
                  <a:cubicBezTo>
                    <a:pt x="39542" y="14973"/>
                    <a:pt x="43862" y="15050"/>
                    <a:pt x="46023" y="10112"/>
                  </a:cubicBezTo>
                  <a:cubicBezTo>
                    <a:pt x="47219" y="7335"/>
                    <a:pt x="46949" y="3516"/>
                    <a:pt x="44325" y="1548"/>
                  </a:cubicBezTo>
                  <a:cubicBezTo>
                    <a:pt x="43179" y="671"/>
                    <a:pt x="41796" y="1"/>
                    <a:pt x="403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23"/>
            <p:cNvSpPr/>
            <p:nvPr/>
          </p:nvSpPr>
          <p:spPr>
            <a:xfrm>
              <a:off x="5860275" y="3311425"/>
              <a:ext cx="847750" cy="291800"/>
            </a:xfrm>
            <a:custGeom>
              <a:avLst/>
              <a:gdLst/>
              <a:ahLst/>
              <a:cxnLst/>
              <a:rect l="l" t="t" r="r" b="b"/>
              <a:pathLst>
                <a:path w="33910" h="11672" extrusionOk="0">
                  <a:moveTo>
                    <a:pt x="5068" y="0"/>
                  </a:moveTo>
                  <a:cubicBezTo>
                    <a:pt x="4349" y="0"/>
                    <a:pt x="3648" y="92"/>
                    <a:pt x="2971" y="291"/>
                  </a:cubicBezTo>
                  <a:cubicBezTo>
                    <a:pt x="772" y="947"/>
                    <a:pt x="0" y="3069"/>
                    <a:pt x="579" y="4496"/>
                  </a:cubicBezTo>
                  <a:cubicBezTo>
                    <a:pt x="893" y="5300"/>
                    <a:pt x="1715" y="5745"/>
                    <a:pt x="2489" y="5745"/>
                  </a:cubicBezTo>
                  <a:cubicBezTo>
                    <a:pt x="3236" y="5745"/>
                    <a:pt x="3938" y="5329"/>
                    <a:pt x="4090" y="4419"/>
                  </a:cubicBezTo>
                  <a:cubicBezTo>
                    <a:pt x="4194" y="3933"/>
                    <a:pt x="3955" y="3073"/>
                    <a:pt x="3316" y="3073"/>
                  </a:cubicBezTo>
                  <a:cubicBezTo>
                    <a:pt x="3245" y="3073"/>
                    <a:pt x="3168" y="3084"/>
                    <a:pt x="3087" y="3107"/>
                  </a:cubicBezTo>
                  <a:cubicBezTo>
                    <a:pt x="2547" y="3262"/>
                    <a:pt x="2431" y="4072"/>
                    <a:pt x="3048" y="4072"/>
                  </a:cubicBezTo>
                  <a:cubicBezTo>
                    <a:pt x="3366" y="4072"/>
                    <a:pt x="3343" y="3705"/>
                    <a:pt x="3455" y="3705"/>
                  </a:cubicBezTo>
                  <a:cubicBezTo>
                    <a:pt x="3479" y="3705"/>
                    <a:pt x="3509" y="3722"/>
                    <a:pt x="3550" y="3763"/>
                  </a:cubicBezTo>
                  <a:cubicBezTo>
                    <a:pt x="3935" y="4072"/>
                    <a:pt x="3781" y="4766"/>
                    <a:pt x="3434" y="5152"/>
                  </a:cubicBezTo>
                  <a:cubicBezTo>
                    <a:pt x="3210" y="5401"/>
                    <a:pt x="2808" y="5489"/>
                    <a:pt x="2438" y="5489"/>
                  </a:cubicBezTo>
                  <a:cubicBezTo>
                    <a:pt x="2235" y="5489"/>
                    <a:pt x="2041" y="5463"/>
                    <a:pt x="1891" y="5422"/>
                  </a:cubicBezTo>
                  <a:cubicBezTo>
                    <a:pt x="656" y="5113"/>
                    <a:pt x="502" y="3609"/>
                    <a:pt x="1003" y="2683"/>
                  </a:cubicBezTo>
                  <a:cubicBezTo>
                    <a:pt x="1617" y="1421"/>
                    <a:pt x="2955" y="1003"/>
                    <a:pt x="4269" y="1003"/>
                  </a:cubicBezTo>
                  <a:cubicBezTo>
                    <a:pt x="4442" y="1003"/>
                    <a:pt x="4614" y="1011"/>
                    <a:pt x="4784" y="1024"/>
                  </a:cubicBezTo>
                  <a:cubicBezTo>
                    <a:pt x="9606" y="1256"/>
                    <a:pt x="20948" y="11093"/>
                    <a:pt x="26696" y="11633"/>
                  </a:cubicBezTo>
                  <a:cubicBezTo>
                    <a:pt x="26933" y="11653"/>
                    <a:pt x="27221" y="11671"/>
                    <a:pt x="27544" y="11671"/>
                  </a:cubicBezTo>
                  <a:cubicBezTo>
                    <a:pt x="29111" y="11671"/>
                    <a:pt x="31499" y="11232"/>
                    <a:pt x="32907" y="8354"/>
                  </a:cubicBezTo>
                  <a:cubicBezTo>
                    <a:pt x="33910" y="6386"/>
                    <a:pt x="33794" y="3647"/>
                    <a:pt x="31981" y="2143"/>
                  </a:cubicBezTo>
                  <a:cubicBezTo>
                    <a:pt x="31094" y="1333"/>
                    <a:pt x="29898" y="908"/>
                    <a:pt x="28702" y="908"/>
                  </a:cubicBezTo>
                  <a:cubicBezTo>
                    <a:pt x="25538" y="1101"/>
                    <a:pt x="25346" y="3802"/>
                    <a:pt x="25654" y="4573"/>
                  </a:cubicBezTo>
                  <a:cubicBezTo>
                    <a:pt x="26001" y="5499"/>
                    <a:pt x="26889" y="5962"/>
                    <a:pt x="27814" y="6116"/>
                  </a:cubicBezTo>
                  <a:cubicBezTo>
                    <a:pt x="27888" y="6125"/>
                    <a:pt x="27963" y="6129"/>
                    <a:pt x="28039" y="6129"/>
                  </a:cubicBezTo>
                  <a:cubicBezTo>
                    <a:pt x="28963" y="6129"/>
                    <a:pt x="30023" y="5491"/>
                    <a:pt x="29666" y="4457"/>
                  </a:cubicBezTo>
                  <a:cubicBezTo>
                    <a:pt x="29561" y="4154"/>
                    <a:pt x="29348" y="4031"/>
                    <a:pt x="29128" y="4031"/>
                  </a:cubicBezTo>
                  <a:cubicBezTo>
                    <a:pt x="28703" y="4031"/>
                    <a:pt x="28255" y="4489"/>
                    <a:pt x="28509" y="4997"/>
                  </a:cubicBezTo>
                  <a:cubicBezTo>
                    <a:pt x="28547" y="5036"/>
                    <a:pt x="28586" y="5113"/>
                    <a:pt x="28625" y="5152"/>
                  </a:cubicBezTo>
                  <a:cubicBezTo>
                    <a:pt x="28470" y="5268"/>
                    <a:pt x="28277" y="5306"/>
                    <a:pt x="28085" y="5306"/>
                  </a:cubicBezTo>
                  <a:cubicBezTo>
                    <a:pt x="27814" y="5268"/>
                    <a:pt x="27583" y="5229"/>
                    <a:pt x="27352" y="5113"/>
                  </a:cubicBezTo>
                  <a:cubicBezTo>
                    <a:pt x="25577" y="4303"/>
                    <a:pt x="26464" y="1911"/>
                    <a:pt x="27776" y="1526"/>
                  </a:cubicBezTo>
                  <a:cubicBezTo>
                    <a:pt x="28099" y="1438"/>
                    <a:pt x="28421" y="1397"/>
                    <a:pt x="28736" y="1397"/>
                  </a:cubicBezTo>
                  <a:cubicBezTo>
                    <a:pt x="31201" y="1397"/>
                    <a:pt x="33274" y="3902"/>
                    <a:pt x="32829" y="6193"/>
                  </a:cubicBezTo>
                  <a:cubicBezTo>
                    <a:pt x="32332" y="8678"/>
                    <a:pt x="30623" y="10785"/>
                    <a:pt x="27964" y="10785"/>
                  </a:cubicBezTo>
                  <a:cubicBezTo>
                    <a:pt x="27940" y="10785"/>
                    <a:pt x="27916" y="10784"/>
                    <a:pt x="27892" y="10784"/>
                  </a:cubicBezTo>
                  <a:cubicBezTo>
                    <a:pt x="22737" y="10643"/>
                    <a:pt x="12832" y="0"/>
                    <a:pt x="50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23"/>
            <p:cNvSpPr/>
            <p:nvPr/>
          </p:nvSpPr>
          <p:spPr>
            <a:xfrm>
              <a:off x="6324800" y="4466800"/>
              <a:ext cx="131525" cy="136750"/>
            </a:xfrm>
            <a:custGeom>
              <a:avLst/>
              <a:gdLst/>
              <a:ahLst/>
              <a:cxnLst/>
              <a:rect l="l" t="t" r="r" b="b"/>
              <a:pathLst>
                <a:path w="5261" h="5470" extrusionOk="0">
                  <a:moveTo>
                    <a:pt x="708" y="1256"/>
                  </a:moveTo>
                  <a:lnTo>
                    <a:pt x="708" y="1256"/>
                  </a:lnTo>
                  <a:cubicBezTo>
                    <a:pt x="1634" y="2104"/>
                    <a:pt x="4257" y="2529"/>
                    <a:pt x="4218" y="4033"/>
                  </a:cubicBezTo>
                  <a:cubicBezTo>
                    <a:pt x="4199" y="4547"/>
                    <a:pt x="3889" y="4723"/>
                    <a:pt x="3520" y="4723"/>
                  </a:cubicBezTo>
                  <a:cubicBezTo>
                    <a:pt x="3140" y="4723"/>
                    <a:pt x="2698" y="4537"/>
                    <a:pt x="2444" y="4342"/>
                  </a:cubicBezTo>
                  <a:cubicBezTo>
                    <a:pt x="2058" y="4033"/>
                    <a:pt x="1750" y="3686"/>
                    <a:pt x="1479" y="3300"/>
                  </a:cubicBezTo>
                  <a:cubicBezTo>
                    <a:pt x="1094" y="2644"/>
                    <a:pt x="824" y="1989"/>
                    <a:pt x="708" y="1256"/>
                  </a:cubicBezTo>
                  <a:close/>
                  <a:moveTo>
                    <a:pt x="109" y="1"/>
                  </a:moveTo>
                  <a:cubicBezTo>
                    <a:pt x="0" y="1"/>
                    <a:pt x="250" y="2303"/>
                    <a:pt x="1055" y="3840"/>
                  </a:cubicBezTo>
                  <a:cubicBezTo>
                    <a:pt x="1442" y="4644"/>
                    <a:pt x="2471" y="5470"/>
                    <a:pt x="3399" y="5470"/>
                  </a:cubicBezTo>
                  <a:cubicBezTo>
                    <a:pt x="3675" y="5470"/>
                    <a:pt x="3941" y="5397"/>
                    <a:pt x="4180" y="5229"/>
                  </a:cubicBezTo>
                  <a:cubicBezTo>
                    <a:pt x="5260" y="4535"/>
                    <a:pt x="4566" y="3146"/>
                    <a:pt x="3717" y="2529"/>
                  </a:cubicBezTo>
                  <a:cubicBezTo>
                    <a:pt x="2868" y="1950"/>
                    <a:pt x="785" y="1024"/>
                    <a:pt x="129" y="21"/>
                  </a:cubicBezTo>
                  <a:cubicBezTo>
                    <a:pt x="121" y="7"/>
                    <a:pt x="115" y="1"/>
                    <a:pt x="1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23"/>
            <p:cNvSpPr/>
            <p:nvPr/>
          </p:nvSpPr>
          <p:spPr>
            <a:xfrm>
              <a:off x="6453325" y="4471950"/>
              <a:ext cx="155375" cy="95725"/>
            </a:xfrm>
            <a:custGeom>
              <a:avLst/>
              <a:gdLst/>
              <a:ahLst/>
              <a:cxnLst/>
              <a:rect l="l" t="t" r="r" b="b"/>
              <a:pathLst>
                <a:path w="6215" h="3829" extrusionOk="0">
                  <a:moveTo>
                    <a:pt x="1083" y="934"/>
                  </a:moveTo>
                  <a:lnTo>
                    <a:pt x="1083" y="934"/>
                  </a:lnTo>
                  <a:cubicBezTo>
                    <a:pt x="2202" y="1358"/>
                    <a:pt x="4633" y="818"/>
                    <a:pt x="5134" y="2130"/>
                  </a:cubicBezTo>
                  <a:lnTo>
                    <a:pt x="5095" y="2130"/>
                  </a:lnTo>
                  <a:cubicBezTo>
                    <a:pt x="5368" y="2856"/>
                    <a:pt x="4714" y="3108"/>
                    <a:pt x="4121" y="3108"/>
                  </a:cubicBezTo>
                  <a:cubicBezTo>
                    <a:pt x="3959" y="3108"/>
                    <a:pt x="3801" y="3089"/>
                    <a:pt x="3668" y="3056"/>
                  </a:cubicBezTo>
                  <a:cubicBezTo>
                    <a:pt x="3244" y="2901"/>
                    <a:pt x="2819" y="2709"/>
                    <a:pt x="2472" y="2438"/>
                  </a:cubicBezTo>
                  <a:cubicBezTo>
                    <a:pt x="1894" y="2014"/>
                    <a:pt x="1431" y="1513"/>
                    <a:pt x="1083" y="934"/>
                  </a:cubicBezTo>
                  <a:close/>
                  <a:moveTo>
                    <a:pt x="138" y="0"/>
                  </a:moveTo>
                  <a:cubicBezTo>
                    <a:pt x="0" y="0"/>
                    <a:pt x="1014" y="1978"/>
                    <a:pt x="2279" y="3094"/>
                  </a:cubicBezTo>
                  <a:cubicBezTo>
                    <a:pt x="2754" y="3501"/>
                    <a:pt x="3546" y="3828"/>
                    <a:pt x="4260" y="3828"/>
                  </a:cubicBezTo>
                  <a:cubicBezTo>
                    <a:pt x="4765" y="3828"/>
                    <a:pt x="5232" y="3664"/>
                    <a:pt x="5520" y="3249"/>
                  </a:cubicBezTo>
                  <a:cubicBezTo>
                    <a:pt x="6214" y="2246"/>
                    <a:pt x="5134" y="1243"/>
                    <a:pt x="4170" y="1011"/>
                  </a:cubicBezTo>
                  <a:cubicBezTo>
                    <a:pt x="3205" y="780"/>
                    <a:pt x="1045" y="703"/>
                    <a:pt x="158" y="8"/>
                  </a:cubicBezTo>
                  <a:cubicBezTo>
                    <a:pt x="149" y="3"/>
                    <a:pt x="143"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23"/>
            <p:cNvSpPr/>
            <p:nvPr/>
          </p:nvSpPr>
          <p:spPr>
            <a:xfrm>
              <a:off x="6582700" y="4437050"/>
              <a:ext cx="161300" cy="67600"/>
            </a:xfrm>
            <a:custGeom>
              <a:avLst/>
              <a:gdLst/>
              <a:ahLst/>
              <a:cxnLst/>
              <a:rect l="l" t="t" r="r" b="b"/>
              <a:pathLst>
                <a:path w="6452" h="2704" extrusionOk="0">
                  <a:moveTo>
                    <a:pt x="4432" y="384"/>
                  </a:moveTo>
                  <a:cubicBezTo>
                    <a:pt x="4903" y="384"/>
                    <a:pt x="5287" y="471"/>
                    <a:pt x="5476" y="710"/>
                  </a:cubicBezTo>
                  <a:cubicBezTo>
                    <a:pt x="6054" y="1481"/>
                    <a:pt x="5013" y="1944"/>
                    <a:pt x="4434" y="2021"/>
                  </a:cubicBezTo>
                  <a:cubicBezTo>
                    <a:pt x="4010" y="2021"/>
                    <a:pt x="3547" y="1983"/>
                    <a:pt x="3122" y="1867"/>
                  </a:cubicBezTo>
                  <a:cubicBezTo>
                    <a:pt x="2505" y="1674"/>
                    <a:pt x="1888" y="1366"/>
                    <a:pt x="1386" y="941"/>
                  </a:cubicBezTo>
                  <a:cubicBezTo>
                    <a:pt x="2115" y="759"/>
                    <a:pt x="3458" y="384"/>
                    <a:pt x="4432" y="384"/>
                  </a:cubicBezTo>
                  <a:close/>
                  <a:moveTo>
                    <a:pt x="4495" y="0"/>
                  </a:moveTo>
                  <a:cubicBezTo>
                    <a:pt x="4408" y="0"/>
                    <a:pt x="4323" y="5"/>
                    <a:pt x="4241" y="15"/>
                  </a:cubicBezTo>
                  <a:cubicBezTo>
                    <a:pt x="3322" y="89"/>
                    <a:pt x="1739" y="442"/>
                    <a:pt x="423" y="442"/>
                  </a:cubicBezTo>
                  <a:cubicBezTo>
                    <a:pt x="358" y="442"/>
                    <a:pt x="293" y="442"/>
                    <a:pt x="229" y="440"/>
                  </a:cubicBezTo>
                  <a:cubicBezTo>
                    <a:pt x="226" y="439"/>
                    <a:pt x="223" y="439"/>
                    <a:pt x="220" y="439"/>
                  </a:cubicBezTo>
                  <a:cubicBezTo>
                    <a:pt x="1" y="439"/>
                    <a:pt x="1637" y="1913"/>
                    <a:pt x="3161" y="2523"/>
                  </a:cubicBezTo>
                  <a:cubicBezTo>
                    <a:pt x="3465" y="2640"/>
                    <a:pt x="3832" y="2703"/>
                    <a:pt x="4205" y="2703"/>
                  </a:cubicBezTo>
                  <a:cubicBezTo>
                    <a:pt x="5064" y="2703"/>
                    <a:pt x="5955" y="2365"/>
                    <a:pt x="6170" y="1558"/>
                  </a:cubicBezTo>
                  <a:cubicBezTo>
                    <a:pt x="6451" y="539"/>
                    <a:pt x="5387" y="0"/>
                    <a:pt x="44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23"/>
            <p:cNvSpPr/>
            <p:nvPr/>
          </p:nvSpPr>
          <p:spPr>
            <a:xfrm>
              <a:off x="6711850" y="4344475"/>
              <a:ext cx="139825" cy="65050"/>
            </a:xfrm>
            <a:custGeom>
              <a:avLst/>
              <a:gdLst/>
              <a:ahLst/>
              <a:cxnLst/>
              <a:rect l="l" t="t" r="r" b="b"/>
              <a:pathLst>
                <a:path w="5593" h="2602" extrusionOk="0">
                  <a:moveTo>
                    <a:pt x="4332" y="356"/>
                  </a:moveTo>
                  <a:cubicBezTo>
                    <a:pt x="4461" y="356"/>
                    <a:pt x="4575" y="382"/>
                    <a:pt x="4669" y="439"/>
                  </a:cubicBezTo>
                  <a:cubicBezTo>
                    <a:pt x="5363" y="864"/>
                    <a:pt x="4669" y="1597"/>
                    <a:pt x="4206" y="1828"/>
                  </a:cubicBezTo>
                  <a:cubicBezTo>
                    <a:pt x="3859" y="1982"/>
                    <a:pt x="3473" y="2060"/>
                    <a:pt x="3087" y="2098"/>
                  </a:cubicBezTo>
                  <a:cubicBezTo>
                    <a:pt x="2991" y="2105"/>
                    <a:pt x="2893" y="2108"/>
                    <a:pt x="2795" y="2108"/>
                  </a:cubicBezTo>
                  <a:cubicBezTo>
                    <a:pt x="2305" y="2108"/>
                    <a:pt x="1801" y="2027"/>
                    <a:pt x="1351" y="1867"/>
                  </a:cubicBezTo>
                  <a:cubicBezTo>
                    <a:pt x="2085" y="1400"/>
                    <a:pt x="3511" y="356"/>
                    <a:pt x="4332" y="356"/>
                  </a:cubicBezTo>
                  <a:close/>
                  <a:moveTo>
                    <a:pt x="4371" y="0"/>
                  </a:moveTo>
                  <a:cubicBezTo>
                    <a:pt x="4043" y="0"/>
                    <a:pt x="3703" y="81"/>
                    <a:pt x="3434" y="208"/>
                  </a:cubicBezTo>
                  <a:cubicBezTo>
                    <a:pt x="2393" y="825"/>
                    <a:pt x="1313" y="1327"/>
                    <a:pt x="232" y="1790"/>
                  </a:cubicBezTo>
                  <a:cubicBezTo>
                    <a:pt x="1" y="1867"/>
                    <a:pt x="1814" y="2600"/>
                    <a:pt x="3319" y="2600"/>
                  </a:cubicBezTo>
                  <a:cubicBezTo>
                    <a:pt x="3343" y="2601"/>
                    <a:pt x="3368" y="2601"/>
                    <a:pt x="3393" y="2601"/>
                  </a:cubicBezTo>
                  <a:cubicBezTo>
                    <a:pt x="4315" y="2601"/>
                    <a:pt x="5593" y="1916"/>
                    <a:pt x="5517" y="902"/>
                  </a:cubicBezTo>
                  <a:cubicBezTo>
                    <a:pt x="5469" y="242"/>
                    <a:pt x="4939" y="0"/>
                    <a:pt x="4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23"/>
            <p:cNvSpPr/>
            <p:nvPr/>
          </p:nvSpPr>
          <p:spPr>
            <a:xfrm>
              <a:off x="6828150" y="4201200"/>
              <a:ext cx="128700" cy="84200"/>
            </a:xfrm>
            <a:custGeom>
              <a:avLst/>
              <a:gdLst/>
              <a:ahLst/>
              <a:cxnLst/>
              <a:rect l="l" t="t" r="r" b="b"/>
              <a:pathLst>
                <a:path w="5148" h="3368" extrusionOk="0">
                  <a:moveTo>
                    <a:pt x="3611" y="379"/>
                  </a:moveTo>
                  <a:cubicBezTo>
                    <a:pt x="3635" y="379"/>
                    <a:pt x="3658" y="380"/>
                    <a:pt x="3682" y="384"/>
                  </a:cubicBezTo>
                  <a:cubicBezTo>
                    <a:pt x="4530" y="538"/>
                    <a:pt x="4144" y="1464"/>
                    <a:pt x="3759" y="1850"/>
                  </a:cubicBezTo>
                  <a:cubicBezTo>
                    <a:pt x="3489" y="2120"/>
                    <a:pt x="3180" y="2351"/>
                    <a:pt x="2833" y="2506"/>
                  </a:cubicBezTo>
                  <a:cubicBezTo>
                    <a:pt x="2293" y="2776"/>
                    <a:pt x="1714" y="2930"/>
                    <a:pt x="1135" y="2930"/>
                  </a:cubicBezTo>
                  <a:cubicBezTo>
                    <a:pt x="1697" y="2144"/>
                    <a:pt x="2839" y="379"/>
                    <a:pt x="3611" y="379"/>
                  </a:cubicBezTo>
                  <a:close/>
                  <a:moveTo>
                    <a:pt x="3803" y="0"/>
                  </a:moveTo>
                  <a:cubicBezTo>
                    <a:pt x="3317" y="0"/>
                    <a:pt x="2784" y="294"/>
                    <a:pt x="2447" y="654"/>
                  </a:cubicBezTo>
                  <a:cubicBezTo>
                    <a:pt x="1714" y="1580"/>
                    <a:pt x="943" y="2467"/>
                    <a:pt x="55" y="3277"/>
                  </a:cubicBezTo>
                  <a:cubicBezTo>
                    <a:pt x="0" y="3332"/>
                    <a:pt x="210" y="3368"/>
                    <a:pt x="568" y="3368"/>
                  </a:cubicBezTo>
                  <a:cubicBezTo>
                    <a:pt x="1214" y="3368"/>
                    <a:pt x="2339" y="3252"/>
                    <a:pt x="3257" y="2930"/>
                  </a:cubicBezTo>
                  <a:cubicBezTo>
                    <a:pt x="4106" y="2583"/>
                    <a:pt x="5147" y="1464"/>
                    <a:pt x="4685" y="538"/>
                  </a:cubicBezTo>
                  <a:cubicBezTo>
                    <a:pt x="4475" y="151"/>
                    <a:pt x="4151" y="0"/>
                    <a:pt x="3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23"/>
            <p:cNvSpPr/>
            <p:nvPr/>
          </p:nvSpPr>
          <p:spPr>
            <a:xfrm>
              <a:off x="6871950" y="4012425"/>
              <a:ext cx="63675" cy="131525"/>
            </a:xfrm>
            <a:custGeom>
              <a:avLst/>
              <a:gdLst/>
              <a:ahLst/>
              <a:cxnLst/>
              <a:rect l="l" t="t" r="r" b="b"/>
              <a:pathLst>
                <a:path w="2547" h="5261" extrusionOk="0">
                  <a:moveTo>
                    <a:pt x="1091" y="518"/>
                  </a:moveTo>
                  <a:cubicBezTo>
                    <a:pt x="1547" y="518"/>
                    <a:pt x="1775" y="1209"/>
                    <a:pt x="1775" y="1647"/>
                  </a:cubicBezTo>
                  <a:cubicBezTo>
                    <a:pt x="1775" y="2033"/>
                    <a:pt x="1698" y="2380"/>
                    <a:pt x="1544" y="2765"/>
                  </a:cubicBezTo>
                  <a:cubicBezTo>
                    <a:pt x="1351" y="3306"/>
                    <a:pt x="1042" y="3807"/>
                    <a:pt x="618" y="4270"/>
                  </a:cubicBezTo>
                  <a:cubicBezTo>
                    <a:pt x="502" y="3267"/>
                    <a:pt x="39" y="1107"/>
                    <a:pt x="695" y="644"/>
                  </a:cubicBezTo>
                  <a:lnTo>
                    <a:pt x="734" y="644"/>
                  </a:lnTo>
                  <a:cubicBezTo>
                    <a:pt x="865" y="556"/>
                    <a:pt x="985" y="518"/>
                    <a:pt x="1091" y="518"/>
                  </a:cubicBezTo>
                  <a:close/>
                  <a:moveTo>
                    <a:pt x="1156" y="0"/>
                  </a:moveTo>
                  <a:cubicBezTo>
                    <a:pt x="411" y="0"/>
                    <a:pt x="1" y="945"/>
                    <a:pt x="1" y="1685"/>
                  </a:cubicBezTo>
                  <a:cubicBezTo>
                    <a:pt x="116" y="2843"/>
                    <a:pt x="155" y="4039"/>
                    <a:pt x="116" y="5234"/>
                  </a:cubicBezTo>
                  <a:cubicBezTo>
                    <a:pt x="116" y="5252"/>
                    <a:pt x="124" y="5260"/>
                    <a:pt x="140" y="5260"/>
                  </a:cubicBezTo>
                  <a:cubicBezTo>
                    <a:pt x="323" y="5260"/>
                    <a:pt x="1555" y="4013"/>
                    <a:pt x="2161" y="2765"/>
                  </a:cubicBezTo>
                  <a:cubicBezTo>
                    <a:pt x="2547" y="1917"/>
                    <a:pt x="2508" y="412"/>
                    <a:pt x="1505" y="65"/>
                  </a:cubicBezTo>
                  <a:cubicBezTo>
                    <a:pt x="1382" y="21"/>
                    <a:pt x="1265" y="0"/>
                    <a:pt x="115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23"/>
            <p:cNvSpPr/>
            <p:nvPr/>
          </p:nvSpPr>
          <p:spPr>
            <a:xfrm>
              <a:off x="5416650" y="4116250"/>
              <a:ext cx="1450750" cy="337150"/>
            </a:xfrm>
            <a:custGeom>
              <a:avLst/>
              <a:gdLst/>
              <a:ahLst/>
              <a:cxnLst/>
              <a:rect l="l" t="t" r="r" b="b"/>
              <a:pathLst>
                <a:path w="58030" h="13486" extrusionOk="0">
                  <a:moveTo>
                    <a:pt x="6659" y="0"/>
                  </a:moveTo>
                  <a:cubicBezTo>
                    <a:pt x="5441" y="0"/>
                    <a:pt x="4378" y="271"/>
                    <a:pt x="3356" y="811"/>
                  </a:cubicBezTo>
                  <a:cubicBezTo>
                    <a:pt x="1196" y="1969"/>
                    <a:pt x="0" y="4939"/>
                    <a:pt x="849" y="7254"/>
                  </a:cubicBezTo>
                  <a:cubicBezTo>
                    <a:pt x="1235" y="8527"/>
                    <a:pt x="2353" y="9414"/>
                    <a:pt x="3665" y="9607"/>
                  </a:cubicBezTo>
                  <a:cubicBezTo>
                    <a:pt x="3790" y="9616"/>
                    <a:pt x="3922" y="9621"/>
                    <a:pt x="4060" y="9621"/>
                  </a:cubicBezTo>
                  <a:cubicBezTo>
                    <a:pt x="5073" y="9621"/>
                    <a:pt x="6380" y="9360"/>
                    <a:pt x="7060" y="8681"/>
                  </a:cubicBezTo>
                  <a:cubicBezTo>
                    <a:pt x="7870" y="7678"/>
                    <a:pt x="8063" y="6328"/>
                    <a:pt x="7484" y="5171"/>
                  </a:cubicBezTo>
                  <a:cubicBezTo>
                    <a:pt x="7241" y="4636"/>
                    <a:pt x="6737" y="4223"/>
                    <a:pt x="6224" y="4223"/>
                  </a:cubicBezTo>
                  <a:cubicBezTo>
                    <a:pt x="5923" y="4223"/>
                    <a:pt x="5619" y="4365"/>
                    <a:pt x="5362" y="4708"/>
                  </a:cubicBezTo>
                  <a:cubicBezTo>
                    <a:pt x="4977" y="5248"/>
                    <a:pt x="5092" y="6444"/>
                    <a:pt x="5902" y="6482"/>
                  </a:cubicBezTo>
                  <a:cubicBezTo>
                    <a:pt x="5921" y="6484"/>
                    <a:pt x="5939" y="6484"/>
                    <a:pt x="5957" y="6484"/>
                  </a:cubicBezTo>
                  <a:cubicBezTo>
                    <a:pt x="6429" y="6484"/>
                    <a:pt x="6745" y="6002"/>
                    <a:pt x="6597" y="5556"/>
                  </a:cubicBezTo>
                  <a:cubicBezTo>
                    <a:pt x="6407" y="5272"/>
                    <a:pt x="6494" y="4973"/>
                    <a:pt x="6688" y="4973"/>
                  </a:cubicBezTo>
                  <a:cubicBezTo>
                    <a:pt x="6810" y="4973"/>
                    <a:pt x="6973" y="5090"/>
                    <a:pt x="7137" y="5402"/>
                  </a:cubicBezTo>
                  <a:cubicBezTo>
                    <a:pt x="7484" y="6096"/>
                    <a:pt x="7445" y="6907"/>
                    <a:pt x="7060" y="7562"/>
                  </a:cubicBezTo>
                  <a:cubicBezTo>
                    <a:pt x="6558" y="8372"/>
                    <a:pt x="5825" y="8565"/>
                    <a:pt x="4938" y="8681"/>
                  </a:cubicBezTo>
                  <a:cubicBezTo>
                    <a:pt x="4802" y="8696"/>
                    <a:pt x="4670" y="8703"/>
                    <a:pt x="4540" y="8703"/>
                  </a:cubicBezTo>
                  <a:cubicBezTo>
                    <a:pt x="2596" y="8703"/>
                    <a:pt x="1285" y="7121"/>
                    <a:pt x="1466" y="5132"/>
                  </a:cubicBezTo>
                  <a:cubicBezTo>
                    <a:pt x="1653" y="2558"/>
                    <a:pt x="3824" y="921"/>
                    <a:pt x="6235" y="921"/>
                  </a:cubicBezTo>
                  <a:cubicBezTo>
                    <a:pt x="6317" y="921"/>
                    <a:pt x="6399" y="923"/>
                    <a:pt x="6481" y="927"/>
                  </a:cubicBezTo>
                  <a:cubicBezTo>
                    <a:pt x="13843" y="1155"/>
                    <a:pt x="25220" y="13485"/>
                    <a:pt x="39150" y="13485"/>
                  </a:cubicBezTo>
                  <a:cubicBezTo>
                    <a:pt x="41717" y="13485"/>
                    <a:pt x="44371" y="13066"/>
                    <a:pt x="47103" y="12076"/>
                  </a:cubicBezTo>
                  <a:cubicBezTo>
                    <a:pt x="49301" y="11304"/>
                    <a:pt x="51346" y="10108"/>
                    <a:pt x="53082" y="8565"/>
                  </a:cubicBezTo>
                  <a:cubicBezTo>
                    <a:pt x="55165" y="6714"/>
                    <a:pt x="56592" y="4553"/>
                    <a:pt x="57904" y="2162"/>
                  </a:cubicBezTo>
                  <a:cubicBezTo>
                    <a:pt x="58029" y="1936"/>
                    <a:pt x="57959" y="1775"/>
                    <a:pt x="57842" y="1775"/>
                  </a:cubicBezTo>
                  <a:cubicBezTo>
                    <a:pt x="57779" y="1775"/>
                    <a:pt x="57702" y="1822"/>
                    <a:pt x="57634" y="1930"/>
                  </a:cubicBezTo>
                  <a:cubicBezTo>
                    <a:pt x="53931" y="7832"/>
                    <a:pt x="47990" y="11960"/>
                    <a:pt x="41007" y="12269"/>
                  </a:cubicBezTo>
                  <a:cubicBezTo>
                    <a:pt x="40657" y="12285"/>
                    <a:pt x="40307" y="12292"/>
                    <a:pt x="39958" y="12292"/>
                  </a:cubicBezTo>
                  <a:cubicBezTo>
                    <a:pt x="27605" y="12292"/>
                    <a:pt x="16459" y="2572"/>
                    <a:pt x="10532" y="696"/>
                  </a:cubicBezTo>
                  <a:cubicBezTo>
                    <a:pt x="9048" y="232"/>
                    <a:pt x="7787" y="0"/>
                    <a:pt x="66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23"/>
            <p:cNvSpPr/>
            <p:nvPr/>
          </p:nvSpPr>
          <p:spPr>
            <a:xfrm>
              <a:off x="6013625" y="4390175"/>
              <a:ext cx="116250" cy="206925"/>
            </a:xfrm>
            <a:custGeom>
              <a:avLst/>
              <a:gdLst/>
              <a:ahLst/>
              <a:cxnLst/>
              <a:rect l="l" t="t" r="r" b="b"/>
              <a:pathLst>
                <a:path w="4650" h="8277" extrusionOk="0">
                  <a:moveTo>
                    <a:pt x="309" y="926"/>
                  </a:moveTo>
                  <a:cubicBezTo>
                    <a:pt x="425" y="1697"/>
                    <a:pt x="2778" y="5054"/>
                    <a:pt x="3048" y="5439"/>
                  </a:cubicBezTo>
                  <a:cubicBezTo>
                    <a:pt x="3395" y="5941"/>
                    <a:pt x="3704" y="6944"/>
                    <a:pt x="3009" y="7137"/>
                  </a:cubicBezTo>
                  <a:cubicBezTo>
                    <a:pt x="2922" y="7160"/>
                    <a:pt x="2837" y="7171"/>
                    <a:pt x="2754" y="7171"/>
                  </a:cubicBezTo>
                  <a:cubicBezTo>
                    <a:pt x="1444" y="7171"/>
                    <a:pt x="681" y="4445"/>
                    <a:pt x="463" y="3356"/>
                  </a:cubicBezTo>
                  <a:cubicBezTo>
                    <a:pt x="309" y="2546"/>
                    <a:pt x="270" y="1736"/>
                    <a:pt x="309" y="926"/>
                  </a:cubicBezTo>
                  <a:close/>
                  <a:moveTo>
                    <a:pt x="270" y="0"/>
                  </a:moveTo>
                  <a:cubicBezTo>
                    <a:pt x="77" y="1273"/>
                    <a:pt x="0" y="2546"/>
                    <a:pt x="77" y="3858"/>
                  </a:cubicBezTo>
                  <a:cubicBezTo>
                    <a:pt x="193" y="5362"/>
                    <a:pt x="926" y="8024"/>
                    <a:pt x="2816" y="8256"/>
                  </a:cubicBezTo>
                  <a:cubicBezTo>
                    <a:pt x="2916" y="8270"/>
                    <a:pt x="3009" y="8277"/>
                    <a:pt x="3097" y="8277"/>
                  </a:cubicBezTo>
                  <a:cubicBezTo>
                    <a:pt x="4650" y="8277"/>
                    <a:pt x="4470" y="6115"/>
                    <a:pt x="3704" y="5092"/>
                  </a:cubicBezTo>
                  <a:cubicBezTo>
                    <a:pt x="1003" y="1620"/>
                    <a:pt x="309" y="116"/>
                    <a:pt x="2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23"/>
            <p:cNvSpPr/>
            <p:nvPr/>
          </p:nvSpPr>
          <p:spPr>
            <a:xfrm>
              <a:off x="6178525" y="4442250"/>
              <a:ext cx="136025" cy="176550"/>
            </a:xfrm>
            <a:custGeom>
              <a:avLst/>
              <a:gdLst/>
              <a:ahLst/>
              <a:cxnLst/>
              <a:rect l="l" t="t" r="r" b="b"/>
              <a:pathLst>
                <a:path w="5441" h="7062" extrusionOk="0">
                  <a:moveTo>
                    <a:pt x="155" y="810"/>
                  </a:moveTo>
                  <a:cubicBezTo>
                    <a:pt x="387" y="1466"/>
                    <a:pt x="3126" y="4128"/>
                    <a:pt x="3396" y="4398"/>
                  </a:cubicBezTo>
                  <a:cubicBezTo>
                    <a:pt x="3820" y="4822"/>
                    <a:pt x="4283" y="5671"/>
                    <a:pt x="3666" y="5980"/>
                  </a:cubicBezTo>
                  <a:cubicBezTo>
                    <a:pt x="3537" y="6044"/>
                    <a:pt x="3407" y="6074"/>
                    <a:pt x="3277" y="6074"/>
                  </a:cubicBezTo>
                  <a:cubicBezTo>
                    <a:pt x="2167" y="6074"/>
                    <a:pt x="1079" y="3903"/>
                    <a:pt x="734" y="2971"/>
                  </a:cubicBezTo>
                  <a:cubicBezTo>
                    <a:pt x="464" y="2276"/>
                    <a:pt x="271" y="1543"/>
                    <a:pt x="155" y="810"/>
                  </a:cubicBezTo>
                  <a:close/>
                  <a:moveTo>
                    <a:pt x="1" y="0"/>
                  </a:moveTo>
                  <a:cubicBezTo>
                    <a:pt x="1" y="1196"/>
                    <a:pt x="194" y="2353"/>
                    <a:pt x="464" y="3511"/>
                  </a:cubicBezTo>
                  <a:cubicBezTo>
                    <a:pt x="843" y="4839"/>
                    <a:pt x="1931" y="7062"/>
                    <a:pt x="3618" y="7062"/>
                  </a:cubicBezTo>
                  <a:cubicBezTo>
                    <a:pt x="3647" y="7062"/>
                    <a:pt x="3675" y="7061"/>
                    <a:pt x="3704" y="7060"/>
                  </a:cubicBezTo>
                  <a:cubicBezTo>
                    <a:pt x="5440" y="6944"/>
                    <a:pt x="4862" y="4861"/>
                    <a:pt x="3936" y="4012"/>
                  </a:cubicBezTo>
                  <a:cubicBezTo>
                    <a:pt x="927" y="1312"/>
                    <a:pt x="39" y="116"/>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23"/>
            <p:cNvSpPr/>
            <p:nvPr/>
          </p:nvSpPr>
          <p:spPr>
            <a:xfrm>
              <a:off x="6048225" y="4094900"/>
              <a:ext cx="272100" cy="216575"/>
            </a:xfrm>
            <a:custGeom>
              <a:avLst/>
              <a:gdLst/>
              <a:ahLst/>
              <a:cxnLst/>
              <a:rect l="l" t="t" r="r" b="b"/>
              <a:pathLst>
                <a:path w="10884" h="8663" extrusionOk="0">
                  <a:moveTo>
                    <a:pt x="5296" y="809"/>
                  </a:moveTo>
                  <a:cubicBezTo>
                    <a:pt x="5830" y="809"/>
                    <a:pt x="6322" y="1144"/>
                    <a:pt x="6524" y="1935"/>
                  </a:cubicBezTo>
                  <a:cubicBezTo>
                    <a:pt x="6640" y="2398"/>
                    <a:pt x="6370" y="2900"/>
                    <a:pt x="6409" y="3363"/>
                  </a:cubicBezTo>
                  <a:cubicBezTo>
                    <a:pt x="6409" y="3494"/>
                    <a:pt x="6496" y="3563"/>
                    <a:pt x="6592" y="3563"/>
                  </a:cubicBezTo>
                  <a:cubicBezTo>
                    <a:pt x="6666" y="3563"/>
                    <a:pt x="6745" y="3523"/>
                    <a:pt x="6795" y="3440"/>
                  </a:cubicBezTo>
                  <a:cubicBezTo>
                    <a:pt x="7165" y="3020"/>
                    <a:pt x="7693" y="2790"/>
                    <a:pt x="8228" y="2790"/>
                  </a:cubicBezTo>
                  <a:cubicBezTo>
                    <a:pt x="8529" y="2790"/>
                    <a:pt x="8831" y="2863"/>
                    <a:pt x="9109" y="3016"/>
                  </a:cubicBezTo>
                  <a:cubicBezTo>
                    <a:pt x="9996" y="3671"/>
                    <a:pt x="9456" y="5060"/>
                    <a:pt x="8878" y="5677"/>
                  </a:cubicBezTo>
                  <a:cubicBezTo>
                    <a:pt x="7952" y="6565"/>
                    <a:pt x="6795" y="7182"/>
                    <a:pt x="5560" y="7490"/>
                  </a:cubicBezTo>
                  <a:cubicBezTo>
                    <a:pt x="4017" y="7876"/>
                    <a:pt x="2435" y="8108"/>
                    <a:pt x="815" y="8108"/>
                  </a:cubicBezTo>
                  <a:cubicBezTo>
                    <a:pt x="1934" y="6603"/>
                    <a:pt x="2705" y="5484"/>
                    <a:pt x="2975" y="4327"/>
                  </a:cubicBezTo>
                  <a:cubicBezTo>
                    <a:pt x="3207" y="3440"/>
                    <a:pt x="3284" y="2630"/>
                    <a:pt x="3708" y="1858"/>
                  </a:cubicBezTo>
                  <a:cubicBezTo>
                    <a:pt x="4072" y="1212"/>
                    <a:pt x="4709" y="809"/>
                    <a:pt x="5296" y="809"/>
                  </a:cubicBezTo>
                  <a:close/>
                  <a:moveTo>
                    <a:pt x="5467" y="0"/>
                  </a:moveTo>
                  <a:cubicBezTo>
                    <a:pt x="5055" y="0"/>
                    <a:pt x="4600" y="141"/>
                    <a:pt x="4133" y="469"/>
                  </a:cubicBezTo>
                  <a:cubicBezTo>
                    <a:pt x="3130" y="1164"/>
                    <a:pt x="2860" y="2475"/>
                    <a:pt x="2667" y="3594"/>
                  </a:cubicBezTo>
                  <a:cubicBezTo>
                    <a:pt x="2358" y="5330"/>
                    <a:pt x="198" y="8223"/>
                    <a:pt x="159" y="8378"/>
                  </a:cubicBezTo>
                  <a:lnTo>
                    <a:pt x="159" y="8416"/>
                  </a:lnTo>
                  <a:cubicBezTo>
                    <a:pt x="0" y="8575"/>
                    <a:pt x="731" y="8662"/>
                    <a:pt x="1750" y="8662"/>
                  </a:cubicBezTo>
                  <a:cubicBezTo>
                    <a:pt x="2712" y="8662"/>
                    <a:pt x="3931" y="8585"/>
                    <a:pt x="4904" y="8416"/>
                  </a:cubicBezTo>
                  <a:cubicBezTo>
                    <a:pt x="7065" y="7992"/>
                    <a:pt x="8955" y="7375"/>
                    <a:pt x="9996" y="5716"/>
                  </a:cubicBezTo>
                  <a:cubicBezTo>
                    <a:pt x="10614" y="4674"/>
                    <a:pt x="10884" y="3054"/>
                    <a:pt x="9726" y="2283"/>
                  </a:cubicBezTo>
                  <a:cubicBezTo>
                    <a:pt x="9376" y="2055"/>
                    <a:pt x="8986" y="1947"/>
                    <a:pt x="8596" y="1947"/>
                  </a:cubicBezTo>
                  <a:cubicBezTo>
                    <a:pt x="8127" y="1947"/>
                    <a:pt x="7658" y="2103"/>
                    <a:pt x="7257" y="2398"/>
                  </a:cubicBezTo>
                  <a:cubicBezTo>
                    <a:pt x="7486" y="1167"/>
                    <a:pt x="6653" y="0"/>
                    <a:pt x="54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23"/>
            <p:cNvSpPr/>
            <p:nvPr/>
          </p:nvSpPr>
          <p:spPr>
            <a:xfrm>
              <a:off x="6207475" y="4156575"/>
              <a:ext cx="349150" cy="218600"/>
            </a:xfrm>
            <a:custGeom>
              <a:avLst/>
              <a:gdLst/>
              <a:ahLst/>
              <a:cxnLst/>
              <a:rect l="l" t="t" r="r" b="b"/>
              <a:pathLst>
                <a:path w="13966" h="8744" extrusionOk="0">
                  <a:moveTo>
                    <a:pt x="9013" y="1156"/>
                  </a:moveTo>
                  <a:cubicBezTo>
                    <a:pt x="9430" y="1156"/>
                    <a:pt x="9742" y="1409"/>
                    <a:pt x="9683" y="1783"/>
                  </a:cubicBezTo>
                  <a:cubicBezTo>
                    <a:pt x="9634" y="2026"/>
                    <a:pt x="9830" y="2162"/>
                    <a:pt x="10040" y="2162"/>
                  </a:cubicBezTo>
                  <a:cubicBezTo>
                    <a:pt x="10163" y="2162"/>
                    <a:pt x="10292" y="2115"/>
                    <a:pt x="10377" y="2014"/>
                  </a:cubicBezTo>
                  <a:cubicBezTo>
                    <a:pt x="10632" y="1722"/>
                    <a:pt x="10949" y="1602"/>
                    <a:pt x="11264" y="1602"/>
                  </a:cubicBezTo>
                  <a:cubicBezTo>
                    <a:pt x="11905" y="1602"/>
                    <a:pt x="12537" y="2101"/>
                    <a:pt x="12615" y="2670"/>
                  </a:cubicBezTo>
                  <a:cubicBezTo>
                    <a:pt x="13073" y="6597"/>
                    <a:pt x="4926" y="8137"/>
                    <a:pt x="2113" y="8137"/>
                  </a:cubicBezTo>
                  <a:cubicBezTo>
                    <a:pt x="1610" y="8137"/>
                    <a:pt x="1278" y="8088"/>
                    <a:pt x="1196" y="7994"/>
                  </a:cubicBezTo>
                  <a:cubicBezTo>
                    <a:pt x="2816" y="7492"/>
                    <a:pt x="4321" y="6567"/>
                    <a:pt x="5517" y="5371"/>
                  </a:cubicBezTo>
                  <a:cubicBezTo>
                    <a:pt x="6057" y="4831"/>
                    <a:pt x="7446" y="2477"/>
                    <a:pt x="7754" y="1976"/>
                  </a:cubicBezTo>
                  <a:cubicBezTo>
                    <a:pt x="8113" y="1390"/>
                    <a:pt x="8611" y="1156"/>
                    <a:pt x="9013" y="1156"/>
                  </a:cubicBezTo>
                  <a:close/>
                  <a:moveTo>
                    <a:pt x="9159" y="0"/>
                  </a:moveTo>
                  <a:cubicBezTo>
                    <a:pt x="9051" y="0"/>
                    <a:pt x="8942" y="15"/>
                    <a:pt x="8834" y="47"/>
                  </a:cubicBezTo>
                  <a:cubicBezTo>
                    <a:pt x="7793" y="240"/>
                    <a:pt x="7253" y="1320"/>
                    <a:pt x="6905" y="2169"/>
                  </a:cubicBezTo>
                  <a:cubicBezTo>
                    <a:pt x="5208" y="6258"/>
                    <a:pt x="617" y="7840"/>
                    <a:pt x="502" y="7878"/>
                  </a:cubicBezTo>
                  <a:cubicBezTo>
                    <a:pt x="154" y="7917"/>
                    <a:pt x="0" y="8418"/>
                    <a:pt x="386" y="8534"/>
                  </a:cubicBezTo>
                  <a:cubicBezTo>
                    <a:pt x="979" y="8680"/>
                    <a:pt x="1665" y="8744"/>
                    <a:pt x="2399" y="8744"/>
                  </a:cubicBezTo>
                  <a:cubicBezTo>
                    <a:pt x="5346" y="8744"/>
                    <a:pt x="9065" y="7724"/>
                    <a:pt x="10609" y="6952"/>
                  </a:cubicBezTo>
                  <a:cubicBezTo>
                    <a:pt x="12229" y="6142"/>
                    <a:pt x="13965" y="4406"/>
                    <a:pt x="13502" y="2362"/>
                  </a:cubicBezTo>
                  <a:cubicBezTo>
                    <a:pt x="13335" y="1300"/>
                    <a:pt x="12419" y="623"/>
                    <a:pt x="11443" y="623"/>
                  </a:cubicBezTo>
                  <a:cubicBezTo>
                    <a:pt x="11071" y="623"/>
                    <a:pt x="10690" y="721"/>
                    <a:pt x="10339" y="934"/>
                  </a:cubicBezTo>
                  <a:cubicBezTo>
                    <a:pt x="10210" y="387"/>
                    <a:pt x="9704" y="0"/>
                    <a:pt x="9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23"/>
            <p:cNvSpPr/>
            <p:nvPr/>
          </p:nvSpPr>
          <p:spPr>
            <a:xfrm>
              <a:off x="6520900" y="4096675"/>
              <a:ext cx="282600" cy="266500"/>
            </a:xfrm>
            <a:custGeom>
              <a:avLst/>
              <a:gdLst/>
              <a:ahLst/>
              <a:cxnLst/>
              <a:rect l="l" t="t" r="r" b="b"/>
              <a:pathLst>
                <a:path w="11304" h="10660" extrusionOk="0">
                  <a:moveTo>
                    <a:pt x="5435" y="702"/>
                  </a:moveTo>
                  <a:cubicBezTo>
                    <a:pt x="6183" y="702"/>
                    <a:pt x="6673" y="1443"/>
                    <a:pt x="6636" y="2289"/>
                  </a:cubicBezTo>
                  <a:cubicBezTo>
                    <a:pt x="6613" y="2537"/>
                    <a:pt x="6801" y="2653"/>
                    <a:pt x="7000" y="2653"/>
                  </a:cubicBezTo>
                  <a:cubicBezTo>
                    <a:pt x="7142" y="2653"/>
                    <a:pt x="7289" y="2594"/>
                    <a:pt x="7369" y="2482"/>
                  </a:cubicBezTo>
                  <a:cubicBezTo>
                    <a:pt x="7737" y="1929"/>
                    <a:pt x="8232" y="1610"/>
                    <a:pt x="8680" y="1610"/>
                  </a:cubicBezTo>
                  <a:cubicBezTo>
                    <a:pt x="8889" y="1610"/>
                    <a:pt x="9088" y="1679"/>
                    <a:pt x="9259" y="1826"/>
                  </a:cubicBezTo>
                  <a:cubicBezTo>
                    <a:pt x="9645" y="2134"/>
                    <a:pt x="9684" y="2867"/>
                    <a:pt x="9452" y="3716"/>
                  </a:cubicBezTo>
                  <a:cubicBezTo>
                    <a:pt x="9298" y="4102"/>
                    <a:pt x="9143" y="4449"/>
                    <a:pt x="8951" y="4758"/>
                  </a:cubicBezTo>
                  <a:cubicBezTo>
                    <a:pt x="8333" y="5954"/>
                    <a:pt x="7446" y="6995"/>
                    <a:pt x="6366" y="7844"/>
                  </a:cubicBezTo>
                  <a:cubicBezTo>
                    <a:pt x="4861" y="9040"/>
                    <a:pt x="3048" y="9850"/>
                    <a:pt x="1119" y="10197"/>
                  </a:cubicBezTo>
                  <a:cubicBezTo>
                    <a:pt x="4051" y="8037"/>
                    <a:pt x="3318" y="3523"/>
                    <a:pt x="3704" y="2173"/>
                  </a:cubicBezTo>
                  <a:cubicBezTo>
                    <a:pt x="3858" y="1363"/>
                    <a:pt x="4514" y="784"/>
                    <a:pt x="5324" y="707"/>
                  </a:cubicBezTo>
                  <a:cubicBezTo>
                    <a:pt x="5362" y="704"/>
                    <a:pt x="5399" y="702"/>
                    <a:pt x="5435" y="702"/>
                  </a:cubicBezTo>
                  <a:close/>
                  <a:moveTo>
                    <a:pt x="5764" y="1"/>
                  </a:moveTo>
                  <a:cubicBezTo>
                    <a:pt x="4756" y="1"/>
                    <a:pt x="3823" y="557"/>
                    <a:pt x="3395" y="1479"/>
                  </a:cubicBezTo>
                  <a:cubicBezTo>
                    <a:pt x="2894" y="2559"/>
                    <a:pt x="2971" y="3832"/>
                    <a:pt x="2894" y="4951"/>
                  </a:cubicBezTo>
                  <a:cubicBezTo>
                    <a:pt x="2817" y="7034"/>
                    <a:pt x="2470" y="8693"/>
                    <a:pt x="657" y="10274"/>
                  </a:cubicBezTo>
                  <a:cubicBezTo>
                    <a:pt x="618" y="10274"/>
                    <a:pt x="1" y="10660"/>
                    <a:pt x="271" y="10660"/>
                  </a:cubicBezTo>
                  <a:cubicBezTo>
                    <a:pt x="4476" y="10351"/>
                    <a:pt x="8102" y="7882"/>
                    <a:pt x="9452" y="5799"/>
                  </a:cubicBezTo>
                  <a:cubicBezTo>
                    <a:pt x="10262" y="4565"/>
                    <a:pt x="11304" y="2366"/>
                    <a:pt x="9915" y="1093"/>
                  </a:cubicBezTo>
                  <a:cubicBezTo>
                    <a:pt x="9579" y="787"/>
                    <a:pt x="9243" y="663"/>
                    <a:pt x="8914" y="663"/>
                  </a:cubicBezTo>
                  <a:cubicBezTo>
                    <a:pt x="8412" y="663"/>
                    <a:pt x="7927" y="952"/>
                    <a:pt x="7485" y="1324"/>
                  </a:cubicBezTo>
                  <a:cubicBezTo>
                    <a:pt x="7330" y="707"/>
                    <a:pt x="6867" y="244"/>
                    <a:pt x="6289" y="51"/>
                  </a:cubicBezTo>
                  <a:cubicBezTo>
                    <a:pt x="6113" y="17"/>
                    <a:pt x="5937" y="1"/>
                    <a:pt x="57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23"/>
            <p:cNvSpPr/>
            <p:nvPr/>
          </p:nvSpPr>
          <p:spPr>
            <a:xfrm>
              <a:off x="1347450" y="4248200"/>
              <a:ext cx="1536650" cy="448075"/>
            </a:xfrm>
            <a:custGeom>
              <a:avLst/>
              <a:gdLst/>
              <a:ahLst/>
              <a:cxnLst/>
              <a:rect l="l" t="t" r="r" b="b"/>
              <a:pathLst>
                <a:path w="61466" h="17923" extrusionOk="0">
                  <a:moveTo>
                    <a:pt x="26870" y="3495"/>
                  </a:moveTo>
                  <a:cubicBezTo>
                    <a:pt x="28433" y="3495"/>
                    <a:pt x="29981" y="3812"/>
                    <a:pt x="31414" y="4445"/>
                  </a:cubicBezTo>
                  <a:cubicBezTo>
                    <a:pt x="32571" y="4946"/>
                    <a:pt x="33728" y="5370"/>
                    <a:pt x="34924" y="5833"/>
                  </a:cubicBezTo>
                  <a:cubicBezTo>
                    <a:pt x="35696" y="6181"/>
                    <a:pt x="36467" y="6566"/>
                    <a:pt x="37162" y="7029"/>
                  </a:cubicBezTo>
                  <a:cubicBezTo>
                    <a:pt x="36853" y="6875"/>
                    <a:pt x="36544" y="6759"/>
                    <a:pt x="36197" y="6644"/>
                  </a:cubicBezTo>
                  <a:cubicBezTo>
                    <a:pt x="35121" y="6265"/>
                    <a:pt x="34004" y="6148"/>
                    <a:pt x="32868" y="6148"/>
                  </a:cubicBezTo>
                  <a:cubicBezTo>
                    <a:pt x="31112" y="6148"/>
                    <a:pt x="29313" y="6427"/>
                    <a:pt x="27556" y="6451"/>
                  </a:cubicBezTo>
                  <a:cubicBezTo>
                    <a:pt x="26592" y="6451"/>
                    <a:pt x="24200" y="6451"/>
                    <a:pt x="24200" y="4869"/>
                  </a:cubicBezTo>
                  <a:cubicBezTo>
                    <a:pt x="24200" y="3905"/>
                    <a:pt x="25396" y="3596"/>
                    <a:pt x="26129" y="3519"/>
                  </a:cubicBezTo>
                  <a:cubicBezTo>
                    <a:pt x="26376" y="3503"/>
                    <a:pt x="26623" y="3495"/>
                    <a:pt x="26870" y="3495"/>
                  </a:cubicBezTo>
                  <a:close/>
                  <a:moveTo>
                    <a:pt x="56423" y="4269"/>
                  </a:moveTo>
                  <a:cubicBezTo>
                    <a:pt x="57276" y="4269"/>
                    <a:pt x="58090" y="4468"/>
                    <a:pt x="58688" y="4985"/>
                  </a:cubicBezTo>
                  <a:cubicBezTo>
                    <a:pt x="60809" y="6836"/>
                    <a:pt x="58417" y="9035"/>
                    <a:pt x="56604" y="9768"/>
                  </a:cubicBezTo>
                  <a:cubicBezTo>
                    <a:pt x="54881" y="10513"/>
                    <a:pt x="53051" y="10882"/>
                    <a:pt x="51220" y="10882"/>
                  </a:cubicBezTo>
                  <a:cubicBezTo>
                    <a:pt x="49731" y="10882"/>
                    <a:pt x="48241" y="10638"/>
                    <a:pt x="46806" y="10154"/>
                  </a:cubicBezTo>
                  <a:lnTo>
                    <a:pt x="46690" y="10115"/>
                  </a:lnTo>
                  <a:cubicBezTo>
                    <a:pt x="48580" y="8109"/>
                    <a:pt x="50741" y="6451"/>
                    <a:pt x="53132" y="5100"/>
                  </a:cubicBezTo>
                  <a:cubicBezTo>
                    <a:pt x="53984" y="4652"/>
                    <a:pt x="55240" y="4269"/>
                    <a:pt x="56423" y="4269"/>
                  </a:cubicBezTo>
                  <a:close/>
                  <a:moveTo>
                    <a:pt x="6706" y="4898"/>
                  </a:moveTo>
                  <a:cubicBezTo>
                    <a:pt x="8184" y="4898"/>
                    <a:pt x="9689" y="5264"/>
                    <a:pt x="11045" y="5679"/>
                  </a:cubicBezTo>
                  <a:cubicBezTo>
                    <a:pt x="11971" y="5988"/>
                    <a:pt x="12897" y="6296"/>
                    <a:pt x="13823" y="6644"/>
                  </a:cubicBezTo>
                  <a:cubicBezTo>
                    <a:pt x="13553" y="10193"/>
                    <a:pt x="9309" y="11929"/>
                    <a:pt x="6146" y="12044"/>
                  </a:cubicBezTo>
                  <a:cubicBezTo>
                    <a:pt x="5926" y="12059"/>
                    <a:pt x="5710" y="12067"/>
                    <a:pt x="5500" y="12067"/>
                  </a:cubicBezTo>
                  <a:cubicBezTo>
                    <a:pt x="4049" y="12067"/>
                    <a:pt x="2846" y="11665"/>
                    <a:pt x="2172" y="10115"/>
                  </a:cubicBezTo>
                  <a:cubicBezTo>
                    <a:pt x="1517" y="8572"/>
                    <a:pt x="1864" y="6605"/>
                    <a:pt x="3445" y="5679"/>
                  </a:cubicBezTo>
                  <a:cubicBezTo>
                    <a:pt x="4464" y="5111"/>
                    <a:pt x="5578" y="4898"/>
                    <a:pt x="6706" y="4898"/>
                  </a:cubicBezTo>
                  <a:close/>
                  <a:moveTo>
                    <a:pt x="9145" y="1"/>
                  </a:moveTo>
                  <a:cubicBezTo>
                    <a:pt x="8632" y="1"/>
                    <a:pt x="8137" y="66"/>
                    <a:pt x="7689" y="201"/>
                  </a:cubicBezTo>
                  <a:cubicBezTo>
                    <a:pt x="7581" y="201"/>
                    <a:pt x="7641" y="436"/>
                    <a:pt x="7743" y="436"/>
                  </a:cubicBezTo>
                  <a:cubicBezTo>
                    <a:pt x="7751" y="436"/>
                    <a:pt x="7758" y="435"/>
                    <a:pt x="7766" y="433"/>
                  </a:cubicBezTo>
                  <a:cubicBezTo>
                    <a:pt x="8099" y="354"/>
                    <a:pt x="8423" y="317"/>
                    <a:pt x="8738" y="317"/>
                  </a:cubicBezTo>
                  <a:cubicBezTo>
                    <a:pt x="11202" y="317"/>
                    <a:pt x="13087" y="2582"/>
                    <a:pt x="13668" y="4908"/>
                  </a:cubicBezTo>
                  <a:cubicBezTo>
                    <a:pt x="11932" y="4290"/>
                    <a:pt x="10158" y="3982"/>
                    <a:pt x="8345" y="3943"/>
                  </a:cubicBezTo>
                  <a:cubicBezTo>
                    <a:pt x="8270" y="3941"/>
                    <a:pt x="8194" y="3941"/>
                    <a:pt x="8118" y="3941"/>
                  </a:cubicBezTo>
                  <a:cubicBezTo>
                    <a:pt x="4664" y="3941"/>
                    <a:pt x="0" y="5659"/>
                    <a:pt x="1208" y="10000"/>
                  </a:cubicBezTo>
                  <a:cubicBezTo>
                    <a:pt x="1839" y="12218"/>
                    <a:pt x="3748" y="13070"/>
                    <a:pt x="5933" y="13070"/>
                  </a:cubicBezTo>
                  <a:cubicBezTo>
                    <a:pt x="8955" y="13070"/>
                    <a:pt x="12505" y="11440"/>
                    <a:pt x="13938" y="9537"/>
                  </a:cubicBezTo>
                  <a:cubicBezTo>
                    <a:pt x="14440" y="8804"/>
                    <a:pt x="14787" y="7955"/>
                    <a:pt x="14941" y="7068"/>
                  </a:cubicBezTo>
                  <a:cubicBezTo>
                    <a:pt x="18529" y="8457"/>
                    <a:pt x="22001" y="10077"/>
                    <a:pt x="25511" y="11697"/>
                  </a:cubicBezTo>
                  <a:cubicBezTo>
                    <a:pt x="28464" y="13060"/>
                    <a:pt x="31853" y="14395"/>
                    <a:pt x="35197" y="14395"/>
                  </a:cubicBezTo>
                  <a:cubicBezTo>
                    <a:pt x="35829" y="14395"/>
                    <a:pt x="36459" y="14347"/>
                    <a:pt x="37084" y="14243"/>
                  </a:cubicBezTo>
                  <a:cubicBezTo>
                    <a:pt x="38859" y="13973"/>
                    <a:pt x="40749" y="12662"/>
                    <a:pt x="40634" y="10656"/>
                  </a:cubicBezTo>
                  <a:cubicBezTo>
                    <a:pt x="40518" y="9768"/>
                    <a:pt x="40055" y="8920"/>
                    <a:pt x="39360" y="8379"/>
                  </a:cubicBezTo>
                  <a:lnTo>
                    <a:pt x="39360" y="8379"/>
                  </a:lnTo>
                  <a:cubicBezTo>
                    <a:pt x="40904" y="9305"/>
                    <a:pt x="42485" y="10115"/>
                    <a:pt x="44144" y="10810"/>
                  </a:cubicBezTo>
                  <a:cubicBezTo>
                    <a:pt x="43951" y="11041"/>
                    <a:pt x="41058" y="14282"/>
                    <a:pt x="39515" y="17677"/>
                  </a:cubicBezTo>
                  <a:cubicBezTo>
                    <a:pt x="39459" y="17845"/>
                    <a:pt x="39539" y="17923"/>
                    <a:pt x="39658" y="17923"/>
                  </a:cubicBezTo>
                  <a:cubicBezTo>
                    <a:pt x="39785" y="17923"/>
                    <a:pt x="39956" y="17835"/>
                    <a:pt x="40055" y="17677"/>
                  </a:cubicBezTo>
                  <a:cubicBezTo>
                    <a:pt x="41637" y="15362"/>
                    <a:pt x="43450" y="13240"/>
                    <a:pt x="45494" y="11311"/>
                  </a:cubicBezTo>
                  <a:cubicBezTo>
                    <a:pt x="45764" y="11427"/>
                    <a:pt x="46034" y="11543"/>
                    <a:pt x="46304" y="11620"/>
                  </a:cubicBezTo>
                  <a:cubicBezTo>
                    <a:pt x="47797" y="12118"/>
                    <a:pt x="49572" y="12407"/>
                    <a:pt x="51379" y="12407"/>
                  </a:cubicBezTo>
                  <a:cubicBezTo>
                    <a:pt x="54616" y="12407"/>
                    <a:pt x="57955" y="11478"/>
                    <a:pt x="59961" y="9151"/>
                  </a:cubicBezTo>
                  <a:cubicBezTo>
                    <a:pt x="61465" y="7376"/>
                    <a:pt x="61349" y="4715"/>
                    <a:pt x="59266" y="3364"/>
                  </a:cubicBezTo>
                  <a:cubicBezTo>
                    <a:pt x="58509" y="2897"/>
                    <a:pt x="57648" y="2707"/>
                    <a:pt x="56761" y="2707"/>
                  </a:cubicBezTo>
                  <a:cubicBezTo>
                    <a:pt x="54937" y="2707"/>
                    <a:pt x="53003" y="3511"/>
                    <a:pt x="51628" y="4367"/>
                  </a:cubicBezTo>
                  <a:cubicBezTo>
                    <a:pt x="49313" y="5833"/>
                    <a:pt x="47153" y="7569"/>
                    <a:pt x="45301" y="9537"/>
                  </a:cubicBezTo>
                  <a:cubicBezTo>
                    <a:pt x="43141" y="8611"/>
                    <a:pt x="41096" y="7569"/>
                    <a:pt x="39129" y="6373"/>
                  </a:cubicBezTo>
                  <a:cubicBezTo>
                    <a:pt x="36544" y="4830"/>
                    <a:pt x="33921" y="3905"/>
                    <a:pt x="31105" y="2979"/>
                  </a:cubicBezTo>
                  <a:cubicBezTo>
                    <a:pt x="30168" y="2667"/>
                    <a:pt x="28946" y="2453"/>
                    <a:pt x="27726" y="2453"/>
                  </a:cubicBezTo>
                  <a:cubicBezTo>
                    <a:pt x="26535" y="2453"/>
                    <a:pt x="25346" y="2657"/>
                    <a:pt x="24431" y="3172"/>
                  </a:cubicBezTo>
                  <a:cubicBezTo>
                    <a:pt x="23042" y="3982"/>
                    <a:pt x="23390" y="5679"/>
                    <a:pt x="24547" y="6528"/>
                  </a:cubicBezTo>
                  <a:cubicBezTo>
                    <a:pt x="25261" y="7056"/>
                    <a:pt x="26100" y="7159"/>
                    <a:pt x="26943" y="7159"/>
                  </a:cubicBezTo>
                  <a:cubicBezTo>
                    <a:pt x="27148" y="7159"/>
                    <a:pt x="27353" y="7153"/>
                    <a:pt x="27556" y="7145"/>
                  </a:cubicBezTo>
                  <a:cubicBezTo>
                    <a:pt x="29112" y="7116"/>
                    <a:pt x="30691" y="6863"/>
                    <a:pt x="32258" y="6863"/>
                  </a:cubicBezTo>
                  <a:cubicBezTo>
                    <a:pt x="32750" y="6863"/>
                    <a:pt x="33240" y="6888"/>
                    <a:pt x="33728" y="6952"/>
                  </a:cubicBezTo>
                  <a:cubicBezTo>
                    <a:pt x="35464" y="7106"/>
                    <a:pt x="37084" y="7801"/>
                    <a:pt x="38357" y="8958"/>
                  </a:cubicBezTo>
                  <a:cubicBezTo>
                    <a:pt x="40622" y="11148"/>
                    <a:pt x="38418" y="12857"/>
                    <a:pt x="36117" y="12857"/>
                  </a:cubicBezTo>
                  <a:cubicBezTo>
                    <a:pt x="36067" y="12857"/>
                    <a:pt x="36016" y="12856"/>
                    <a:pt x="35966" y="12854"/>
                  </a:cubicBezTo>
                  <a:cubicBezTo>
                    <a:pt x="31066" y="12777"/>
                    <a:pt x="26862" y="10733"/>
                    <a:pt x="22502" y="8727"/>
                  </a:cubicBezTo>
                  <a:cubicBezTo>
                    <a:pt x="20149" y="7647"/>
                    <a:pt x="17642" y="6373"/>
                    <a:pt x="15018" y="5370"/>
                  </a:cubicBezTo>
                  <a:cubicBezTo>
                    <a:pt x="14980" y="4252"/>
                    <a:pt x="14594" y="3133"/>
                    <a:pt x="13977" y="2207"/>
                  </a:cubicBezTo>
                  <a:cubicBezTo>
                    <a:pt x="13013" y="822"/>
                    <a:pt x="10968" y="1"/>
                    <a:pt x="9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23"/>
            <p:cNvSpPr/>
            <p:nvPr/>
          </p:nvSpPr>
          <p:spPr>
            <a:xfrm>
              <a:off x="7098338" y="1952700"/>
              <a:ext cx="630450" cy="722325"/>
            </a:xfrm>
            <a:custGeom>
              <a:avLst/>
              <a:gdLst/>
              <a:ahLst/>
              <a:cxnLst/>
              <a:rect l="l" t="t" r="r" b="b"/>
              <a:pathLst>
                <a:path w="25218" h="28893" extrusionOk="0">
                  <a:moveTo>
                    <a:pt x="14987" y="5522"/>
                  </a:moveTo>
                  <a:cubicBezTo>
                    <a:pt x="18539" y="5522"/>
                    <a:pt x="21185" y="8102"/>
                    <a:pt x="22517" y="11322"/>
                  </a:cubicBezTo>
                  <a:cubicBezTo>
                    <a:pt x="21745" y="12711"/>
                    <a:pt x="20550" y="13830"/>
                    <a:pt x="19122" y="14563"/>
                  </a:cubicBezTo>
                  <a:cubicBezTo>
                    <a:pt x="18177" y="15042"/>
                    <a:pt x="17120" y="15278"/>
                    <a:pt x="16064" y="15278"/>
                  </a:cubicBezTo>
                  <a:cubicBezTo>
                    <a:pt x="14144" y="15278"/>
                    <a:pt x="12226" y="14499"/>
                    <a:pt x="10982" y="12981"/>
                  </a:cubicBezTo>
                  <a:cubicBezTo>
                    <a:pt x="8398" y="9856"/>
                    <a:pt x="10597" y="5767"/>
                    <a:pt x="14532" y="5536"/>
                  </a:cubicBezTo>
                  <a:cubicBezTo>
                    <a:pt x="14685" y="5526"/>
                    <a:pt x="14837" y="5522"/>
                    <a:pt x="14987" y="5522"/>
                  </a:cubicBezTo>
                  <a:close/>
                  <a:moveTo>
                    <a:pt x="5135" y="18214"/>
                  </a:moveTo>
                  <a:cubicBezTo>
                    <a:pt x="5524" y="18214"/>
                    <a:pt x="5823" y="18564"/>
                    <a:pt x="6122" y="19192"/>
                  </a:cubicBezTo>
                  <a:cubicBezTo>
                    <a:pt x="6353" y="19655"/>
                    <a:pt x="6508" y="20156"/>
                    <a:pt x="6623" y="20658"/>
                  </a:cubicBezTo>
                  <a:cubicBezTo>
                    <a:pt x="6816" y="21468"/>
                    <a:pt x="6855" y="22278"/>
                    <a:pt x="6739" y="23088"/>
                  </a:cubicBezTo>
                  <a:cubicBezTo>
                    <a:pt x="6739" y="23242"/>
                    <a:pt x="6700" y="23358"/>
                    <a:pt x="6700" y="23474"/>
                  </a:cubicBezTo>
                  <a:lnTo>
                    <a:pt x="6430" y="23204"/>
                  </a:lnTo>
                  <a:cubicBezTo>
                    <a:pt x="5890" y="22587"/>
                    <a:pt x="5427" y="21931"/>
                    <a:pt x="5042" y="21236"/>
                  </a:cubicBezTo>
                  <a:cubicBezTo>
                    <a:pt x="4926" y="20966"/>
                    <a:pt x="4810" y="20735"/>
                    <a:pt x="4694" y="20465"/>
                  </a:cubicBezTo>
                  <a:cubicBezTo>
                    <a:pt x="4309" y="19578"/>
                    <a:pt x="4154" y="18536"/>
                    <a:pt x="4772" y="18305"/>
                  </a:cubicBezTo>
                  <a:cubicBezTo>
                    <a:pt x="4902" y="18244"/>
                    <a:pt x="5022" y="18214"/>
                    <a:pt x="5135" y="18214"/>
                  </a:cubicBezTo>
                  <a:close/>
                  <a:moveTo>
                    <a:pt x="20215" y="1"/>
                  </a:moveTo>
                  <a:cubicBezTo>
                    <a:pt x="19973" y="1"/>
                    <a:pt x="19725" y="31"/>
                    <a:pt x="19469" y="96"/>
                  </a:cubicBezTo>
                  <a:cubicBezTo>
                    <a:pt x="18081" y="405"/>
                    <a:pt x="16923" y="2179"/>
                    <a:pt x="17811" y="3530"/>
                  </a:cubicBezTo>
                  <a:cubicBezTo>
                    <a:pt x="18079" y="3939"/>
                    <a:pt x="18472" y="4115"/>
                    <a:pt x="18860" y="4115"/>
                  </a:cubicBezTo>
                  <a:cubicBezTo>
                    <a:pt x="19642" y="4115"/>
                    <a:pt x="20409" y="3403"/>
                    <a:pt x="20125" y="2449"/>
                  </a:cubicBezTo>
                  <a:cubicBezTo>
                    <a:pt x="20068" y="2219"/>
                    <a:pt x="19892" y="2123"/>
                    <a:pt x="19705" y="2123"/>
                  </a:cubicBezTo>
                  <a:cubicBezTo>
                    <a:pt x="19389" y="2123"/>
                    <a:pt x="19040" y="2395"/>
                    <a:pt x="19161" y="2758"/>
                  </a:cubicBezTo>
                  <a:cubicBezTo>
                    <a:pt x="17926" y="2758"/>
                    <a:pt x="18351" y="829"/>
                    <a:pt x="19894" y="521"/>
                  </a:cubicBezTo>
                  <a:cubicBezTo>
                    <a:pt x="19960" y="516"/>
                    <a:pt x="20027" y="513"/>
                    <a:pt x="20093" y="513"/>
                  </a:cubicBezTo>
                  <a:cubicBezTo>
                    <a:pt x="20566" y="513"/>
                    <a:pt x="21031" y="636"/>
                    <a:pt x="21437" y="906"/>
                  </a:cubicBezTo>
                  <a:cubicBezTo>
                    <a:pt x="22131" y="1331"/>
                    <a:pt x="22671" y="1986"/>
                    <a:pt x="23018" y="2719"/>
                  </a:cubicBezTo>
                  <a:cubicBezTo>
                    <a:pt x="23713" y="4263"/>
                    <a:pt x="23906" y="5960"/>
                    <a:pt x="23674" y="7619"/>
                  </a:cubicBezTo>
                  <a:cubicBezTo>
                    <a:pt x="23597" y="8429"/>
                    <a:pt x="23404" y="9200"/>
                    <a:pt x="23134" y="9972"/>
                  </a:cubicBezTo>
                  <a:cubicBezTo>
                    <a:pt x="22285" y="8583"/>
                    <a:pt x="21167" y="7387"/>
                    <a:pt x="19855" y="6423"/>
                  </a:cubicBezTo>
                  <a:cubicBezTo>
                    <a:pt x="18437" y="5376"/>
                    <a:pt x="16635" y="4780"/>
                    <a:pt x="14892" y="4780"/>
                  </a:cubicBezTo>
                  <a:cubicBezTo>
                    <a:pt x="12651" y="4780"/>
                    <a:pt x="10507" y="5765"/>
                    <a:pt x="9401" y="8043"/>
                  </a:cubicBezTo>
                  <a:cubicBezTo>
                    <a:pt x="7511" y="11978"/>
                    <a:pt x="11098" y="15758"/>
                    <a:pt x="14879" y="16299"/>
                  </a:cubicBezTo>
                  <a:cubicBezTo>
                    <a:pt x="15236" y="16342"/>
                    <a:pt x="15592" y="16363"/>
                    <a:pt x="15946" y="16363"/>
                  </a:cubicBezTo>
                  <a:cubicBezTo>
                    <a:pt x="18731" y="16363"/>
                    <a:pt x="21376" y="15038"/>
                    <a:pt x="23018" y="12711"/>
                  </a:cubicBezTo>
                  <a:cubicBezTo>
                    <a:pt x="23597" y="14717"/>
                    <a:pt x="23674" y="16839"/>
                    <a:pt x="23211" y="18845"/>
                  </a:cubicBezTo>
                  <a:cubicBezTo>
                    <a:pt x="21993" y="23333"/>
                    <a:pt x="17980" y="26538"/>
                    <a:pt x="13626" y="26538"/>
                  </a:cubicBezTo>
                  <a:cubicBezTo>
                    <a:pt x="12329" y="26538"/>
                    <a:pt x="11002" y="26254"/>
                    <a:pt x="9709" y="25634"/>
                  </a:cubicBezTo>
                  <a:cubicBezTo>
                    <a:pt x="8976" y="25287"/>
                    <a:pt x="8282" y="24863"/>
                    <a:pt x="7665" y="24361"/>
                  </a:cubicBezTo>
                  <a:cubicBezTo>
                    <a:pt x="7742" y="24091"/>
                    <a:pt x="7819" y="23821"/>
                    <a:pt x="7858" y="23512"/>
                  </a:cubicBezTo>
                  <a:cubicBezTo>
                    <a:pt x="8205" y="21622"/>
                    <a:pt x="7896" y="18999"/>
                    <a:pt x="6392" y="17610"/>
                  </a:cubicBezTo>
                  <a:cubicBezTo>
                    <a:pt x="5988" y="17236"/>
                    <a:pt x="5514" y="17053"/>
                    <a:pt x="5063" y="17053"/>
                  </a:cubicBezTo>
                  <a:cubicBezTo>
                    <a:pt x="4351" y="17053"/>
                    <a:pt x="3696" y="17508"/>
                    <a:pt x="3460" y="18382"/>
                  </a:cubicBezTo>
                  <a:cubicBezTo>
                    <a:pt x="2997" y="20118"/>
                    <a:pt x="4347" y="22355"/>
                    <a:pt x="5350" y="23667"/>
                  </a:cubicBezTo>
                  <a:cubicBezTo>
                    <a:pt x="5659" y="24052"/>
                    <a:pt x="5967" y="24400"/>
                    <a:pt x="6315" y="24747"/>
                  </a:cubicBezTo>
                  <a:cubicBezTo>
                    <a:pt x="5697" y="26444"/>
                    <a:pt x="4154" y="27679"/>
                    <a:pt x="2303" y="27949"/>
                  </a:cubicBezTo>
                  <a:cubicBezTo>
                    <a:pt x="1531" y="27910"/>
                    <a:pt x="991" y="27139"/>
                    <a:pt x="1261" y="26406"/>
                  </a:cubicBezTo>
                  <a:lnTo>
                    <a:pt x="1261" y="26406"/>
                  </a:lnTo>
                  <a:cubicBezTo>
                    <a:pt x="1426" y="26590"/>
                    <a:pt x="1618" y="26667"/>
                    <a:pt x="1803" y="26667"/>
                  </a:cubicBezTo>
                  <a:cubicBezTo>
                    <a:pt x="2351" y="26667"/>
                    <a:pt x="2832" y="25990"/>
                    <a:pt x="2341" y="25441"/>
                  </a:cubicBezTo>
                  <a:cubicBezTo>
                    <a:pt x="2085" y="25136"/>
                    <a:pt x="1770" y="25004"/>
                    <a:pt x="1457" y="25004"/>
                  </a:cubicBezTo>
                  <a:cubicBezTo>
                    <a:pt x="783" y="25004"/>
                    <a:pt x="118" y="25615"/>
                    <a:pt x="65" y="26406"/>
                  </a:cubicBezTo>
                  <a:cubicBezTo>
                    <a:pt x="1" y="27849"/>
                    <a:pt x="1084" y="28893"/>
                    <a:pt x="2582" y="28893"/>
                  </a:cubicBezTo>
                  <a:cubicBezTo>
                    <a:pt x="2885" y="28893"/>
                    <a:pt x="3206" y="28850"/>
                    <a:pt x="3537" y="28759"/>
                  </a:cubicBezTo>
                  <a:cubicBezTo>
                    <a:pt x="4964" y="28412"/>
                    <a:pt x="6778" y="27100"/>
                    <a:pt x="7240" y="25518"/>
                  </a:cubicBezTo>
                  <a:cubicBezTo>
                    <a:pt x="9062" y="26937"/>
                    <a:pt x="11208" y="27583"/>
                    <a:pt x="13365" y="27583"/>
                  </a:cubicBezTo>
                  <a:cubicBezTo>
                    <a:pt x="18426" y="27583"/>
                    <a:pt x="23553" y="24027"/>
                    <a:pt x="24716" y="18536"/>
                  </a:cubicBezTo>
                  <a:cubicBezTo>
                    <a:pt x="25217" y="16106"/>
                    <a:pt x="24909" y="13560"/>
                    <a:pt x="23867" y="11322"/>
                  </a:cubicBezTo>
                  <a:cubicBezTo>
                    <a:pt x="24021" y="10975"/>
                    <a:pt x="24137" y="10666"/>
                    <a:pt x="24291" y="10319"/>
                  </a:cubicBezTo>
                  <a:cubicBezTo>
                    <a:pt x="25024" y="7966"/>
                    <a:pt x="24909" y="5458"/>
                    <a:pt x="23944" y="3182"/>
                  </a:cubicBezTo>
                  <a:cubicBezTo>
                    <a:pt x="23333" y="1621"/>
                    <a:pt x="21976" y="1"/>
                    <a:pt x="202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23"/>
            <p:cNvSpPr/>
            <p:nvPr/>
          </p:nvSpPr>
          <p:spPr>
            <a:xfrm>
              <a:off x="7169550" y="1308025"/>
              <a:ext cx="627000" cy="492500"/>
            </a:xfrm>
            <a:custGeom>
              <a:avLst/>
              <a:gdLst/>
              <a:ahLst/>
              <a:cxnLst/>
              <a:rect l="l" t="t" r="r" b="b"/>
              <a:pathLst>
                <a:path w="25080" h="19700" extrusionOk="0">
                  <a:moveTo>
                    <a:pt x="6663" y="8348"/>
                  </a:moveTo>
                  <a:cubicBezTo>
                    <a:pt x="6871" y="8348"/>
                    <a:pt x="7068" y="8471"/>
                    <a:pt x="7151" y="8637"/>
                  </a:cubicBezTo>
                  <a:cubicBezTo>
                    <a:pt x="7614" y="9717"/>
                    <a:pt x="7421" y="11183"/>
                    <a:pt x="7267" y="11800"/>
                  </a:cubicBezTo>
                  <a:cubicBezTo>
                    <a:pt x="7113" y="12379"/>
                    <a:pt x="6843" y="12958"/>
                    <a:pt x="6496" y="13498"/>
                  </a:cubicBezTo>
                  <a:cubicBezTo>
                    <a:pt x="6418" y="13343"/>
                    <a:pt x="6380" y="13189"/>
                    <a:pt x="6303" y="13035"/>
                  </a:cubicBezTo>
                  <a:cubicBezTo>
                    <a:pt x="5917" y="11800"/>
                    <a:pt x="5801" y="10489"/>
                    <a:pt x="6033" y="9216"/>
                  </a:cubicBezTo>
                  <a:lnTo>
                    <a:pt x="6033" y="9177"/>
                  </a:lnTo>
                  <a:cubicBezTo>
                    <a:pt x="6099" y="8562"/>
                    <a:pt x="6389" y="8348"/>
                    <a:pt x="6663" y="8348"/>
                  </a:cubicBezTo>
                  <a:close/>
                  <a:moveTo>
                    <a:pt x="18393" y="0"/>
                  </a:moveTo>
                  <a:cubicBezTo>
                    <a:pt x="15456" y="0"/>
                    <a:pt x="12921" y="1729"/>
                    <a:pt x="11279" y="4085"/>
                  </a:cubicBezTo>
                  <a:cubicBezTo>
                    <a:pt x="9389" y="6785"/>
                    <a:pt x="7846" y="11453"/>
                    <a:pt x="10971" y="13884"/>
                  </a:cubicBezTo>
                  <a:cubicBezTo>
                    <a:pt x="11658" y="14427"/>
                    <a:pt x="12493" y="14683"/>
                    <a:pt x="13303" y="14683"/>
                  </a:cubicBezTo>
                  <a:cubicBezTo>
                    <a:pt x="15082" y="14683"/>
                    <a:pt x="16740" y="13446"/>
                    <a:pt x="16448" y="11299"/>
                  </a:cubicBezTo>
                  <a:cubicBezTo>
                    <a:pt x="16448" y="11210"/>
                    <a:pt x="16403" y="11173"/>
                    <a:pt x="16348" y="11173"/>
                  </a:cubicBezTo>
                  <a:cubicBezTo>
                    <a:pt x="16258" y="11173"/>
                    <a:pt x="16140" y="11272"/>
                    <a:pt x="16140" y="11415"/>
                  </a:cubicBezTo>
                  <a:cubicBezTo>
                    <a:pt x="16236" y="13045"/>
                    <a:pt x="14928" y="14145"/>
                    <a:pt x="13467" y="14145"/>
                  </a:cubicBezTo>
                  <a:cubicBezTo>
                    <a:pt x="13165" y="14145"/>
                    <a:pt x="12856" y="14098"/>
                    <a:pt x="12552" y="13999"/>
                  </a:cubicBezTo>
                  <a:cubicBezTo>
                    <a:pt x="11241" y="13536"/>
                    <a:pt x="10276" y="12456"/>
                    <a:pt x="10006" y="11106"/>
                  </a:cubicBezTo>
                  <a:cubicBezTo>
                    <a:pt x="9350" y="8521"/>
                    <a:pt x="10739" y="5628"/>
                    <a:pt x="12398" y="3661"/>
                  </a:cubicBezTo>
                  <a:cubicBezTo>
                    <a:pt x="13800" y="2035"/>
                    <a:pt x="15781" y="831"/>
                    <a:pt x="17885" y="831"/>
                  </a:cubicBezTo>
                  <a:cubicBezTo>
                    <a:pt x="18328" y="831"/>
                    <a:pt x="18776" y="885"/>
                    <a:pt x="19226" y="999"/>
                  </a:cubicBezTo>
                  <a:cubicBezTo>
                    <a:pt x="21849" y="1655"/>
                    <a:pt x="23238" y="4085"/>
                    <a:pt x="23469" y="6554"/>
                  </a:cubicBezTo>
                  <a:cubicBezTo>
                    <a:pt x="23932" y="11183"/>
                    <a:pt x="21811" y="16198"/>
                    <a:pt x="17374" y="18127"/>
                  </a:cubicBezTo>
                  <a:cubicBezTo>
                    <a:pt x="16333" y="18588"/>
                    <a:pt x="15265" y="18799"/>
                    <a:pt x="14221" y="18799"/>
                  </a:cubicBezTo>
                  <a:cubicBezTo>
                    <a:pt x="11243" y="18799"/>
                    <a:pt x="8454" y="17081"/>
                    <a:pt x="6997" y="14539"/>
                  </a:cubicBezTo>
                  <a:cubicBezTo>
                    <a:pt x="7267" y="14231"/>
                    <a:pt x="7499" y="13884"/>
                    <a:pt x="7692" y="13536"/>
                  </a:cubicBezTo>
                  <a:cubicBezTo>
                    <a:pt x="8386" y="12263"/>
                    <a:pt x="8617" y="10797"/>
                    <a:pt x="8270" y="9370"/>
                  </a:cubicBezTo>
                  <a:cubicBezTo>
                    <a:pt x="8099" y="8684"/>
                    <a:pt x="7622" y="7539"/>
                    <a:pt x="6785" y="7539"/>
                  </a:cubicBezTo>
                  <a:cubicBezTo>
                    <a:pt x="6681" y="7539"/>
                    <a:pt x="6572" y="7557"/>
                    <a:pt x="6457" y="7595"/>
                  </a:cubicBezTo>
                  <a:cubicBezTo>
                    <a:pt x="5377" y="7943"/>
                    <a:pt x="5338" y="9524"/>
                    <a:pt x="5300" y="10412"/>
                  </a:cubicBezTo>
                  <a:cubicBezTo>
                    <a:pt x="5261" y="11685"/>
                    <a:pt x="5454" y="12958"/>
                    <a:pt x="5917" y="14192"/>
                  </a:cubicBezTo>
                  <a:cubicBezTo>
                    <a:pt x="4881" y="15139"/>
                    <a:pt x="3458" y="15587"/>
                    <a:pt x="1964" y="15587"/>
                  </a:cubicBezTo>
                  <a:cubicBezTo>
                    <a:pt x="1511" y="15587"/>
                    <a:pt x="1051" y="15546"/>
                    <a:pt x="593" y="15465"/>
                  </a:cubicBezTo>
                  <a:cubicBezTo>
                    <a:pt x="572" y="15460"/>
                    <a:pt x="550" y="15457"/>
                    <a:pt x="528" y="15457"/>
                  </a:cubicBezTo>
                  <a:cubicBezTo>
                    <a:pt x="244" y="15457"/>
                    <a:pt x="1" y="15900"/>
                    <a:pt x="323" y="16044"/>
                  </a:cubicBezTo>
                  <a:cubicBezTo>
                    <a:pt x="1070" y="16395"/>
                    <a:pt x="1878" y="16569"/>
                    <a:pt x="2683" y="16569"/>
                  </a:cubicBezTo>
                  <a:cubicBezTo>
                    <a:pt x="4001" y="16569"/>
                    <a:pt x="5312" y="16105"/>
                    <a:pt x="6341" y="15195"/>
                  </a:cubicBezTo>
                  <a:cubicBezTo>
                    <a:pt x="7653" y="17780"/>
                    <a:pt x="10276" y="19477"/>
                    <a:pt x="13208" y="19670"/>
                  </a:cubicBezTo>
                  <a:cubicBezTo>
                    <a:pt x="13461" y="19690"/>
                    <a:pt x="13711" y="19700"/>
                    <a:pt x="13958" y="19700"/>
                  </a:cubicBezTo>
                  <a:cubicBezTo>
                    <a:pt x="20369" y="19700"/>
                    <a:pt x="25080" y="13105"/>
                    <a:pt x="24820" y="6940"/>
                  </a:cubicBezTo>
                  <a:cubicBezTo>
                    <a:pt x="24665" y="3583"/>
                    <a:pt x="22698" y="420"/>
                    <a:pt x="19110" y="34"/>
                  </a:cubicBezTo>
                  <a:cubicBezTo>
                    <a:pt x="18869" y="11"/>
                    <a:pt x="18630" y="0"/>
                    <a:pt x="183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23"/>
            <p:cNvSpPr/>
            <p:nvPr/>
          </p:nvSpPr>
          <p:spPr>
            <a:xfrm>
              <a:off x="5510200" y="1333225"/>
              <a:ext cx="1306800" cy="442100"/>
            </a:xfrm>
            <a:custGeom>
              <a:avLst/>
              <a:gdLst/>
              <a:ahLst/>
              <a:cxnLst/>
              <a:rect l="l" t="t" r="r" b="b"/>
              <a:pathLst>
                <a:path w="52272" h="17684" extrusionOk="0">
                  <a:moveTo>
                    <a:pt x="37926" y="5998"/>
                  </a:moveTo>
                  <a:cubicBezTo>
                    <a:pt x="38269" y="5998"/>
                    <a:pt x="38592" y="6130"/>
                    <a:pt x="38847" y="6470"/>
                  </a:cubicBezTo>
                  <a:cubicBezTo>
                    <a:pt x="39117" y="6856"/>
                    <a:pt x="38886" y="7627"/>
                    <a:pt x="38076" y="8052"/>
                  </a:cubicBezTo>
                  <a:cubicBezTo>
                    <a:pt x="37414" y="8348"/>
                    <a:pt x="36699" y="8496"/>
                    <a:pt x="35978" y="8496"/>
                  </a:cubicBezTo>
                  <a:cubicBezTo>
                    <a:pt x="35479" y="8496"/>
                    <a:pt x="34977" y="8425"/>
                    <a:pt x="34488" y="8283"/>
                  </a:cubicBezTo>
                  <a:cubicBezTo>
                    <a:pt x="35066" y="7782"/>
                    <a:pt x="35645" y="7280"/>
                    <a:pt x="36224" y="6779"/>
                  </a:cubicBezTo>
                  <a:cubicBezTo>
                    <a:pt x="36687" y="6388"/>
                    <a:pt x="37336" y="5998"/>
                    <a:pt x="37926" y="5998"/>
                  </a:cubicBezTo>
                  <a:close/>
                  <a:moveTo>
                    <a:pt x="10892" y="1443"/>
                  </a:moveTo>
                  <a:cubicBezTo>
                    <a:pt x="11124" y="1443"/>
                    <a:pt x="11352" y="1447"/>
                    <a:pt x="11573" y="1455"/>
                  </a:cubicBezTo>
                  <a:cubicBezTo>
                    <a:pt x="15006" y="1609"/>
                    <a:pt x="18324" y="2690"/>
                    <a:pt x="21410" y="4078"/>
                  </a:cubicBezTo>
                  <a:cubicBezTo>
                    <a:pt x="23416" y="4966"/>
                    <a:pt x="25345" y="5930"/>
                    <a:pt x="27313" y="6894"/>
                  </a:cubicBezTo>
                  <a:cubicBezTo>
                    <a:pt x="24612" y="8592"/>
                    <a:pt x="21680" y="9942"/>
                    <a:pt x="18633" y="10906"/>
                  </a:cubicBezTo>
                  <a:cubicBezTo>
                    <a:pt x="16566" y="11538"/>
                    <a:pt x="14424" y="11864"/>
                    <a:pt x="12281" y="11864"/>
                  </a:cubicBezTo>
                  <a:cubicBezTo>
                    <a:pt x="11024" y="11864"/>
                    <a:pt x="9767" y="11752"/>
                    <a:pt x="8526" y="11524"/>
                  </a:cubicBezTo>
                  <a:cubicBezTo>
                    <a:pt x="5825" y="10945"/>
                    <a:pt x="39" y="8823"/>
                    <a:pt x="2238" y="5004"/>
                  </a:cubicBezTo>
                  <a:cubicBezTo>
                    <a:pt x="3888" y="2206"/>
                    <a:pt x="7807" y="1443"/>
                    <a:pt x="10892" y="1443"/>
                  </a:cubicBezTo>
                  <a:close/>
                  <a:moveTo>
                    <a:pt x="42220" y="1619"/>
                  </a:moveTo>
                  <a:cubicBezTo>
                    <a:pt x="44760" y="1619"/>
                    <a:pt x="47181" y="2452"/>
                    <a:pt x="48684" y="4657"/>
                  </a:cubicBezTo>
                  <a:cubicBezTo>
                    <a:pt x="49571" y="5891"/>
                    <a:pt x="49996" y="7396"/>
                    <a:pt x="49919" y="8900"/>
                  </a:cubicBezTo>
                  <a:cubicBezTo>
                    <a:pt x="49610" y="12372"/>
                    <a:pt x="45367" y="14571"/>
                    <a:pt x="42319" y="14764"/>
                  </a:cubicBezTo>
                  <a:cubicBezTo>
                    <a:pt x="42146" y="14773"/>
                    <a:pt x="41975" y="14777"/>
                    <a:pt x="41804" y="14777"/>
                  </a:cubicBezTo>
                  <a:cubicBezTo>
                    <a:pt x="38041" y="14777"/>
                    <a:pt x="34686" y="12795"/>
                    <a:pt x="31402" y="11061"/>
                  </a:cubicBezTo>
                  <a:cubicBezTo>
                    <a:pt x="31942" y="10559"/>
                    <a:pt x="32482" y="10096"/>
                    <a:pt x="33022" y="9633"/>
                  </a:cubicBezTo>
                  <a:lnTo>
                    <a:pt x="33215" y="9441"/>
                  </a:lnTo>
                  <a:cubicBezTo>
                    <a:pt x="34012" y="9759"/>
                    <a:pt x="34861" y="9914"/>
                    <a:pt x="35713" y="9914"/>
                  </a:cubicBezTo>
                  <a:cubicBezTo>
                    <a:pt x="36511" y="9914"/>
                    <a:pt x="37311" y="9779"/>
                    <a:pt x="38076" y="9518"/>
                  </a:cubicBezTo>
                  <a:cubicBezTo>
                    <a:pt x="40429" y="8553"/>
                    <a:pt x="40969" y="6432"/>
                    <a:pt x="39271" y="5081"/>
                  </a:cubicBezTo>
                  <a:cubicBezTo>
                    <a:pt x="38981" y="4862"/>
                    <a:pt x="38640" y="4767"/>
                    <a:pt x="38266" y="4767"/>
                  </a:cubicBezTo>
                  <a:cubicBezTo>
                    <a:pt x="36601" y="4767"/>
                    <a:pt x="34303" y="6648"/>
                    <a:pt x="33138" y="7782"/>
                  </a:cubicBezTo>
                  <a:cubicBezTo>
                    <a:pt x="32135" y="7435"/>
                    <a:pt x="31170" y="7010"/>
                    <a:pt x="30206" y="6586"/>
                  </a:cubicBezTo>
                  <a:cubicBezTo>
                    <a:pt x="31826" y="5544"/>
                    <a:pt x="33485" y="4464"/>
                    <a:pt x="35182" y="3500"/>
                  </a:cubicBezTo>
                  <a:cubicBezTo>
                    <a:pt x="37145" y="2413"/>
                    <a:pt x="39740" y="1619"/>
                    <a:pt x="42220" y="1619"/>
                  </a:cubicBezTo>
                  <a:close/>
                  <a:moveTo>
                    <a:pt x="42261" y="0"/>
                  </a:moveTo>
                  <a:cubicBezTo>
                    <a:pt x="39840" y="0"/>
                    <a:pt x="37370" y="679"/>
                    <a:pt x="35298" y="1725"/>
                  </a:cubicBezTo>
                  <a:cubicBezTo>
                    <a:pt x="32983" y="2882"/>
                    <a:pt x="30939" y="4503"/>
                    <a:pt x="28778" y="5930"/>
                  </a:cubicBezTo>
                  <a:cubicBezTo>
                    <a:pt x="24959" y="4117"/>
                    <a:pt x="21256" y="2072"/>
                    <a:pt x="17167" y="954"/>
                  </a:cubicBezTo>
                  <a:cubicBezTo>
                    <a:pt x="15198" y="396"/>
                    <a:pt x="13020" y="26"/>
                    <a:pt x="10861" y="26"/>
                  </a:cubicBezTo>
                  <a:cubicBezTo>
                    <a:pt x="7943" y="26"/>
                    <a:pt x="5061" y="701"/>
                    <a:pt x="2778" y="2497"/>
                  </a:cubicBezTo>
                  <a:cubicBezTo>
                    <a:pt x="1157" y="3731"/>
                    <a:pt x="0" y="5699"/>
                    <a:pt x="540" y="7782"/>
                  </a:cubicBezTo>
                  <a:cubicBezTo>
                    <a:pt x="1080" y="9865"/>
                    <a:pt x="3009" y="11061"/>
                    <a:pt x="4861" y="11755"/>
                  </a:cubicBezTo>
                  <a:cubicBezTo>
                    <a:pt x="7203" y="12663"/>
                    <a:pt x="9725" y="13067"/>
                    <a:pt x="12261" y="13067"/>
                  </a:cubicBezTo>
                  <a:cubicBezTo>
                    <a:pt x="15113" y="13067"/>
                    <a:pt x="17984" y="12556"/>
                    <a:pt x="20639" y="11678"/>
                  </a:cubicBezTo>
                  <a:cubicBezTo>
                    <a:pt x="23493" y="10636"/>
                    <a:pt x="26232" y="9248"/>
                    <a:pt x="28740" y="7550"/>
                  </a:cubicBezTo>
                  <a:cubicBezTo>
                    <a:pt x="29280" y="7820"/>
                    <a:pt x="29859" y="8052"/>
                    <a:pt x="30437" y="8322"/>
                  </a:cubicBezTo>
                  <a:cubicBezTo>
                    <a:pt x="30900" y="8515"/>
                    <a:pt x="31402" y="8708"/>
                    <a:pt x="31865" y="8939"/>
                  </a:cubicBezTo>
                  <a:cubicBezTo>
                    <a:pt x="27149" y="13686"/>
                    <a:pt x="21270" y="16663"/>
                    <a:pt x="16030" y="16663"/>
                  </a:cubicBezTo>
                  <a:cubicBezTo>
                    <a:pt x="14797" y="16663"/>
                    <a:pt x="13599" y="16498"/>
                    <a:pt x="12460" y="16153"/>
                  </a:cubicBezTo>
                  <a:cubicBezTo>
                    <a:pt x="12440" y="16148"/>
                    <a:pt x="12420" y="16145"/>
                    <a:pt x="12399" y="16145"/>
                  </a:cubicBezTo>
                  <a:cubicBezTo>
                    <a:pt x="12114" y="16145"/>
                    <a:pt x="11864" y="16623"/>
                    <a:pt x="12152" y="16732"/>
                  </a:cubicBezTo>
                  <a:cubicBezTo>
                    <a:pt x="13823" y="17387"/>
                    <a:pt x="15491" y="17683"/>
                    <a:pt x="17135" y="17683"/>
                  </a:cubicBezTo>
                  <a:cubicBezTo>
                    <a:pt x="20424" y="17683"/>
                    <a:pt x="23622" y="16500"/>
                    <a:pt x="26580" y="14648"/>
                  </a:cubicBezTo>
                  <a:cubicBezTo>
                    <a:pt x="27737" y="13915"/>
                    <a:pt x="28856" y="13105"/>
                    <a:pt x="29897" y="12257"/>
                  </a:cubicBezTo>
                  <a:cubicBezTo>
                    <a:pt x="30900" y="12874"/>
                    <a:pt x="31942" y="13453"/>
                    <a:pt x="33022" y="13993"/>
                  </a:cubicBezTo>
                  <a:cubicBezTo>
                    <a:pt x="34874" y="14957"/>
                    <a:pt x="36880" y="15921"/>
                    <a:pt x="38963" y="16346"/>
                  </a:cubicBezTo>
                  <a:cubicBezTo>
                    <a:pt x="39669" y="16478"/>
                    <a:pt x="40409" y="16544"/>
                    <a:pt x="41160" y="16544"/>
                  </a:cubicBezTo>
                  <a:cubicBezTo>
                    <a:pt x="45453" y="16544"/>
                    <a:pt x="50143" y="14380"/>
                    <a:pt x="51423" y="9981"/>
                  </a:cubicBezTo>
                  <a:cubicBezTo>
                    <a:pt x="52272" y="7087"/>
                    <a:pt x="50729" y="3731"/>
                    <a:pt x="48453" y="1957"/>
                  </a:cubicBezTo>
                  <a:cubicBezTo>
                    <a:pt x="46662" y="572"/>
                    <a:pt x="44483" y="0"/>
                    <a:pt x="422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23"/>
            <p:cNvSpPr/>
            <p:nvPr/>
          </p:nvSpPr>
          <p:spPr>
            <a:xfrm>
              <a:off x="1880100" y="2239550"/>
              <a:ext cx="153375" cy="148625"/>
            </a:xfrm>
            <a:custGeom>
              <a:avLst/>
              <a:gdLst/>
              <a:ahLst/>
              <a:cxnLst/>
              <a:rect l="l" t="t" r="r" b="b"/>
              <a:pathLst>
                <a:path w="6135" h="5945" extrusionOk="0">
                  <a:moveTo>
                    <a:pt x="2146" y="687"/>
                  </a:moveTo>
                  <a:cubicBezTo>
                    <a:pt x="2761" y="687"/>
                    <a:pt x="3303" y="1332"/>
                    <a:pt x="3742" y="1734"/>
                  </a:cubicBezTo>
                  <a:cubicBezTo>
                    <a:pt x="3882" y="1533"/>
                    <a:pt x="4250" y="1388"/>
                    <a:pt x="4592" y="1388"/>
                  </a:cubicBezTo>
                  <a:cubicBezTo>
                    <a:pt x="5103" y="1388"/>
                    <a:pt x="5555" y="1713"/>
                    <a:pt x="5093" y="2660"/>
                  </a:cubicBezTo>
                  <a:cubicBezTo>
                    <a:pt x="4630" y="3548"/>
                    <a:pt x="4051" y="4358"/>
                    <a:pt x="3357" y="5052"/>
                  </a:cubicBezTo>
                  <a:cubicBezTo>
                    <a:pt x="2662" y="4281"/>
                    <a:pt x="2084" y="3393"/>
                    <a:pt x="1621" y="2506"/>
                  </a:cubicBezTo>
                  <a:cubicBezTo>
                    <a:pt x="1312" y="1850"/>
                    <a:pt x="1003" y="809"/>
                    <a:pt x="2045" y="693"/>
                  </a:cubicBezTo>
                  <a:cubicBezTo>
                    <a:pt x="2079" y="689"/>
                    <a:pt x="2113" y="687"/>
                    <a:pt x="2146" y="687"/>
                  </a:cubicBezTo>
                  <a:close/>
                  <a:moveTo>
                    <a:pt x="2004" y="1"/>
                  </a:moveTo>
                  <a:cubicBezTo>
                    <a:pt x="1560" y="1"/>
                    <a:pt x="1141" y="218"/>
                    <a:pt x="849" y="770"/>
                  </a:cubicBezTo>
                  <a:cubicBezTo>
                    <a:pt x="0" y="2275"/>
                    <a:pt x="1929" y="4782"/>
                    <a:pt x="2894" y="5824"/>
                  </a:cubicBezTo>
                  <a:cubicBezTo>
                    <a:pt x="2974" y="5904"/>
                    <a:pt x="3034" y="5944"/>
                    <a:pt x="3105" y="5944"/>
                  </a:cubicBezTo>
                  <a:cubicBezTo>
                    <a:pt x="3204" y="5944"/>
                    <a:pt x="3325" y="5865"/>
                    <a:pt x="3550" y="5708"/>
                  </a:cubicBezTo>
                  <a:cubicBezTo>
                    <a:pt x="3897" y="5438"/>
                    <a:pt x="6134" y="3239"/>
                    <a:pt x="5980" y="1850"/>
                  </a:cubicBezTo>
                  <a:cubicBezTo>
                    <a:pt x="5955" y="1120"/>
                    <a:pt x="5354" y="652"/>
                    <a:pt x="4736" y="652"/>
                  </a:cubicBezTo>
                  <a:cubicBezTo>
                    <a:pt x="4407" y="652"/>
                    <a:pt x="4074" y="784"/>
                    <a:pt x="3820" y="1079"/>
                  </a:cubicBezTo>
                  <a:cubicBezTo>
                    <a:pt x="3401" y="498"/>
                    <a:pt x="2675" y="1"/>
                    <a:pt x="20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23"/>
            <p:cNvSpPr/>
            <p:nvPr/>
          </p:nvSpPr>
          <p:spPr>
            <a:xfrm>
              <a:off x="2100950" y="2501950"/>
              <a:ext cx="199675" cy="176750"/>
            </a:xfrm>
            <a:custGeom>
              <a:avLst/>
              <a:gdLst/>
              <a:ahLst/>
              <a:cxnLst/>
              <a:rect l="l" t="t" r="r" b="b"/>
              <a:pathLst>
                <a:path w="7987" h="7070" extrusionOk="0">
                  <a:moveTo>
                    <a:pt x="5493" y="800"/>
                  </a:moveTo>
                  <a:cubicBezTo>
                    <a:pt x="5603" y="800"/>
                    <a:pt x="5714" y="814"/>
                    <a:pt x="5826" y="844"/>
                  </a:cubicBezTo>
                  <a:cubicBezTo>
                    <a:pt x="7022" y="1153"/>
                    <a:pt x="6404" y="2349"/>
                    <a:pt x="5941" y="3159"/>
                  </a:cubicBezTo>
                  <a:cubicBezTo>
                    <a:pt x="5247" y="4200"/>
                    <a:pt x="4360" y="5165"/>
                    <a:pt x="3357" y="5936"/>
                  </a:cubicBezTo>
                  <a:cubicBezTo>
                    <a:pt x="2547" y="4895"/>
                    <a:pt x="1929" y="3737"/>
                    <a:pt x="1505" y="2503"/>
                  </a:cubicBezTo>
                  <a:cubicBezTo>
                    <a:pt x="1232" y="1557"/>
                    <a:pt x="1761" y="1218"/>
                    <a:pt x="2348" y="1218"/>
                  </a:cubicBezTo>
                  <a:cubicBezTo>
                    <a:pt x="2839" y="1218"/>
                    <a:pt x="3371" y="1454"/>
                    <a:pt x="3511" y="1770"/>
                  </a:cubicBezTo>
                  <a:cubicBezTo>
                    <a:pt x="4081" y="1401"/>
                    <a:pt x="4767" y="800"/>
                    <a:pt x="5493" y="800"/>
                  </a:cubicBezTo>
                  <a:close/>
                  <a:moveTo>
                    <a:pt x="5721" y="0"/>
                  </a:moveTo>
                  <a:cubicBezTo>
                    <a:pt x="4964" y="0"/>
                    <a:pt x="4125" y="425"/>
                    <a:pt x="3550" y="960"/>
                  </a:cubicBezTo>
                  <a:cubicBezTo>
                    <a:pt x="3177" y="392"/>
                    <a:pt x="2626" y="72"/>
                    <a:pt x="2098" y="72"/>
                  </a:cubicBezTo>
                  <a:cubicBezTo>
                    <a:pt x="1586" y="72"/>
                    <a:pt x="1096" y="372"/>
                    <a:pt x="811" y="1037"/>
                  </a:cubicBezTo>
                  <a:cubicBezTo>
                    <a:pt x="1" y="2966"/>
                    <a:pt x="2624" y="6322"/>
                    <a:pt x="3010" y="6708"/>
                  </a:cubicBezTo>
                  <a:cubicBezTo>
                    <a:pt x="3251" y="6949"/>
                    <a:pt x="3371" y="7069"/>
                    <a:pt x="3494" y="7069"/>
                  </a:cubicBezTo>
                  <a:cubicBezTo>
                    <a:pt x="3567" y="7069"/>
                    <a:pt x="3641" y="7026"/>
                    <a:pt x="3743" y="6939"/>
                  </a:cubicBezTo>
                  <a:cubicBezTo>
                    <a:pt x="5131" y="5859"/>
                    <a:pt x="7986" y="3197"/>
                    <a:pt x="7292" y="1191"/>
                  </a:cubicBezTo>
                  <a:cubicBezTo>
                    <a:pt x="6985" y="327"/>
                    <a:pt x="6385" y="0"/>
                    <a:pt x="57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23"/>
            <p:cNvSpPr/>
            <p:nvPr/>
          </p:nvSpPr>
          <p:spPr>
            <a:xfrm>
              <a:off x="1374750" y="2232550"/>
              <a:ext cx="1450500" cy="564325"/>
            </a:xfrm>
            <a:custGeom>
              <a:avLst/>
              <a:gdLst/>
              <a:ahLst/>
              <a:cxnLst/>
              <a:rect l="l" t="t" r="r" b="b"/>
              <a:pathLst>
                <a:path w="58020" h="22573" extrusionOk="0">
                  <a:moveTo>
                    <a:pt x="43772" y="0"/>
                  </a:moveTo>
                  <a:cubicBezTo>
                    <a:pt x="40207" y="0"/>
                    <a:pt x="36620" y="1109"/>
                    <a:pt x="33562" y="2979"/>
                  </a:cubicBezTo>
                  <a:cubicBezTo>
                    <a:pt x="28161" y="6258"/>
                    <a:pt x="24304" y="11504"/>
                    <a:pt x="19057" y="14976"/>
                  </a:cubicBezTo>
                  <a:cubicBezTo>
                    <a:pt x="16549" y="16623"/>
                    <a:pt x="13751" y="17834"/>
                    <a:pt x="10732" y="17834"/>
                  </a:cubicBezTo>
                  <a:cubicBezTo>
                    <a:pt x="10640" y="17834"/>
                    <a:pt x="10547" y="17833"/>
                    <a:pt x="10455" y="17831"/>
                  </a:cubicBezTo>
                  <a:cubicBezTo>
                    <a:pt x="7368" y="17792"/>
                    <a:pt x="4514" y="16095"/>
                    <a:pt x="3048" y="13356"/>
                  </a:cubicBezTo>
                  <a:cubicBezTo>
                    <a:pt x="1505" y="10540"/>
                    <a:pt x="1736" y="6605"/>
                    <a:pt x="3896" y="4136"/>
                  </a:cubicBezTo>
                  <a:cubicBezTo>
                    <a:pt x="5519" y="2362"/>
                    <a:pt x="7790" y="1404"/>
                    <a:pt x="10099" y="1404"/>
                  </a:cubicBezTo>
                  <a:cubicBezTo>
                    <a:pt x="11304" y="1404"/>
                    <a:pt x="12519" y="1665"/>
                    <a:pt x="13656" y="2207"/>
                  </a:cubicBezTo>
                  <a:cubicBezTo>
                    <a:pt x="15199" y="2902"/>
                    <a:pt x="16473" y="4098"/>
                    <a:pt x="17205" y="5641"/>
                  </a:cubicBezTo>
                  <a:cubicBezTo>
                    <a:pt x="17977" y="7377"/>
                    <a:pt x="17668" y="10038"/>
                    <a:pt x="15932" y="11080"/>
                  </a:cubicBezTo>
                  <a:cubicBezTo>
                    <a:pt x="15008" y="11618"/>
                    <a:pt x="14160" y="11837"/>
                    <a:pt x="13402" y="11837"/>
                  </a:cubicBezTo>
                  <a:cubicBezTo>
                    <a:pt x="10680" y="11837"/>
                    <a:pt x="9108" y="9011"/>
                    <a:pt x="9259" y="7955"/>
                  </a:cubicBezTo>
                  <a:cubicBezTo>
                    <a:pt x="9336" y="7261"/>
                    <a:pt x="9799" y="6682"/>
                    <a:pt x="10455" y="6451"/>
                  </a:cubicBezTo>
                  <a:cubicBezTo>
                    <a:pt x="10601" y="6406"/>
                    <a:pt x="10750" y="6384"/>
                    <a:pt x="10899" y="6384"/>
                  </a:cubicBezTo>
                  <a:cubicBezTo>
                    <a:pt x="11258" y="6384"/>
                    <a:pt x="11609" y="6514"/>
                    <a:pt x="11882" y="6759"/>
                  </a:cubicBezTo>
                  <a:cubicBezTo>
                    <a:pt x="12383" y="7222"/>
                    <a:pt x="12345" y="7492"/>
                    <a:pt x="11728" y="7608"/>
                  </a:cubicBezTo>
                  <a:cubicBezTo>
                    <a:pt x="11816" y="7233"/>
                    <a:pt x="11538" y="7009"/>
                    <a:pt x="11255" y="7009"/>
                  </a:cubicBezTo>
                  <a:cubicBezTo>
                    <a:pt x="11044" y="7009"/>
                    <a:pt x="10829" y="7135"/>
                    <a:pt x="10763" y="7415"/>
                  </a:cubicBezTo>
                  <a:lnTo>
                    <a:pt x="10763" y="7377"/>
                  </a:lnTo>
                  <a:lnTo>
                    <a:pt x="10763" y="7377"/>
                  </a:lnTo>
                  <a:cubicBezTo>
                    <a:pt x="10482" y="8330"/>
                    <a:pt x="11173" y="8882"/>
                    <a:pt x="11895" y="8882"/>
                  </a:cubicBezTo>
                  <a:cubicBezTo>
                    <a:pt x="12459" y="8882"/>
                    <a:pt x="13041" y="8545"/>
                    <a:pt x="13193" y="7801"/>
                  </a:cubicBezTo>
                  <a:cubicBezTo>
                    <a:pt x="13472" y="6458"/>
                    <a:pt x="12419" y="5780"/>
                    <a:pt x="11313" y="5780"/>
                  </a:cubicBezTo>
                  <a:cubicBezTo>
                    <a:pt x="10736" y="5780"/>
                    <a:pt x="10145" y="5965"/>
                    <a:pt x="9722" y="6335"/>
                  </a:cubicBezTo>
                  <a:cubicBezTo>
                    <a:pt x="8178" y="7685"/>
                    <a:pt x="8911" y="10617"/>
                    <a:pt x="10300" y="11774"/>
                  </a:cubicBezTo>
                  <a:cubicBezTo>
                    <a:pt x="11174" y="12536"/>
                    <a:pt x="12342" y="12904"/>
                    <a:pt x="13526" y="12904"/>
                  </a:cubicBezTo>
                  <a:cubicBezTo>
                    <a:pt x="14800" y="12904"/>
                    <a:pt x="16091" y="12478"/>
                    <a:pt x="17051" y="11659"/>
                  </a:cubicBezTo>
                  <a:cubicBezTo>
                    <a:pt x="18864" y="10077"/>
                    <a:pt x="18980" y="7299"/>
                    <a:pt x="17823" y="5255"/>
                  </a:cubicBezTo>
                  <a:cubicBezTo>
                    <a:pt x="16473" y="3056"/>
                    <a:pt x="14312" y="1552"/>
                    <a:pt x="11805" y="1089"/>
                  </a:cubicBezTo>
                  <a:cubicBezTo>
                    <a:pt x="11261" y="983"/>
                    <a:pt x="10716" y="933"/>
                    <a:pt x="10175" y="933"/>
                  </a:cubicBezTo>
                  <a:cubicBezTo>
                    <a:pt x="5759" y="933"/>
                    <a:pt x="1609" y="4298"/>
                    <a:pt x="887" y="8765"/>
                  </a:cubicBezTo>
                  <a:cubicBezTo>
                    <a:pt x="0" y="14321"/>
                    <a:pt x="4514" y="18950"/>
                    <a:pt x="9876" y="19297"/>
                  </a:cubicBezTo>
                  <a:cubicBezTo>
                    <a:pt x="10151" y="19315"/>
                    <a:pt x="10424" y="19323"/>
                    <a:pt x="10695" y="19323"/>
                  </a:cubicBezTo>
                  <a:cubicBezTo>
                    <a:pt x="16915" y="19323"/>
                    <a:pt x="21983" y="14762"/>
                    <a:pt x="26271" y="10733"/>
                  </a:cubicBezTo>
                  <a:cubicBezTo>
                    <a:pt x="30940" y="6370"/>
                    <a:pt x="35988" y="1628"/>
                    <a:pt x="42772" y="1628"/>
                  </a:cubicBezTo>
                  <a:cubicBezTo>
                    <a:pt x="42827" y="1628"/>
                    <a:pt x="42882" y="1628"/>
                    <a:pt x="42936" y="1629"/>
                  </a:cubicBezTo>
                  <a:cubicBezTo>
                    <a:pt x="48607" y="1706"/>
                    <a:pt x="55937" y="5525"/>
                    <a:pt x="56477" y="11890"/>
                  </a:cubicBezTo>
                  <a:cubicBezTo>
                    <a:pt x="56888" y="17034"/>
                    <a:pt x="52431" y="20754"/>
                    <a:pt x="47984" y="20754"/>
                  </a:cubicBezTo>
                  <a:cubicBezTo>
                    <a:pt x="45761" y="20754"/>
                    <a:pt x="43541" y="19824"/>
                    <a:pt x="41933" y="17677"/>
                  </a:cubicBezTo>
                  <a:cubicBezTo>
                    <a:pt x="39927" y="14976"/>
                    <a:pt x="40120" y="11312"/>
                    <a:pt x="42705" y="9498"/>
                  </a:cubicBezTo>
                  <a:cubicBezTo>
                    <a:pt x="43274" y="9097"/>
                    <a:pt x="43952" y="8927"/>
                    <a:pt x="44650" y="8927"/>
                  </a:cubicBezTo>
                  <a:cubicBezTo>
                    <a:pt x="45562" y="8927"/>
                    <a:pt x="46509" y="9216"/>
                    <a:pt x="47295" y="9653"/>
                  </a:cubicBezTo>
                  <a:cubicBezTo>
                    <a:pt x="47990" y="10000"/>
                    <a:pt x="48569" y="10579"/>
                    <a:pt x="48954" y="11273"/>
                  </a:cubicBezTo>
                  <a:cubicBezTo>
                    <a:pt x="49186" y="11697"/>
                    <a:pt x="49340" y="12160"/>
                    <a:pt x="49340" y="12662"/>
                  </a:cubicBezTo>
                  <a:cubicBezTo>
                    <a:pt x="49314" y="13218"/>
                    <a:pt x="48923" y="13666"/>
                    <a:pt x="48480" y="13666"/>
                  </a:cubicBezTo>
                  <a:cubicBezTo>
                    <a:pt x="48279" y="13666"/>
                    <a:pt x="48067" y="13573"/>
                    <a:pt x="47874" y="13356"/>
                  </a:cubicBezTo>
                  <a:cubicBezTo>
                    <a:pt x="47738" y="13203"/>
                    <a:pt x="47575" y="13138"/>
                    <a:pt x="47410" y="13138"/>
                  </a:cubicBezTo>
                  <a:cubicBezTo>
                    <a:pt x="46832" y="13138"/>
                    <a:pt x="46236" y="13943"/>
                    <a:pt x="46717" y="14513"/>
                  </a:cubicBezTo>
                  <a:cubicBezTo>
                    <a:pt x="47153" y="14998"/>
                    <a:pt x="47687" y="15204"/>
                    <a:pt x="48224" y="15204"/>
                  </a:cubicBezTo>
                  <a:cubicBezTo>
                    <a:pt x="49398" y="15204"/>
                    <a:pt x="50582" y="14215"/>
                    <a:pt x="50767" y="12970"/>
                  </a:cubicBezTo>
                  <a:cubicBezTo>
                    <a:pt x="51115" y="10771"/>
                    <a:pt x="49379" y="8843"/>
                    <a:pt x="47488" y="8071"/>
                  </a:cubicBezTo>
                  <a:cubicBezTo>
                    <a:pt x="46682" y="7737"/>
                    <a:pt x="45874" y="7584"/>
                    <a:pt x="45092" y="7584"/>
                  </a:cubicBezTo>
                  <a:cubicBezTo>
                    <a:pt x="41532" y="7584"/>
                    <a:pt x="38493" y="10757"/>
                    <a:pt x="38461" y="14552"/>
                  </a:cubicBezTo>
                  <a:cubicBezTo>
                    <a:pt x="38426" y="19378"/>
                    <a:pt x="42863" y="22572"/>
                    <a:pt x="47358" y="22572"/>
                  </a:cubicBezTo>
                  <a:cubicBezTo>
                    <a:pt x="47749" y="22572"/>
                    <a:pt x="48141" y="22548"/>
                    <a:pt x="48530" y="22499"/>
                  </a:cubicBezTo>
                  <a:cubicBezTo>
                    <a:pt x="53506" y="21882"/>
                    <a:pt x="57943" y="17561"/>
                    <a:pt x="57981" y="12392"/>
                  </a:cubicBezTo>
                  <a:cubicBezTo>
                    <a:pt x="58020" y="7068"/>
                    <a:pt x="53892" y="2670"/>
                    <a:pt x="49301" y="973"/>
                  </a:cubicBezTo>
                  <a:cubicBezTo>
                    <a:pt x="47519" y="308"/>
                    <a:pt x="45648" y="0"/>
                    <a:pt x="437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23"/>
            <p:cNvSpPr/>
            <p:nvPr/>
          </p:nvSpPr>
          <p:spPr>
            <a:xfrm>
              <a:off x="1403075" y="3245700"/>
              <a:ext cx="997725" cy="331500"/>
            </a:xfrm>
            <a:custGeom>
              <a:avLst/>
              <a:gdLst/>
              <a:ahLst/>
              <a:cxnLst/>
              <a:rect l="l" t="t" r="r" b="b"/>
              <a:pathLst>
                <a:path w="39909" h="13260" extrusionOk="0">
                  <a:moveTo>
                    <a:pt x="34132" y="1"/>
                  </a:moveTo>
                  <a:cubicBezTo>
                    <a:pt x="33501" y="1"/>
                    <a:pt x="32815" y="152"/>
                    <a:pt x="32082" y="490"/>
                  </a:cubicBezTo>
                  <a:cubicBezTo>
                    <a:pt x="27937" y="2391"/>
                    <a:pt x="29152" y="8904"/>
                    <a:pt x="33696" y="8904"/>
                  </a:cubicBezTo>
                  <a:cubicBezTo>
                    <a:pt x="33762" y="8904"/>
                    <a:pt x="33828" y="8902"/>
                    <a:pt x="33895" y="8900"/>
                  </a:cubicBezTo>
                  <a:cubicBezTo>
                    <a:pt x="34204" y="8900"/>
                    <a:pt x="34358" y="8359"/>
                    <a:pt x="34011" y="8321"/>
                  </a:cubicBezTo>
                  <a:cubicBezTo>
                    <a:pt x="30114" y="7897"/>
                    <a:pt x="27993" y="2534"/>
                    <a:pt x="32583" y="1223"/>
                  </a:cubicBezTo>
                  <a:cubicBezTo>
                    <a:pt x="32984" y="1103"/>
                    <a:pt x="33361" y="1048"/>
                    <a:pt x="33715" y="1048"/>
                  </a:cubicBezTo>
                  <a:cubicBezTo>
                    <a:pt x="36566" y="1048"/>
                    <a:pt x="37890" y="4641"/>
                    <a:pt x="37444" y="7318"/>
                  </a:cubicBezTo>
                  <a:cubicBezTo>
                    <a:pt x="36962" y="10277"/>
                    <a:pt x="35415" y="11306"/>
                    <a:pt x="33456" y="11306"/>
                  </a:cubicBezTo>
                  <a:cubicBezTo>
                    <a:pt x="29923" y="11306"/>
                    <a:pt x="25051" y="7961"/>
                    <a:pt x="22669" y="6546"/>
                  </a:cubicBezTo>
                  <a:cubicBezTo>
                    <a:pt x="19809" y="4819"/>
                    <a:pt x="16761" y="3756"/>
                    <a:pt x="13557" y="3756"/>
                  </a:cubicBezTo>
                  <a:cubicBezTo>
                    <a:pt x="12397" y="3756"/>
                    <a:pt x="11216" y="3896"/>
                    <a:pt x="10016" y="4193"/>
                  </a:cubicBezTo>
                  <a:cubicBezTo>
                    <a:pt x="5927" y="5158"/>
                    <a:pt x="2223" y="7588"/>
                    <a:pt x="24" y="11176"/>
                  </a:cubicBezTo>
                  <a:cubicBezTo>
                    <a:pt x="1" y="11223"/>
                    <a:pt x="21" y="11256"/>
                    <a:pt x="49" y="11256"/>
                  </a:cubicBezTo>
                  <a:cubicBezTo>
                    <a:pt x="67" y="11256"/>
                    <a:pt x="87" y="11244"/>
                    <a:pt x="102" y="11214"/>
                  </a:cubicBezTo>
                  <a:cubicBezTo>
                    <a:pt x="3024" y="7542"/>
                    <a:pt x="6820" y="5035"/>
                    <a:pt x="11595" y="5035"/>
                  </a:cubicBezTo>
                  <a:cubicBezTo>
                    <a:pt x="11736" y="5035"/>
                    <a:pt x="11879" y="5037"/>
                    <a:pt x="12022" y="5042"/>
                  </a:cubicBezTo>
                  <a:cubicBezTo>
                    <a:pt x="16265" y="5196"/>
                    <a:pt x="19660" y="7279"/>
                    <a:pt x="23055" y="9555"/>
                  </a:cubicBezTo>
                  <a:cubicBezTo>
                    <a:pt x="25621" y="11243"/>
                    <a:pt x="29448" y="13260"/>
                    <a:pt x="32765" y="13260"/>
                  </a:cubicBezTo>
                  <a:cubicBezTo>
                    <a:pt x="35133" y="13260"/>
                    <a:pt x="37242" y="12232"/>
                    <a:pt x="38447" y="9324"/>
                  </a:cubicBezTo>
                  <a:cubicBezTo>
                    <a:pt x="39909" y="5835"/>
                    <a:pt x="38052" y="1"/>
                    <a:pt x="341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23"/>
            <p:cNvSpPr/>
            <p:nvPr/>
          </p:nvSpPr>
          <p:spPr>
            <a:xfrm>
              <a:off x="1499425" y="3258325"/>
              <a:ext cx="513525" cy="147600"/>
            </a:xfrm>
            <a:custGeom>
              <a:avLst/>
              <a:gdLst/>
              <a:ahLst/>
              <a:cxnLst/>
              <a:rect l="l" t="t" r="r" b="b"/>
              <a:pathLst>
                <a:path w="20541" h="5904" extrusionOk="0">
                  <a:moveTo>
                    <a:pt x="13235" y="0"/>
                  </a:moveTo>
                  <a:cubicBezTo>
                    <a:pt x="11940" y="0"/>
                    <a:pt x="10669" y="138"/>
                    <a:pt x="9518" y="371"/>
                  </a:cubicBezTo>
                  <a:cubicBezTo>
                    <a:pt x="5776" y="1142"/>
                    <a:pt x="2613" y="3148"/>
                    <a:pt x="28" y="5848"/>
                  </a:cubicBezTo>
                  <a:cubicBezTo>
                    <a:pt x="1" y="5876"/>
                    <a:pt x="12" y="5903"/>
                    <a:pt x="35" y="5903"/>
                  </a:cubicBezTo>
                  <a:cubicBezTo>
                    <a:pt x="44" y="5903"/>
                    <a:pt x="55" y="5898"/>
                    <a:pt x="67" y="5887"/>
                  </a:cubicBezTo>
                  <a:cubicBezTo>
                    <a:pt x="2690" y="3341"/>
                    <a:pt x="6046" y="1682"/>
                    <a:pt x="9634" y="1065"/>
                  </a:cubicBezTo>
                  <a:cubicBezTo>
                    <a:pt x="10492" y="916"/>
                    <a:pt x="11321" y="853"/>
                    <a:pt x="12132" y="853"/>
                  </a:cubicBezTo>
                  <a:cubicBezTo>
                    <a:pt x="14892" y="853"/>
                    <a:pt x="17448" y="1587"/>
                    <a:pt x="20281" y="2184"/>
                  </a:cubicBezTo>
                  <a:cubicBezTo>
                    <a:pt x="20295" y="2187"/>
                    <a:pt x="20308" y="2189"/>
                    <a:pt x="20321" y="2189"/>
                  </a:cubicBezTo>
                  <a:cubicBezTo>
                    <a:pt x="20454" y="2189"/>
                    <a:pt x="20541" y="2022"/>
                    <a:pt x="20435" y="1952"/>
                  </a:cubicBezTo>
                  <a:cubicBezTo>
                    <a:pt x="18460" y="541"/>
                    <a:pt x="15803" y="0"/>
                    <a:pt x="132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23"/>
            <p:cNvSpPr/>
            <p:nvPr/>
          </p:nvSpPr>
          <p:spPr>
            <a:xfrm>
              <a:off x="1631375" y="3458500"/>
              <a:ext cx="998700" cy="331500"/>
            </a:xfrm>
            <a:custGeom>
              <a:avLst/>
              <a:gdLst/>
              <a:ahLst/>
              <a:cxnLst/>
              <a:rect l="l" t="t" r="r" b="b"/>
              <a:pathLst>
                <a:path w="39948" h="13260" extrusionOk="0">
                  <a:moveTo>
                    <a:pt x="7145" y="1"/>
                  </a:moveTo>
                  <a:cubicBezTo>
                    <a:pt x="4776" y="1"/>
                    <a:pt x="2668" y="1028"/>
                    <a:pt x="1463" y="3937"/>
                  </a:cubicBezTo>
                  <a:cubicBezTo>
                    <a:pt x="1" y="7425"/>
                    <a:pt x="1858" y="13260"/>
                    <a:pt x="5802" y="13260"/>
                  </a:cubicBezTo>
                  <a:cubicBezTo>
                    <a:pt x="6438" y="13260"/>
                    <a:pt x="7127" y="13108"/>
                    <a:pt x="7866" y="12771"/>
                  </a:cubicBezTo>
                  <a:cubicBezTo>
                    <a:pt x="12011" y="10869"/>
                    <a:pt x="10833" y="4357"/>
                    <a:pt x="6253" y="4357"/>
                  </a:cubicBezTo>
                  <a:cubicBezTo>
                    <a:pt x="6187" y="4357"/>
                    <a:pt x="6121" y="4358"/>
                    <a:pt x="6053" y="4361"/>
                  </a:cubicBezTo>
                  <a:cubicBezTo>
                    <a:pt x="5745" y="4361"/>
                    <a:pt x="5552" y="4901"/>
                    <a:pt x="5937" y="4940"/>
                  </a:cubicBezTo>
                  <a:cubicBezTo>
                    <a:pt x="9795" y="5364"/>
                    <a:pt x="11955" y="10726"/>
                    <a:pt x="7365" y="12038"/>
                  </a:cubicBezTo>
                  <a:cubicBezTo>
                    <a:pt x="6965" y="12157"/>
                    <a:pt x="6587" y="12212"/>
                    <a:pt x="6234" y="12212"/>
                  </a:cubicBezTo>
                  <a:cubicBezTo>
                    <a:pt x="3383" y="12212"/>
                    <a:pt x="2058" y="8619"/>
                    <a:pt x="2504" y="5943"/>
                  </a:cubicBezTo>
                  <a:cubicBezTo>
                    <a:pt x="2986" y="2996"/>
                    <a:pt x="4534" y="1971"/>
                    <a:pt x="6494" y="1971"/>
                  </a:cubicBezTo>
                  <a:cubicBezTo>
                    <a:pt x="10027" y="1971"/>
                    <a:pt x="14897" y="5300"/>
                    <a:pt x="17279" y="6714"/>
                  </a:cubicBezTo>
                  <a:cubicBezTo>
                    <a:pt x="20160" y="8454"/>
                    <a:pt x="23232" y="9519"/>
                    <a:pt x="26461" y="9519"/>
                  </a:cubicBezTo>
                  <a:cubicBezTo>
                    <a:pt x="27599" y="9519"/>
                    <a:pt x="28757" y="9387"/>
                    <a:pt x="29932" y="9106"/>
                  </a:cubicBezTo>
                  <a:cubicBezTo>
                    <a:pt x="33983" y="8103"/>
                    <a:pt x="37725" y="5673"/>
                    <a:pt x="39924" y="2085"/>
                  </a:cubicBezTo>
                  <a:cubicBezTo>
                    <a:pt x="39948" y="2037"/>
                    <a:pt x="39927" y="2004"/>
                    <a:pt x="39899" y="2004"/>
                  </a:cubicBezTo>
                  <a:cubicBezTo>
                    <a:pt x="39882" y="2004"/>
                    <a:pt x="39861" y="2017"/>
                    <a:pt x="39847" y="2046"/>
                  </a:cubicBezTo>
                  <a:lnTo>
                    <a:pt x="39808" y="2046"/>
                  </a:lnTo>
                  <a:cubicBezTo>
                    <a:pt x="36924" y="5754"/>
                    <a:pt x="33095" y="8225"/>
                    <a:pt x="28321" y="8225"/>
                  </a:cubicBezTo>
                  <a:cubicBezTo>
                    <a:pt x="28178" y="8225"/>
                    <a:pt x="28033" y="8223"/>
                    <a:pt x="27888" y="8219"/>
                  </a:cubicBezTo>
                  <a:cubicBezTo>
                    <a:pt x="23644" y="8064"/>
                    <a:pt x="20250" y="5981"/>
                    <a:pt x="16855" y="3705"/>
                  </a:cubicBezTo>
                  <a:cubicBezTo>
                    <a:pt x="14289" y="2017"/>
                    <a:pt x="10462" y="1"/>
                    <a:pt x="71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23"/>
            <p:cNvSpPr/>
            <p:nvPr/>
          </p:nvSpPr>
          <p:spPr>
            <a:xfrm>
              <a:off x="2019225" y="3629800"/>
              <a:ext cx="512575" cy="148600"/>
            </a:xfrm>
            <a:custGeom>
              <a:avLst/>
              <a:gdLst/>
              <a:ahLst/>
              <a:cxnLst/>
              <a:rect l="l" t="t" r="r" b="b"/>
              <a:pathLst>
                <a:path w="20503" h="5944" extrusionOk="0">
                  <a:moveTo>
                    <a:pt x="20468" y="0"/>
                  </a:moveTo>
                  <a:cubicBezTo>
                    <a:pt x="20459" y="0"/>
                    <a:pt x="20448" y="5"/>
                    <a:pt x="20436" y="16"/>
                  </a:cubicBezTo>
                  <a:cubicBezTo>
                    <a:pt x="17813" y="2524"/>
                    <a:pt x="14495" y="4221"/>
                    <a:pt x="10908" y="4877"/>
                  </a:cubicBezTo>
                  <a:cubicBezTo>
                    <a:pt x="10041" y="5026"/>
                    <a:pt x="9205" y="5089"/>
                    <a:pt x="8389" y="5089"/>
                  </a:cubicBezTo>
                  <a:cubicBezTo>
                    <a:pt x="5611" y="5089"/>
                    <a:pt x="3055" y="4355"/>
                    <a:pt x="222" y="3758"/>
                  </a:cubicBezTo>
                  <a:cubicBezTo>
                    <a:pt x="208" y="3755"/>
                    <a:pt x="195" y="3753"/>
                    <a:pt x="183" y="3753"/>
                  </a:cubicBezTo>
                  <a:cubicBezTo>
                    <a:pt x="56" y="3753"/>
                    <a:pt x="1" y="3923"/>
                    <a:pt x="106" y="4028"/>
                  </a:cubicBezTo>
                  <a:cubicBezTo>
                    <a:pt x="2050" y="5410"/>
                    <a:pt x="4690" y="5943"/>
                    <a:pt x="7260" y="5943"/>
                  </a:cubicBezTo>
                  <a:cubicBezTo>
                    <a:pt x="8566" y="5943"/>
                    <a:pt x="9854" y="5805"/>
                    <a:pt x="11024" y="5572"/>
                  </a:cubicBezTo>
                  <a:cubicBezTo>
                    <a:pt x="14727" y="4800"/>
                    <a:pt x="17890" y="2755"/>
                    <a:pt x="20475" y="55"/>
                  </a:cubicBezTo>
                  <a:cubicBezTo>
                    <a:pt x="20502" y="28"/>
                    <a:pt x="20491" y="0"/>
                    <a:pt x="204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66"/>
          <p:cNvSpPr txBox="1">
            <a:spLocks noGrp="1"/>
          </p:cNvSpPr>
          <p:nvPr>
            <p:ph type="subTitle" idx="1"/>
          </p:nvPr>
        </p:nvSpPr>
        <p:spPr>
          <a:xfrm>
            <a:off x="5039913" y="1494941"/>
            <a:ext cx="3016200" cy="125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Delegates read </a:t>
            </a:r>
            <a:r>
              <a:rPr lang="en-US" sz="2800" i="1" dirty="0"/>
              <a:t>Common Sense</a:t>
            </a:r>
            <a:endParaRPr lang="en-US" sz="2800" dirty="0"/>
          </a:p>
          <a:p>
            <a:pPr marL="0" lvl="0" indent="0" algn="ctr" rtl="0">
              <a:spcBef>
                <a:spcPts val="0"/>
              </a:spcBef>
              <a:spcAft>
                <a:spcPts val="1600"/>
              </a:spcAft>
              <a:buNone/>
            </a:pPr>
            <a:r>
              <a:rPr lang="en-US" sz="2800" i="1" dirty="0"/>
              <a:t>“Can we defeat Britain?”</a:t>
            </a:r>
          </a:p>
        </p:txBody>
      </p:sp>
      <p:sp>
        <p:nvSpPr>
          <p:cNvPr id="1113" name="Google Shape;1113;p66"/>
          <p:cNvSpPr txBox="1">
            <a:spLocks noGrp="1"/>
          </p:cNvSpPr>
          <p:nvPr>
            <p:ph type="title"/>
          </p:nvPr>
        </p:nvSpPr>
        <p:spPr>
          <a:xfrm>
            <a:off x="5011775" y="638971"/>
            <a:ext cx="3016200" cy="7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t>2</a:t>
            </a:r>
            <a:r>
              <a:rPr lang="en" sz="2800" baseline="30000" dirty="0"/>
              <a:t>nd</a:t>
            </a:r>
            <a:r>
              <a:rPr lang="en" sz="2800" dirty="0"/>
              <a:t> Continental Congress</a:t>
            </a:r>
            <a:endParaRPr sz="2800" dirty="0"/>
          </a:p>
        </p:txBody>
      </p:sp>
      <p:grpSp>
        <p:nvGrpSpPr>
          <p:cNvPr id="1114" name="Google Shape;1114;p66"/>
          <p:cNvGrpSpPr/>
          <p:nvPr/>
        </p:nvGrpSpPr>
        <p:grpSpPr>
          <a:xfrm>
            <a:off x="713225" y="1967773"/>
            <a:ext cx="1128322" cy="3230094"/>
            <a:chOff x="713225" y="1967773"/>
            <a:chExt cx="1128322" cy="3230094"/>
          </a:xfrm>
        </p:grpSpPr>
        <p:sp>
          <p:nvSpPr>
            <p:cNvPr id="1115" name="Google Shape;1115;p66"/>
            <p:cNvSpPr/>
            <p:nvPr/>
          </p:nvSpPr>
          <p:spPr>
            <a:xfrm>
              <a:off x="713225" y="1967773"/>
              <a:ext cx="1128322" cy="3230094"/>
            </a:xfrm>
            <a:custGeom>
              <a:avLst/>
              <a:gdLst/>
              <a:ahLst/>
              <a:cxnLst/>
              <a:rect l="l" t="t" r="r" b="b"/>
              <a:pathLst>
                <a:path w="40974" h="117298" fill="none" extrusionOk="0">
                  <a:moveTo>
                    <a:pt x="13861" y="8329"/>
                  </a:moveTo>
                  <a:cubicBezTo>
                    <a:pt x="21520" y="2311"/>
                    <a:pt x="29393" y="2037"/>
                    <a:pt x="31095" y="2280"/>
                  </a:cubicBezTo>
                  <a:cubicBezTo>
                    <a:pt x="32888" y="2554"/>
                    <a:pt x="32949" y="6019"/>
                    <a:pt x="32949" y="6019"/>
                  </a:cubicBezTo>
                  <a:cubicBezTo>
                    <a:pt x="33375" y="4499"/>
                    <a:pt x="36353" y="913"/>
                    <a:pt x="38663" y="457"/>
                  </a:cubicBezTo>
                  <a:cubicBezTo>
                    <a:pt x="40974" y="1"/>
                    <a:pt x="40791" y="2980"/>
                    <a:pt x="40518" y="5320"/>
                  </a:cubicBezTo>
                  <a:cubicBezTo>
                    <a:pt x="40244" y="7691"/>
                    <a:pt x="39545" y="17083"/>
                    <a:pt x="38663" y="23071"/>
                  </a:cubicBezTo>
                  <a:cubicBezTo>
                    <a:pt x="37782" y="29059"/>
                    <a:pt x="24529" y="43132"/>
                    <a:pt x="24529" y="43132"/>
                  </a:cubicBezTo>
                  <a:lnTo>
                    <a:pt x="36566" y="117297"/>
                  </a:lnTo>
                  <a:lnTo>
                    <a:pt x="0" y="117297"/>
                  </a:lnTo>
                  <a:lnTo>
                    <a:pt x="3982" y="39758"/>
                  </a:lnTo>
                  <a:cubicBezTo>
                    <a:pt x="3982" y="39758"/>
                    <a:pt x="7994" y="10518"/>
                    <a:pt x="10365" y="9089"/>
                  </a:cubicBezTo>
                  <a:cubicBezTo>
                    <a:pt x="10943" y="8724"/>
                    <a:pt x="12219" y="8481"/>
                    <a:pt x="13861" y="8329"/>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a:off x="1584600" y="2124191"/>
              <a:ext cx="51330" cy="138348"/>
            </a:xfrm>
            <a:custGeom>
              <a:avLst/>
              <a:gdLst/>
              <a:ahLst/>
              <a:cxnLst/>
              <a:rect l="l" t="t" r="r" b="b"/>
              <a:pathLst>
                <a:path w="1864" h="5024" extrusionOk="0">
                  <a:moveTo>
                    <a:pt x="1345" y="0"/>
                  </a:moveTo>
                  <a:cubicBezTo>
                    <a:pt x="1218" y="0"/>
                    <a:pt x="1095" y="64"/>
                    <a:pt x="1033" y="218"/>
                  </a:cubicBezTo>
                  <a:cubicBezTo>
                    <a:pt x="426" y="1616"/>
                    <a:pt x="61" y="3105"/>
                    <a:pt x="0" y="4655"/>
                  </a:cubicBezTo>
                  <a:cubicBezTo>
                    <a:pt x="0" y="4852"/>
                    <a:pt x="183" y="5023"/>
                    <a:pt x="379" y="5023"/>
                  </a:cubicBezTo>
                  <a:cubicBezTo>
                    <a:pt x="394" y="5023"/>
                    <a:pt x="410" y="5022"/>
                    <a:pt x="426" y="5020"/>
                  </a:cubicBezTo>
                  <a:cubicBezTo>
                    <a:pt x="638" y="4959"/>
                    <a:pt x="760" y="4807"/>
                    <a:pt x="760" y="4595"/>
                  </a:cubicBezTo>
                  <a:cubicBezTo>
                    <a:pt x="821" y="3196"/>
                    <a:pt x="1125" y="1829"/>
                    <a:pt x="1702" y="552"/>
                  </a:cubicBezTo>
                  <a:cubicBezTo>
                    <a:pt x="1864" y="249"/>
                    <a:pt x="1597"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a:off x="1559484" y="2462253"/>
              <a:ext cx="162389" cy="151566"/>
            </a:xfrm>
            <a:custGeom>
              <a:avLst/>
              <a:gdLst/>
              <a:ahLst/>
              <a:cxnLst/>
              <a:rect l="l" t="t" r="r" b="b"/>
              <a:pathLst>
                <a:path w="5897" h="5504" extrusionOk="0">
                  <a:moveTo>
                    <a:pt x="594" y="0"/>
                  </a:moveTo>
                  <a:cubicBezTo>
                    <a:pt x="226" y="0"/>
                    <a:pt x="0" y="575"/>
                    <a:pt x="426" y="708"/>
                  </a:cubicBezTo>
                  <a:cubicBezTo>
                    <a:pt x="1429" y="1103"/>
                    <a:pt x="2401" y="1589"/>
                    <a:pt x="3192" y="2319"/>
                  </a:cubicBezTo>
                  <a:cubicBezTo>
                    <a:pt x="4073" y="3139"/>
                    <a:pt x="4590" y="4294"/>
                    <a:pt x="5167" y="5358"/>
                  </a:cubicBezTo>
                  <a:cubicBezTo>
                    <a:pt x="5234" y="5459"/>
                    <a:pt x="5338" y="5504"/>
                    <a:pt x="5443" y="5504"/>
                  </a:cubicBezTo>
                  <a:cubicBezTo>
                    <a:pt x="5529" y="5504"/>
                    <a:pt x="5616" y="5474"/>
                    <a:pt x="5684" y="5419"/>
                  </a:cubicBezTo>
                  <a:cubicBezTo>
                    <a:pt x="5897" y="5358"/>
                    <a:pt x="5897" y="5115"/>
                    <a:pt x="5806" y="4933"/>
                  </a:cubicBezTo>
                  <a:cubicBezTo>
                    <a:pt x="5198" y="3838"/>
                    <a:pt x="4681" y="2623"/>
                    <a:pt x="3708" y="1741"/>
                  </a:cubicBezTo>
                  <a:cubicBezTo>
                    <a:pt x="2888" y="951"/>
                    <a:pt x="1824" y="434"/>
                    <a:pt x="760" y="39"/>
                  </a:cubicBezTo>
                  <a:cubicBezTo>
                    <a:pt x="703" y="12"/>
                    <a:pt x="647" y="0"/>
                    <a:pt x="5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a:off x="1087887" y="2066471"/>
              <a:ext cx="517622" cy="599244"/>
            </a:xfrm>
            <a:custGeom>
              <a:avLst/>
              <a:gdLst/>
              <a:ahLst/>
              <a:cxnLst/>
              <a:rect l="l" t="t" r="r" b="b"/>
              <a:pathLst>
                <a:path w="18797" h="21761" extrusionOk="0">
                  <a:moveTo>
                    <a:pt x="15462" y="733"/>
                  </a:moveTo>
                  <a:cubicBezTo>
                    <a:pt x="15960" y="733"/>
                    <a:pt x="16419" y="871"/>
                    <a:pt x="16669" y="1371"/>
                  </a:cubicBezTo>
                  <a:cubicBezTo>
                    <a:pt x="16852" y="1766"/>
                    <a:pt x="16973" y="2222"/>
                    <a:pt x="17095" y="2678"/>
                  </a:cubicBezTo>
                  <a:cubicBezTo>
                    <a:pt x="17247" y="3225"/>
                    <a:pt x="17399" y="3712"/>
                    <a:pt x="17490" y="4259"/>
                  </a:cubicBezTo>
                  <a:cubicBezTo>
                    <a:pt x="17763" y="5262"/>
                    <a:pt x="18037" y="6295"/>
                    <a:pt x="18037" y="7359"/>
                  </a:cubicBezTo>
                  <a:cubicBezTo>
                    <a:pt x="18007" y="8423"/>
                    <a:pt x="17763" y="9426"/>
                    <a:pt x="17460" y="10399"/>
                  </a:cubicBezTo>
                  <a:cubicBezTo>
                    <a:pt x="16943" y="12162"/>
                    <a:pt x="16244" y="13894"/>
                    <a:pt x="15453" y="15566"/>
                  </a:cubicBezTo>
                  <a:cubicBezTo>
                    <a:pt x="15636" y="13378"/>
                    <a:pt x="15271" y="11067"/>
                    <a:pt x="14815" y="8970"/>
                  </a:cubicBezTo>
                  <a:cubicBezTo>
                    <a:pt x="14663" y="8271"/>
                    <a:pt x="14450" y="7602"/>
                    <a:pt x="14238" y="6903"/>
                  </a:cubicBezTo>
                  <a:cubicBezTo>
                    <a:pt x="14055" y="6326"/>
                    <a:pt x="13842" y="5748"/>
                    <a:pt x="13508" y="5232"/>
                  </a:cubicBezTo>
                  <a:cubicBezTo>
                    <a:pt x="12839" y="4259"/>
                    <a:pt x="11624" y="4107"/>
                    <a:pt x="10499" y="4046"/>
                  </a:cubicBezTo>
                  <a:cubicBezTo>
                    <a:pt x="9853" y="4028"/>
                    <a:pt x="9205" y="4018"/>
                    <a:pt x="8555" y="4018"/>
                  </a:cubicBezTo>
                  <a:cubicBezTo>
                    <a:pt x="6971" y="4018"/>
                    <a:pt x="5376" y="4078"/>
                    <a:pt x="3781" y="4228"/>
                  </a:cubicBezTo>
                  <a:cubicBezTo>
                    <a:pt x="5240" y="3651"/>
                    <a:pt x="6669" y="3073"/>
                    <a:pt x="8128" y="2587"/>
                  </a:cubicBezTo>
                  <a:cubicBezTo>
                    <a:pt x="10043" y="1888"/>
                    <a:pt x="12019" y="1250"/>
                    <a:pt x="14086" y="915"/>
                  </a:cubicBezTo>
                  <a:cubicBezTo>
                    <a:pt x="14484" y="856"/>
                    <a:pt x="14991" y="733"/>
                    <a:pt x="15462" y="733"/>
                  </a:cubicBezTo>
                  <a:close/>
                  <a:moveTo>
                    <a:pt x="15423" y="1"/>
                  </a:moveTo>
                  <a:cubicBezTo>
                    <a:pt x="14420" y="1"/>
                    <a:pt x="13419" y="230"/>
                    <a:pt x="12444" y="459"/>
                  </a:cubicBezTo>
                  <a:cubicBezTo>
                    <a:pt x="11380" y="672"/>
                    <a:pt x="10317" y="1037"/>
                    <a:pt x="9253" y="1371"/>
                  </a:cubicBezTo>
                  <a:cubicBezTo>
                    <a:pt x="6760" y="2192"/>
                    <a:pt x="4329" y="3104"/>
                    <a:pt x="1897" y="4137"/>
                  </a:cubicBezTo>
                  <a:cubicBezTo>
                    <a:pt x="1775" y="4168"/>
                    <a:pt x="1684" y="4289"/>
                    <a:pt x="1654" y="4411"/>
                  </a:cubicBezTo>
                  <a:cubicBezTo>
                    <a:pt x="1289" y="4441"/>
                    <a:pt x="863" y="4472"/>
                    <a:pt x="468" y="4563"/>
                  </a:cubicBezTo>
                  <a:cubicBezTo>
                    <a:pt x="1" y="4621"/>
                    <a:pt x="67" y="5326"/>
                    <a:pt x="505" y="5326"/>
                  </a:cubicBezTo>
                  <a:cubicBezTo>
                    <a:pt x="523" y="5326"/>
                    <a:pt x="541" y="5325"/>
                    <a:pt x="560" y="5323"/>
                  </a:cubicBezTo>
                  <a:cubicBezTo>
                    <a:pt x="3052" y="5019"/>
                    <a:pt x="5575" y="4836"/>
                    <a:pt x="8067" y="4836"/>
                  </a:cubicBezTo>
                  <a:cubicBezTo>
                    <a:pt x="8611" y="4836"/>
                    <a:pt x="9181" y="4809"/>
                    <a:pt x="9750" y="4809"/>
                  </a:cubicBezTo>
                  <a:cubicBezTo>
                    <a:pt x="10390" y="4809"/>
                    <a:pt x="11028" y="4844"/>
                    <a:pt x="11624" y="4988"/>
                  </a:cubicBezTo>
                  <a:cubicBezTo>
                    <a:pt x="12839" y="5232"/>
                    <a:pt x="13174" y="6295"/>
                    <a:pt x="13508" y="7359"/>
                  </a:cubicBezTo>
                  <a:cubicBezTo>
                    <a:pt x="14268" y="9639"/>
                    <a:pt x="14663" y="12071"/>
                    <a:pt x="14694" y="14472"/>
                  </a:cubicBezTo>
                  <a:cubicBezTo>
                    <a:pt x="14694" y="15657"/>
                    <a:pt x="14572" y="16903"/>
                    <a:pt x="14207" y="17998"/>
                  </a:cubicBezTo>
                  <a:cubicBezTo>
                    <a:pt x="13842" y="18970"/>
                    <a:pt x="13295" y="20034"/>
                    <a:pt x="12444" y="20672"/>
                  </a:cubicBezTo>
                  <a:cubicBezTo>
                    <a:pt x="12171" y="20876"/>
                    <a:pt x="11896" y="20961"/>
                    <a:pt x="11626" y="20961"/>
                  </a:cubicBezTo>
                  <a:cubicBezTo>
                    <a:pt x="10729" y="20961"/>
                    <a:pt x="9896" y="20013"/>
                    <a:pt x="9405" y="19335"/>
                  </a:cubicBezTo>
                  <a:cubicBezTo>
                    <a:pt x="8645" y="18302"/>
                    <a:pt x="8128" y="17086"/>
                    <a:pt x="8462" y="15809"/>
                  </a:cubicBezTo>
                  <a:cubicBezTo>
                    <a:pt x="8493" y="15627"/>
                    <a:pt x="8341" y="15384"/>
                    <a:pt x="8158" y="15353"/>
                  </a:cubicBezTo>
                  <a:cubicBezTo>
                    <a:pt x="5879" y="14897"/>
                    <a:pt x="3873" y="13590"/>
                    <a:pt x="2505" y="11736"/>
                  </a:cubicBezTo>
                  <a:cubicBezTo>
                    <a:pt x="2419" y="11616"/>
                    <a:pt x="2309" y="11566"/>
                    <a:pt x="2200" y="11566"/>
                  </a:cubicBezTo>
                  <a:cubicBezTo>
                    <a:pt x="1925" y="11566"/>
                    <a:pt x="1662" y="11887"/>
                    <a:pt x="1836" y="12192"/>
                  </a:cubicBezTo>
                  <a:cubicBezTo>
                    <a:pt x="3265" y="14137"/>
                    <a:pt x="5301" y="15475"/>
                    <a:pt x="7611" y="16022"/>
                  </a:cubicBezTo>
                  <a:cubicBezTo>
                    <a:pt x="7459" y="17086"/>
                    <a:pt x="7763" y="18150"/>
                    <a:pt x="8341" y="19122"/>
                  </a:cubicBezTo>
                  <a:cubicBezTo>
                    <a:pt x="8918" y="20125"/>
                    <a:pt x="9830" y="21250"/>
                    <a:pt x="11016" y="21645"/>
                  </a:cubicBezTo>
                  <a:cubicBezTo>
                    <a:pt x="11253" y="21724"/>
                    <a:pt x="11482" y="21761"/>
                    <a:pt x="11701" y="21761"/>
                  </a:cubicBezTo>
                  <a:cubicBezTo>
                    <a:pt x="13583" y="21761"/>
                    <a:pt x="14771" y="19057"/>
                    <a:pt x="15180" y="17451"/>
                  </a:cubicBezTo>
                  <a:cubicBezTo>
                    <a:pt x="15332" y="17451"/>
                    <a:pt x="15453" y="17390"/>
                    <a:pt x="15575" y="17238"/>
                  </a:cubicBezTo>
                  <a:cubicBezTo>
                    <a:pt x="16548" y="15232"/>
                    <a:pt x="17429" y="13195"/>
                    <a:pt x="18098" y="11067"/>
                  </a:cubicBezTo>
                  <a:cubicBezTo>
                    <a:pt x="18463" y="10034"/>
                    <a:pt x="18706" y="8970"/>
                    <a:pt x="18767" y="7906"/>
                  </a:cubicBezTo>
                  <a:cubicBezTo>
                    <a:pt x="18797" y="6751"/>
                    <a:pt x="18615" y="5748"/>
                    <a:pt x="18341" y="4715"/>
                  </a:cubicBezTo>
                  <a:cubicBezTo>
                    <a:pt x="18067" y="3621"/>
                    <a:pt x="17794" y="2466"/>
                    <a:pt x="17429" y="1402"/>
                  </a:cubicBezTo>
                  <a:cubicBezTo>
                    <a:pt x="17125" y="581"/>
                    <a:pt x="16517" y="34"/>
                    <a:pt x="15605" y="4"/>
                  </a:cubicBezTo>
                  <a:cubicBezTo>
                    <a:pt x="15545" y="2"/>
                    <a:pt x="15484" y="1"/>
                    <a:pt x="15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a:off x="981588" y="3238259"/>
              <a:ext cx="315139" cy="33761"/>
            </a:xfrm>
            <a:custGeom>
              <a:avLst/>
              <a:gdLst/>
              <a:ahLst/>
              <a:cxnLst/>
              <a:rect l="l" t="t" r="r" b="b"/>
              <a:pathLst>
                <a:path w="11444" h="1226" extrusionOk="0">
                  <a:moveTo>
                    <a:pt x="6103" y="0"/>
                  </a:moveTo>
                  <a:cubicBezTo>
                    <a:pt x="4222" y="0"/>
                    <a:pt x="2341" y="153"/>
                    <a:pt x="468" y="462"/>
                  </a:cubicBezTo>
                  <a:cubicBezTo>
                    <a:pt x="0" y="521"/>
                    <a:pt x="39" y="1226"/>
                    <a:pt x="475" y="1226"/>
                  </a:cubicBezTo>
                  <a:cubicBezTo>
                    <a:pt x="492" y="1226"/>
                    <a:pt x="510" y="1224"/>
                    <a:pt x="529" y="1222"/>
                  </a:cubicBezTo>
                  <a:cubicBezTo>
                    <a:pt x="2369" y="913"/>
                    <a:pt x="4218" y="760"/>
                    <a:pt x="6066" y="760"/>
                  </a:cubicBezTo>
                  <a:cubicBezTo>
                    <a:pt x="7668" y="760"/>
                    <a:pt x="9269" y="875"/>
                    <a:pt x="10863" y="1101"/>
                  </a:cubicBezTo>
                  <a:cubicBezTo>
                    <a:pt x="10889" y="1106"/>
                    <a:pt x="10914" y="1108"/>
                    <a:pt x="10938" y="1108"/>
                  </a:cubicBezTo>
                  <a:cubicBezTo>
                    <a:pt x="11334" y="1108"/>
                    <a:pt x="11444" y="427"/>
                    <a:pt x="10985" y="341"/>
                  </a:cubicBezTo>
                  <a:cubicBezTo>
                    <a:pt x="9362" y="115"/>
                    <a:pt x="7733" y="0"/>
                    <a:pt x="6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6"/>
          <p:cNvGrpSpPr/>
          <p:nvPr/>
        </p:nvGrpSpPr>
        <p:grpSpPr>
          <a:xfrm>
            <a:off x="2825927" y="2047304"/>
            <a:ext cx="1746075" cy="3150603"/>
            <a:chOff x="2825927" y="2047304"/>
            <a:chExt cx="1746075" cy="3150603"/>
          </a:xfrm>
        </p:grpSpPr>
        <p:sp>
          <p:nvSpPr>
            <p:cNvPr id="1121" name="Google Shape;1121;p66"/>
            <p:cNvSpPr/>
            <p:nvPr/>
          </p:nvSpPr>
          <p:spPr>
            <a:xfrm>
              <a:off x="2938091" y="3147190"/>
              <a:ext cx="1633910" cy="2050718"/>
            </a:xfrm>
            <a:custGeom>
              <a:avLst/>
              <a:gdLst/>
              <a:ahLst/>
              <a:cxnLst/>
              <a:rect l="l" t="t" r="r" b="b"/>
              <a:pathLst>
                <a:path w="59334" h="74470" fill="none" extrusionOk="0">
                  <a:moveTo>
                    <a:pt x="1" y="1459"/>
                  </a:moveTo>
                  <a:cubicBezTo>
                    <a:pt x="1" y="1459"/>
                    <a:pt x="305" y="3192"/>
                    <a:pt x="913" y="6262"/>
                  </a:cubicBezTo>
                  <a:cubicBezTo>
                    <a:pt x="974" y="6535"/>
                    <a:pt x="1034" y="6778"/>
                    <a:pt x="1065" y="7022"/>
                  </a:cubicBezTo>
                  <a:cubicBezTo>
                    <a:pt x="1369" y="8633"/>
                    <a:pt x="1764" y="10517"/>
                    <a:pt x="2220" y="12706"/>
                  </a:cubicBezTo>
                  <a:cubicBezTo>
                    <a:pt x="2250" y="12949"/>
                    <a:pt x="2311" y="13222"/>
                    <a:pt x="2372" y="13496"/>
                  </a:cubicBezTo>
                  <a:cubicBezTo>
                    <a:pt x="3192" y="17447"/>
                    <a:pt x="4226" y="22159"/>
                    <a:pt x="5472" y="27447"/>
                  </a:cubicBezTo>
                  <a:cubicBezTo>
                    <a:pt x="5563" y="27691"/>
                    <a:pt x="5594" y="27934"/>
                    <a:pt x="5654" y="28207"/>
                  </a:cubicBezTo>
                  <a:cubicBezTo>
                    <a:pt x="6293" y="30730"/>
                    <a:pt x="6931" y="33405"/>
                    <a:pt x="7661" y="36141"/>
                  </a:cubicBezTo>
                  <a:cubicBezTo>
                    <a:pt x="7721" y="36384"/>
                    <a:pt x="7813" y="36657"/>
                    <a:pt x="7843" y="36931"/>
                  </a:cubicBezTo>
                  <a:cubicBezTo>
                    <a:pt x="8937" y="41186"/>
                    <a:pt x="10153" y="45685"/>
                    <a:pt x="11490" y="50274"/>
                  </a:cubicBezTo>
                  <a:cubicBezTo>
                    <a:pt x="11551" y="50487"/>
                    <a:pt x="11642" y="50761"/>
                    <a:pt x="11703" y="51034"/>
                  </a:cubicBezTo>
                  <a:cubicBezTo>
                    <a:pt x="12372" y="53192"/>
                    <a:pt x="13010" y="55351"/>
                    <a:pt x="13679" y="57539"/>
                  </a:cubicBezTo>
                  <a:cubicBezTo>
                    <a:pt x="13770" y="57782"/>
                    <a:pt x="13831" y="58056"/>
                    <a:pt x="13953" y="58360"/>
                  </a:cubicBezTo>
                  <a:lnTo>
                    <a:pt x="19667" y="74469"/>
                  </a:lnTo>
                  <a:lnTo>
                    <a:pt x="59333" y="74469"/>
                  </a:lnTo>
                  <a:lnTo>
                    <a:pt x="51309" y="60001"/>
                  </a:lnTo>
                  <a:cubicBezTo>
                    <a:pt x="51187" y="59758"/>
                    <a:pt x="51126" y="59515"/>
                    <a:pt x="51005" y="59241"/>
                  </a:cubicBezTo>
                  <a:cubicBezTo>
                    <a:pt x="49546" y="55715"/>
                    <a:pt x="47692" y="51156"/>
                    <a:pt x="45686" y="46141"/>
                  </a:cubicBezTo>
                  <a:cubicBezTo>
                    <a:pt x="45594" y="45898"/>
                    <a:pt x="45503" y="45685"/>
                    <a:pt x="45412" y="45411"/>
                  </a:cubicBezTo>
                  <a:cubicBezTo>
                    <a:pt x="44227" y="42493"/>
                    <a:pt x="43011" y="39362"/>
                    <a:pt x="41765" y="36262"/>
                  </a:cubicBezTo>
                  <a:cubicBezTo>
                    <a:pt x="41643" y="36019"/>
                    <a:pt x="41582" y="35745"/>
                    <a:pt x="41461" y="35533"/>
                  </a:cubicBezTo>
                  <a:cubicBezTo>
                    <a:pt x="39971" y="31764"/>
                    <a:pt x="38512" y="27964"/>
                    <a:pt x="37053" y="24286"/>
                  </a:cubicBezTo>
                  <a:cubicBezTo>
                    <a:pt x="36992" y="24013"/>
                    <a:pt x="36871" y="23800"/>
                    <a:pt x="36780" y="23557"/>
                  </a:cubicBezTo>
                  <a:cubicBezTo>
                    <a:pt x="36172" y="21976"/>
                    <a:pt x="35564" y="20396"/>
                    <a:pt x="34986" y="18845"/>
                  </a:cubicBezTo>
                  <a:cubicBezTo>
                    <a:pt x="34895" y="18572"/>
                    <a:pt x="34804" y="18268"/>
                    <a:pt x="34713" y="18025"/>
                  </a:cubicBezTo>
                  <a:cubicBezTo>
                    <a:pt x="33041" y="13496"/>
                    <a:pt x="31521" y="9392"/>
                    <a:pt x="30397" y="6079"/>
                  </a:cubicBezTo>
                  <a:cubicBezTo>
                    <a:pt x="30336" y="5806"/>
                    <a:pt x="30245" y="5593"/>
                    <a:pt x="30184" y="5319"/>
                  </a:cubicBezTo>
                  <a:cubicBezTo>
                    <a:pt x="29454" y="3131"/>
                    <a:pt x="28877" y="1307"/>
                    <a:pt x="28634" y="0"/>
                  </a:cubicBezTo>
                  <a:lnTo>
                    <a:pt x="25169" y="183"/>
                  </a:lnTo>
                  <a:lnTo>
                    <a:pt x="5776" y="1186"/>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a:off x="2825927" y="2047304"/>
              <a:ext cx="1049674" cy="1131681"/>
            </a:xfrm>
            <a:custGeom>
              <a:avLst/>
              <a:gdLst/>
              <a:ahLst/>
              <a:cxnLst/>
              <a:rect l="l" t="t" r="r" b="b"/>
              <a:pathLst>
                <a:path w="38118" h="41096" fill="none" extrusionOk="0">
                  <a:moveTo>
                    <a:pt x="2341" y="14408"/>
                  </a:moveTo>
                  <a:cubicBezTo>
                    <a:pt x="1186" y="18025"/>
                    <a:pt x="1" y="19727"/>
                    <a:pt x="1764" y="23405"/>
                  </a:cubicBezTo>
                  <a:cubicBezTo>
                    <a:pt x="3527" y="27113"/>
                    <a:pt x="9819" y="41095"/>
                    <a:pt x="9819" y="41095"/>
                  </a:cubicBezTo>
                  <a:lnTo>
                    <a:pt x="9819" y="41095"/>
                  </a:lnTo>
                  <a:lnTo>
                    <a:pt x="29211" y="40092"/>
                  </a:lnTo>
                  <a:lnTo>
                    <a:pt x="31582" y="29910"/>
                  </a:lnTo>
                  <a:cubicBezTo>
                    <a:pt x="31582" y="29910"/>
                    <a:pt x="38117" y="15168"/>
                    <a:pt x="35442" y="11216"/>
                  </a:cubicBezTo>
                  <a:cubicBezTo>
                    <a:pt x="32767" y="7265"/>
                    <a:pt x="29880" y="9089"/>
                    <a:pt x="29880" y="9089"/>
                  </a:cubicBezTo>
                  <a:cubicBezTo>
                    <a:pt x="29880" y="9089"/>
                    <a:pt x="27479" y="2402"/>
                    <a:pt x="23618" y="2250"/>
                  </a:cubicBezTo>
                  <a:cubicBezTo>
                    <a:pt x="19728" y="2067"/>
                    <a:pt x="16536" y="2736"/>
                    <a:pt x="16536" y="2736"/>
                  </a:cubicBezTo>
                  <a:cubicBezTo>
                    <a:pt x="16536" y="2736"/>
                    <a:pt x="13497" y="456"/>
                    <a:pt x="11247" y="244"/>
                  </a:cubicBezTo>
                  <a:cubicBezTo>
                    <a:pt x="9028" y="0"/>
                    <a:pt x="6961" y="1672"/>
                    <a:pt x="6961" y="1672"/>
                  </a:cubicBezTo>
                  <a:cubicBezTo>
                    <a:pt x="6961" y="1672"/>
                    <a:pt x="3223" y="1611"/>
                    <a:pt x="2828" y="3314"/>
                  </a:cubicBezTo>
                  <a:cubicBezTo>
                    <a:pt x="2463" y="4985"/>
                    <a:pt x="3466" y="10791"/>
                    <a:pt x="2341" y="14408"/>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a:off x="2912012" y="2448154"/>
              <a:ext cx="75508" cy="143250"/>
            </a:xfrm>
            <a:custGeom>
              <a:avLst/>
              <a:gdLst/>
              <a:ahLst/>
              <a:cxnLst/>
              <a:rect l="l" t="t" r="r" b="b"/>
              <a:pathLst>
                <a:path w="2742" h="5202" extrusionOk="0">
                  <a:moveTo>
                    <a:pt x="2324" y="1"/>
                  </a:moveTo>
                  <a:cubicBezTo>
                    <a:pt x="2111" y="1"/>
                    <a:pt x="1979" y="169"/>
                    <a:pt x="1951" y="338"/>
                  </a:cubicBezTo>
                  <a:cubicBezTo>
                    <a:pt x="1799" y="1220"/>
                    <a:pt x="1617" y="2101"/>
                    <a:pt x="1465" y="2983"/>
                  </a:cubicBezTo>
                  <a:cubicBezTo>
                    <a:pt x="1252" y="2101"/>
                    <a:pt x="1039" y="1220"/>
                    <a:pt x="857" y="338"/>
                  </a:cubicBezTo>
                  <a:cubicBezTo>
                    <a:pt x="806" y="135"/>
                    <a:pt x="643" y="43"/>
                    <a:pt x="476" y="43"/>
                  </a:cubicBezTo>
                  <a:cubicBezTo>
                    <a:pt x="243" y="43"/>
                    <a:pt x="1" y="220"/>
                    <a:pt x="36" y="521"/>
                  </a:cubicBezTo>
                  <a:lnTo>
                    <a:pt x="1100" y="4898"/>
                  </a:lnTo>
                  <a:cubicBezTo>
                    <a:pt x="1158" y="5103"/>
                    <a:pt x="1323" y="5202"/>
                    <a:pt x="1485" y="5202"/>
                  </a:cubicBezTo>
                  <a:cubicBezTo>
                    <a:pt x="1658" y="5202"/>
                    <a:pt x="1828" y="5088"/>
                    <a:pt x="1860" y="4867"/>
                  </a:cubicBezTo>
                  <a:cubicBezTo>
                    <a:pt x="2164" y="3378"/>
                    <a:pt x="2437" y="1919"/>
                    <a:pt x="2711" y="429"/>
                  </a:cubicBezTo>
                  <a:cubicBezTo>
                    <a:pt x="2741" y="247"/>
                    <a:pt x="2559" y="4"/>
                    <a:pt x="2376" y="4"/>
                  </a:cubicBezTo>
                  <a:cubicBezTo>
                    <a:pt x="2358" y="2"/>
                    <a:pt x="2341"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a:off x="2963206" y="3291161"/>
              <a:ext cx="811943" cy="60280"/>
            </a:xfrm>
            <a:custGeom>
              <a:avLst/>
              <a:gdLst/>
              <a:ahLst/>
              <a:cxnLst/>
              <a:rect l="l" t="t" r="r" b="b"/>
              <a:pathLst>
                <a:path w="29485" h="2189" fill="none" extrusionOk="0">
                  <a:moveTo>
                    <a:pt x="1" y="1003"/>
                  </a:moveTo>
                  <a:cubicBezTo>
                    <a:pt x="62" y="1277"/>
                    <a:pt x="122" y="1490"/>
                    <a:pt x="153" y="1763"/>
                  </a:cubicBezTo>
                  <a:cubicBezTo>
                    <a:pt x="1369" y="1824"/>
                    <a:pt x="2584" y="1885"/>
                    <a:pt x="3800" y="1915"/>
                  </a:cubicBezTo>
                  <a:cubicBezTo>
                    <a:pt x="12402" y="2189"/>
                    <a:pt x="20974" y="1794"/>
                    <a:pt x="29485" y="760"/>
                  </a:cubicBezTo>
                  <a:cubicBezTo>
                    <a:pt x="29424" y="517"/>
                    <a:pt x="29333" y="274"/>
                    <a:pt x="29272" y="0"/>
                  </a:cubicBezTo>
                  <a:cubicBezTo>
                    <a:pt x="27478" y="243"/>
                    <a:pt x="25655" y="426"/>
                    <a:pt x="23861" y="578"/>
                  </a:cubicBezTo>
                  <a:cubicBezTo>
                    <a:pt x="15928" y="1338"/>
                    <a:pt x="7964" y="1459"/>
                    <a:pt x="1" y="1003"/>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a:off x="2999199" y="3497066"/>
              <a:ext cx="901495" cy="168282"/>
            </a:xfrm>
            <a:custGeom>
              <a:avLst/>
              <a:gdLst/>
              <a:ahLst/>
              <a:cxnLst/>
              <a:rect l="l" t="t" r="r" b="b"/>
              <a:pathLst>
                <a:path w="32737" h="6111" fill="none" extrusionOk="0">
                  <a:moveTo>
                    <a:pt x="1" y="1"/>
                  </a:moveTo>
                  <a:cubicBezTo>
                    <a:pt x="31" y="244"/>
                    <a:pt x="122" y="517"/>
                    <a:pt x="153" y="791"/>
                  </a:cubicBezTo>
                  <a:cubicBezTo>
                    <a:pt x="2007" y="1095"/>
                    <a:pt x="3831" y="1399"/>
                    <a:pt x="5685" y="1703"/>
                  </a:cubicBezTo>
                  <a:cubicBezTo>
                    <a:pt x="14743" y="3162"/>
                    <a:pt x="23740" y="4651"/>
                    <a:pt x="32737" y="6110"/>
                  </a:cubicBezTo>
                  <a:cubicBezTo>
                    <a:pt x="32646" y="5836"/>
                    <a:pt x="32555" y="5533"/>
                    <a:pt x="32433" y="5259"/>
                  </a:cubicBezTo>
                  <a:lnTo>
                    <a:pt x="27205" y="4408"/>
                  </a:lnTo>
                  <a:cubicBezTo>
                    <a:pt x="18117" y="2949"/>
                    <a:pt x="9089" y="1460"/>
                    <a:pt x="1" y="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a:off x="3090434" y="3795059"/>
              <a:ext cx="868037" cy="128931"/>
            </a:xfrm>
            <a:custGeom>
              <a:avLst/>
              <a:gdLst/>
              <a:ahLst/>
              <a:cxnLst/>
              <a:rect l="l" t="t" r="r" b="b"/>
              <a:pathLst>
                <a:path w="31522" h="4682" fill="none" extrusionOk="0">
                  <a:moveTo>
                    <a:pt x="1" y="3921"/>
                  </a:moveTo>
                  <a:cubicBezTo>
                    <a:pt x="62" y="4165"/>
                    <a:pt x="92" y="4408"/>
                    <a:pt x="183" y="4681"/>
                  </a:cubicBezTo>
                  <a:cubicBezTo>
                    <a:pt x="2068" y="4438"/>
                    <a:pt x="4013" y="4165"/>
                    <a:pt x="5928" y="3952"/>
                  </a:cubicBezTo>
                  <a:cubicBezTo>
                    <a:pt x="14469" y="2888"/>
                    <a:pt x="22980" y="1824"/>
                    <a:pt x="31521" y="730"/>
                  </a:cubicBezTo>
                  <a:cubicBezTo>
                    <a:pt x="31460" y="456"/>
                    <a:pt x="31339" y="213"/>
                    <a:pt x="31248" y="0"/>
                  </a:cubicBezTo>
                  <a:cubicBezTo>
                    <a:pt x="29181" y="274"/>
                    <a:pt x="27114" y="517"/>
                    <a:pt x="25017" y="791"/>
                  </a:cubicBezTo>
                  <a:cubicBezTo>
                    <a:pt x="16658" y="1824"/>
                    <a:pt x="8299" y="2858"/>
                    <a:pt x="1" y="392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a:off x="3149037" y="4125686"/>
              <a:ext cx="937487" cy="75370"/>
            </a:xfrm>
            <a:custGeom>
              <a:avLst/>
              <a:gdLst/>
              <a:ahLst/>
              <a:cxnLst/>
              <a:rect l="l" t="t" r="r" b="b"/>
              <a:pathLst>
                <a:path w="34044" h="2737" fill="none" extrusionOk="0">
                  <a:moveTo>
                    <a:pt x="1" y="609"/>
                  </a:moveTo>
                  <a:cubicBezTo>
                    <a:pt x="61" y="882"/>
                    <a:pt x="153" y="1125"/>
                    <a:pt x="183" y="1399"/>
                  </a:cubicBezTo>
                  <a:cubicBezTo>
                    <a:pt x="2068" y="1642"/>
                    <a:pt x="4013" y="1855"/>
                    <a:pt x="5958" y="2007"/>
                  </a:cubicBezTo>
                  <a:cubicBezTo>
                    <a:pt x="15350" y="2736"/>
                    <a:pt x="24773" y="2280"/>
                    <a:pt x="34044" y="730"/>
                  </a:cubicBezTo>
                  <a:cubicBezTo>
                    <a:pt x="33922" y="487"/>
                    <a:pt x="33831" y="213"/>
                    <a:pt x="33740" y="1"/>
                  </a:cubicBezTo>
                  <a:cubicBezTo>
                    <a:pt x="32311" y="213"/>
                    <a:pt x="30913" y="457"/>
                    <a:pt x="29515" y="639"/>
                  </a:cubicBezTo>
                  <a:cubicBezTo>
                    <a:pt x="19758" y="1885"/>
                    <a:pt x="9788" y="1885"/>
                    <a:pt x="1" y="609"/>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a:off x="3255335" y="4395205"/>
              <a:ext cx="950044" cy="157404"/>
            </a:xfrm>
            <a:custGeom>
              <a:avLst/>
              <a:gdLst/>
              <a:ahLst/>
              <a:cxnLst/>
              <a:rect l="l" t="t" r="r" b="b"/>
              <a:pathLst>
                <a:path w="34500" h="5716" fill="none" extrusionOk="0">
                  <a:moveTo>
                    <a:pt x="1" y="4955"/>
                  </a:moveTo>
                  <a:cubicBezTo>
                    <a:pt x="92" y="5168"/>
                    <a:pt x="153" y="5442"/>
                    <a:pt x="244" y="5715"/>
                  </a:cubicBezTo>
                  <a:cubicBezTo>
                    <a:pt x="1156" y="5594"/>
                    <a:pt x="2068" y="5442"/>
                    <a:pt x="3010" y="5320"/>
                  </a:cubicBezTo>
                  <a:cubicBezTo>
                    <a:pt x="13345" y="3861"/>
                    <a:pt x="23710" y="2372"/>
                    <a:pt x="34044" y="852"/>
                  </a:cubicBezTo>
                  <a:cubicBezTo>
                    <a:pt x="34074" y="852"/>
                    <a:pt x="34135" y="822"/>
                    <a:pt x="34166" y="822"/>
                  </a:cubicBezTo>
                  <a:cubicBezTo>
                    <a:pt x="34500" y="670"/>
                    <a:pt x="34348" y="1"/>
                    <a:pt x="33892" y="92"/>
                  </a:cubicBezTo>
                  <a:lnTo>
                    <a:pt x="33862" y="92"/>
                  </a:lnTo>
                  <a:cubicBezTo>
                    <a:pt x="30913" y="518"/>
                    <a:pt x="28056" y="913"/>
                    <a:pt x="25108" y="1338"/>
                  </a:cubicBezTo>
                  <a:cubicBezTo>
                    <a:pt x="16749" y="2554"/>
                    <a:pt x="8360" y="3770"/>
                    <a:pt x="1" y="4955"/>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a:off x="3314763" y="4731725"/>
              <a:ext cx="1036264" cy="84540"/>
            </a:xfrm>
            <a:custGeom>
              <a:avLst/>
              <a:gdLst/>
              <a:ahLst/>
              <a:cxnLst/>
              <a:rect l="l" t="t" r="r" b="b"/>
              <a:pathLst>
                <a:path w="37631" h="3070" fill="none" extrusionOk="0">
                  <a:moveTo>
                    <a:pt x="1" y="0"/>
                  </a:moveTo>
                  <a:cubicBezTo>
                    <a:pt x="92" y="243"/>
                    <a:pt x="153" y="517"/>
                    <a:pt x="275" y="821"/>
                  </a:cubicBezTo>
                  <a:cubicBezTo>
                    <a:pt x="1977" y="1094"/>
                    <a:pt x="3740" y="1307"/>
                    <a:pt x="5472" y="1520"/>
                  </a:cubicBezTo>
                  <a:cubicBezTo>
                    <a:pt x="16171" y="2796"/>
                    <a:pt x="26901" y="3070"/>
                    <a:pt x="37631" y="2401"/>
                  </a:cubicBezTo>
                  <a:cubicBezTo>
                    <a:pt x="37509" y="2188"/>
                    <a:pt x="37448" y="1915"/>
                    <a:pt x="37327" y="1641"/>
                  </a:cubicBezTo>
                  <a:cubicBezTo>
                    <a:pt x="35047" y="1793"/>
                    <a:pt x="32768" y="1885"/>
                    <a:pt x="30488" y="1915"/>
                  </a:cubicBezTo>
                  <a:cubicBezTo>
                    <a:pt x="20305" y="2188"/>
                    <a:pt x="10092" y="1550"/>
                    <a:pt x="1" y="0"/>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66"/>
          <p:cNvGrpSpPr/>
          <p:nvPr/>
        </p:nvGrpSpPr>
        <p:grpSpPr>
          <a:xfrm>
            <a:off x="1824818" y="1036973"/>
            <a:ext cx="1158481" cy="4160915"/>
            <a:chOff x="1824818" y="1036973"/>
            <a:chExt cx="1158481" cy="4160915"/>
          </a:xfrm>
        </p:grpSpPr>
        <p:sp>
          <p:nvSpPr>
            <p:cNvPr id="1131" name="Google Shape;1131;p66"/>
            <p:cNvSpPr/>
            <p:nvPr/>
          </p:nvSpPr>
          <p:spPr>
            <a:xfrm>
              <a:off x="1824818" y="2589701"/>
              <a:ext cx="919918" cy="2608187"/>
            </a:xfrm>
            <a:custGeom>
              <a:avLst/>
              <a:gdLst/>
              <a:ahLst/>
              <a:cxnLst/>
              <a:rect l="l" t="t" r="r" b="b"/>
              <a:pathLst>
                <a:path w="33406" h="94714" fill="none" extrusionOk="0">
                  <a:moveTo>
                    <a:pt x="33405" y="1"/>
                  </a:moveTo>
                  <a:lnTo>
                    <a:pt x="33405" y="94713"/>
                  </a:lnTo>
                  <a:lnTo>
                    <a:pt x="1" y="94713"/>
                  </a:lnTo>
                  <a:lnTo>
                    <a:pt x="9210" y="1"/>
                  </a:lnTo>
                  <a:lnTo>
                    <a:pt x="11794" y="1"/>
                  </a:lnTo>
                  <a:lnTo>
                    <a:pt x="30822" y="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a:off x="1972976" y="1036973"/>
              <a:ext cx="1010323" cy="1552702"/>
            </a:xfrm>
            <a:custGeom>
              <a:avLst/>
              <a:gdLst/>
              <a:ahLst/>
              <a:cxnLst/>
              <a:rect l="l" t="t" r="r" b="b"/>
              <a:pathLst>
                <a:path w="36689" h="56385" fill="none" extrusionOk="0">
                  <a:moveTo>
                    <a:pt x="30791" y="17965"/>
                  </a:moveTo>
                  <a:cubicBezTo>
                    <a:pt x="30791" y="17965"/>
                    <a:pt x="36688" y="18086"/>
                    <a:pt x="35412" y="23223"/>
                  </a:cubicBezTo>
                  <a:cubicBezTo>
                    <a:pt x="34105" y="28330"/>
                    <a:pt x="25776" y="47904"/>
                    <a:pt x="25776" y="47904"/>
                  </a:cubicBezTo>
                  <a:lnTo>
                    <a:pt x="25472" y="56385"/>
                  </a:lnTo>
                  <a:lnTo>
                    <a:pt x="6445" y="56385"/>
                  </a:lnTo>
                  <a:lnTo>
                    <a:pt x="1855" y="29302"/>
                  </a:lnTo>
                  <a:cubicBezTo>
                    <a:pt x="1855" y="29302"/>
                    <a:pt x="1" y="26293"/>
                    <a:pt x="153" y="21795"/>
                  </a:cubicBezTo>
                  <a:cubicBezTo>
                    <a:pt x="305" y="17326"/>
                    <a:pt x="1733" y="12129"/>
                    <a:pt x="1976" y="9910"/>
                  </a:cubicBezTo>
                  <a:cubicBezTo>
                    <a:pt x="2189" y="7721"/>
                    <a:pt x="9514" y="4621"/>
                    <a:pt x="12037" y="2311"/>
                  </a:cubicBezTo>
                  <a:cubicBezTo>
                    <a:pt x="14530" y="1"/>
                    <a:pt x="14378" y="4834"/>
                    <a:pt x="13861" y="7265"/>
                  </a:cubicBezTo>
                  <a:cubicBezTo>
                    <a:pt x="13861" y="7265"/>
                    <a:pt x="18572" y="6840"/>
                    <a:pt x="18329" y="10913"/>
                  </a:cubicBezTo>
                  <a:cubicBezTo>
                    <a:pt x="18329" y="10913"/>
                    <a:pt x="22706" y="10031"/>
                    <a:pt x="23041" y="14317"/>
                  </a:cubicBezTo>
                  <a:cubicBezTo>
                    <a:pt x="23010" y="14317"/>
                    <a:pt x="28329" y="13101"/>
                    <a:pt x="30791" y="17965"/>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a:off x="2094090" y="1240703"/>
              <a:ext cx="249380" cy="288235"/>
            </a:xfrm>
            <a:custGeom>
              <a:avLst/>
              <a:gdLst/>
              <a:ahLst/>
              <a:cxnLst/>
              <a:rect l="l" t="t" r="r" b="b"/>
              <a:pathLst>
                <a:path w="9056" h="10467" extrusionOk="0">
                  <a:moveTo>
                    <a:pt x="8508" y="0"/>
                  </a:moveTo>
                  <a:cubicBezTo>
                    <a:pt x="8434" y="0"/>
                    <a:pt x="8356" y="24"/>
                    <a:pt x="8278" y="80"/>
                  </a:cubicBezTo>
                  <a:cubicBezTo>
                    <a:pt x="4782" y="2633"/>
                    <a:pt x="1986" y="6007"/>
                    <a:pt x="162" y="9928"/>
                  </a:cubicBezTo>
                  <a:cubicBezTo>
                    <a:pt x="1" y="10231"/>
                    <a:pt x="268" y="10467"/>
                    <a:pt x="519" y="10467"/>
                  </a:cubicBezTo>
                  <a:cubicBezTo>
                    <a:pt x="646" y="10467"/>
                    <a:pt x="769" y="10406"/>
                    <a:pt x="831" y="10263"/>
                  </a:cubicBezTo>
                  <a:cubicBezTo>
                    <a:pt x="2624" y="6463"/>
                    <a:pt x="5329" y="3211"/>
                    <a:pt x="8734" y="719"/>
                  </a:cubicBezTo>
                  <a:cubicBezTo>
                    <a:pt x="9056" y="471"/>
                    <a:pt x="8832" y="0"/>
                    <a:pt x="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a:off x="2347968" y="1295642"/>
              <a:ext cx="87927" cy="20956"/>
            </a:xfrm>
            <a:custGeom>
              <a:avLst/>
              <a:gdLst/>
              <a:ahLst/>
              <a:cxnLst/>
              <a:rect l="l" t="t" r="r" b="b"/>
              <a:pathLst>
                <a:path w="3193" h="761" extrusionOk="0">
                  <a:moveTo>
                    <a:pt x="396" y="0"/>
                  </a:moveTo>
                  <a:cubicBezTo>
                    <a:pt x="214" y="0"/>
                    <a:pt x="1" y="213"/>
                    <a:pt x="62" y="395"/>
                  </a:cubicBezTo>
                  <a:cubicBezTo>
                    <a:pt x="92" y="638"/>
                    <a:pt x="244" y="760"/>
                    <a:pt x="457" y="760"/>
                  </a:cubicBezTo>
                  <a:lnTo>
                    <a:pt x="2828" y="760"/>
                  </a:lnTo>
                  <a:cubicBezTo>
                    <a:pt x="3010" y="760"/>
                    <a:pt x="3192" y="517"/>
                    <a:pt x="3162" y="335"/>
                  </a:cubicBezTo>
                  <a:cubicBezTo>
                    <a:pt x="3132" y="91"/>
                    <a:pt x="2980" y="0"/>
                    <a:pt x="2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a:off x="2359699" y="1329404"/>
              <a:ext cx="62813" cy="29961"/>
            </a:xfrm>
            <a:custGeom>
              <a:avLst/>
              <a:gdLst/>
              <a:ahLst/>
              <a:cxnLst/>
              <a:rect l="l" t="t" r="r" b="b"/>
              <a:pathLst>
                <a:path w="2281" h="1088" extrusionOk="0">
                  <a:moveTo>
                    <a:pt x="1907" y="1"/>
                  </a:moveTo>
                  <a:cubicBezTo>
                    <a:pt x="1879" y="1"/>
                    <a:pt x="1851" y="7"/>
                    <a:pt x="1824" y="20"/>
                  </a:cubicBezTo>
                  <a:cubicBezTo>
                    <a:pt x="1338" y="142"/>
                    <a:pt x="882" y="203"/>
                    <a:pt x="396" y="324"/>
                  </a:cubicBezTo>
                  <a:cubicBezTo>
                    <a:pt x="274" y="355"/>
                    <a:pt x="183" y="355"/>
                    <a:pt x="122" y="476"/>
                  </a:cubicBezTo>
                  <a:cubicBezTo>
                    <a:pt x="31" y="537"/>
                    <a:pt x="0" y="659"/>
                    <a:pt x="31" y="750"/>
                  </a:cubicBezTo>
                  <a:cubicBezTo>
                    <a:pt x="59" y="919"/>
                    <a:pt x="191" y="1088"/>
                    <a:pt x="404" y="1088"/>
                  </a:cubicBezTo>
                  <a:cubicBezTo>
                    <a:pt x="421" y="1088"/>
                    <a:pt x="438" y="1086"/>
                    <a:pt x="456" y="1084"/>
                  </a:cubicBezTo>
                  <a:cubicBezTo>
                    <a:pt x="943" y="963"/>
                    <a:pt x="1399" y="902"/>
                    <a:pt x="1885" y="780"/>
                  </a:cubicBezTo>
                  <a:cubicBezTo>
                    <a:pt x="2007" y="750"/>
                    <a:pt x="2098" y="750"/>
                    <a:pt x="2159" y="628"/>
                  </a:cubicBezTo>
                  <a:cubicBezTo>
                    <a:pt x="2250" y="537"/>
                    <a:pt x="2280" y="446"/>
                    <a:pt x="2250" y="355"/>
                  </a:cubicBezTo>
                  <a:cubicBezTo>
                    <a:pt x="2224" y="200"/>
                    <a:pt x="2066" y="1"/>
                    <a:pt x="1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a:off x="2485248" y="1390127"/>
              <a:ext cx="61133" cy="25527"/>
            </a:xfrm>
            <a:custGeom>
              <a:avLst/>
              <a:gdLst/>
              <a:ahLst/>
              <a:cxnLst/>
              <a:rect l="l" t="t" r="r" b="b"/>
              <a:pathLst>
                <a:path w="2220" h="927" extrusionOk="0">
                  <a:moveTo>
                    <a:pt x="1810" y="1"/>
                  </a:moveTo>
                  <a:cubicBezTo>
                    <a:pt x="1795" y="1"/>
                    <a:pt x="1779" y="2"/>
                    <a:pt x="1764" y="4"/>
                  </a:cubicBezTo>
                  <a:cubicBezTo>
                    <a:pt x="1308" y="34"/>
                    <a:pt x="852" y="125"/>
                    <a:pt x="396" y="156"/>
                  </a:cubicBezTo>
                  <a:cubicBezTo>
                    <a:pt x="183" y="217"/>
                    <a:pt x="1" y="369"/>
                    <a:pt x="31" y="581"/>
                  </a:cubicBezTo>
                  <a:cubicBezTo>
                    <a:pt x="85" y="742"/>
                    <a:pt x="209" y="926"/>
                    <a:pt x="383" y="926"/>
                  </a:cubicBezTo>
                  <a:cubicBezTo>
                    <a:pt x="407" y="926"/>
                    <a:pt x="431" y="923"/>
                    <a:pt x="457" y="916"/>
                  </a:cubicBezTo>
                  <a:cubicBezTo>
                    <a:pt x="913" y="885"/>
                    <a:pt x="1369" y="794"/>
                    <a:pt x="1825" y="764"/>
                  </a:cubicBezTo>
                  <a:cubicBezTo>
                    <a:pt x="2007" y="733"/>
                    <a:pt x="2220" y="581"/>
                    <a:pt x="2159" y="369"/>
                  </a:cubicBezTo>
                  <a:cubicBezTo>
                    <a:pt x="2131" y="172"/>
                    <a:pt x="1998"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a:off x="2513722" y="1419510"/>
              <a:ext cx="54414" cy="23572"/>
            </a:xfrm>
            <a:custGeom>
              <a:avLst/>
              <a:gdLst/>
              <a:ahLst/>
              <a:cxnLst/>
              <a:rect l="l" t="t" r="r" b="b"/>
              <a:pathLst>
                <a:path w="1976" h="856" extrusionOk="0">
                  <a:moveTo>
                    <a:pt x="1520" y="1"/>
                  </a:moveTo>
                  <a:cubicBezTo>
                    <a:pt x="1125" y="62"/>
                    <a:pt x="760" y="62"/>
                    <a:pt x="365" y="92"/>
                  </a:cubicBezTo>
                  <a:cubicBezTo>
                    <a:pt x="183" y="92"/>
                    <a:pt x="0" y="305"/>
                    <a:pt x="31" y="487"/>
                  </a:cubicBezTo>
                  <a:cubicBezTo>
                    <a:pt x="58" y="710"/>
                    <a:pt x="188" y="856"/>
                    <a:pt x="396" y="856"/>
                  </a:cubicBezTo>
                  <a:cubicBezTo>
                    <a:pt x="415" y="856"/>
                    <a:pt x="435" y="854"/>
                    <a:pt x="456" y="852"/>
                  </a:cubicBezTo>
                  <a:cubicBezTo>
                    <a:pt x="821" y="821"/>
                    <a:pt x="1216" y="821"/>
                    <a:pt x="1581" y="761"/>
                  </a:cubicBezTo>
                  <a:cubicBezTo>
                    <a:pt x="1794" y="761"/>
                    <a:pt x="1976" y="548"/>
                    <a:pt x="1946" y="365"/>
                  </a:cubicBezTo>
                  <a:cubicBezTo>
                    <a:pt x="1885" y="153"/>
                    <a:pt x="1702" y="1"/>
                    <a:pt x="1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a:off x="2522094" y="2333098"/>
              <a:ext cx="130583" cy="111472"/>
            </a:xfrm>
            <a:custGeom>
              <a:avLst/>
              <a:gdLst/>
              <a:ahLst/>
              <a:cxnLst/>
              <a:rect l="l" t="t" r="r" b="b"/>
              <a:pathLst>
                <a:path w="4742" h="4048" extrusionOk="0">
                  <a:moveTo>
                    <a:pt x="4302" y="0"/>
                  </a:moveTo>
                  <a:cubicBezTo>
                    <a:pt x="4229" y="0"/>
                    <a:pt x="4159" y="24"/>
                    <a:pt x="4104" y="78"/>
                  </a:cubicBezTo>
                  <a:cubicBezTo>
                    <a:pt x="2797" y="1173"/>
                    <a:pt x="1520" y="2237"/>
                    <a:pt x="213" y="3361"/>
                  </a:cubicBezTo>
                  <a:cubicBezTo>
                    <a:pt x="61" y="3513"/>
                    <a:pt x="0" y="3696"/>
                    <a:pt x="152" y="3878"/>
                  </a:cubicBezTo>
                  <a:cubicBezTo>
                    <a:pt x="210" y="3975"/>
                    <a:pt x="343" y="4047"/>
                    <a:pt x="471" y="4047"/>
                  </a:cubicBezTo>
                  <a:cubicBezTo>
                    <a:pt x="543" y="4047"/>
                    <a:pt x="614" y="4024"/>
                    <a:pt x="669" y="3969"/>
                  </a:cubicBezTo>
                  <a:cubicBezTo>
                    <a:pt x="1976" y="2844"/>
                    <a:pt x="3253" y="1781"/>
                    <a:pt x="4560" y="686"/>
                  </a:cubicBezTo>
                  <a:cubicBezTo>
                    <a:pt x="4681" y="565"/>
                    <a:pt x="4742" y="352"/>
                    <a:pt x="4620" y="170"/>
                  </a:cubicBezTo>
                  <a:cubicBezTo>
                    <a:pt x="4562" y="73"/>
                    <a:pt x="4430"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a:off x="2594906" y="2378013"/>
              <a:ext cx="66999" cy="52597"/>
            </a:xfrm>
            <a:custGeom>
              <a:avLst/>
              <a:gdLst/>
              <a:ahLst/>
              <a:cxnLst/>
              <a:rect l="l" t="t" r="r" b="b"/>
              <a:pathLst>
                <a:path w="2433" h="1910" extrusionOk="0">
                  <a:moveTo>
                    <a:pt x="2020" y="1"/>
                  </a:moveTo>
                  <a:cubicBezTo>
                    <a:pt x="1937" y="1"/>
                    <a:pt x="1855" y="27"/>
                    <a:pt x="1794" y="89"/>
                  </a:cubicBezTo>
                  <a:cubicBezTo>
                    <a:pt x="1277" y="454"/>
                    <a:pt x="761" y="849"/>
                    <a:pt x="244" y="1213"/>
                  </a:cubicBezTo>
                  <a:cubicBezTo>
                    <a:pt x="92" y="1335"/>
                    <a:pt x="1" y="1609"/>
                    <a:pt x="153" y="1761"/>
                  </a:cubicBezTo>
                  <a:cubicBezTo>
                    <a:pt x="225" y="1851"/>
                    <a:pt x="352" y="1909"/>
                    <a:pt x="474" y="1909"/>
                  </a:cubicBezTo>
                  <a:cubicBezTo>
                    <a:pt x="557" y="1909"/>
                    <a:pt x="638" y="1883"/>
                    <a:pt x="700" y="1821"/>
                  </a:cubicBezTo>
                  <a:cubicBezTo>
                    <a:pt x="1216" y="1457"/>
                    <a:pt x="1733" y="1061"/>
                    <a:pt x="2250" y="697"/>
                  </a:cubicBezTo>
                  <a:cubicBezTo>
                    <a:pt x="2402" y="575"/>
                    <a:pt x="2432" y="302"/>
                    <a:pt x="2341" y="150"/>
                  </a:cubicBezTo>
                  <a:cubicBezTo>
                    <a:pt x="2269" y="59"/>
                    <a:pt x="2142" y="1"/>
                    <a:pt x="2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 name="Google Shape;1140;p66"/>
          <p:cNvSpPr/>
          <p:nvPr/>
        </p:nvSpPr>
        <p:spPr>
          <a:xfrm>
            <a:off x="4765375" y="349707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12"/>
                                        </p:tgtEl>
                                        <p:attrNameLst>
                                          <p:attrName>style.visibility</p:attrName>
                                        </p:attrNameLst>
                                      </p:cBhvr>
                                      <p:to>
                                        <p:strVal val="visible"/>
                                      </p:to>
                                    </p:set>
                                    <p:animEffect transition="in" filter="fade">
                                      <p:cBhvr>
                                        <p:cTn id="7" dur="1000"/>
                                        <p:tgtEl>
                                          <p:spTgt spid="1112"/>
                                        </p:tgtEl>
                                      </p:cBhvr>
                                    </p:animEffect>
                                  </p:childTnLst>
                                </p:cTn>
                              </p:par>
                              <p:par>
                                <p:cTn id="8" presetID="10" presetClass="entr" presetSubtype="0" fill="hold" nodeType="withEffect">
                                  <p:stCondLst>
                                    <p:cond delay="0"/>
                                  </p:stCondLst>
                                  <p:childTnLst>
                                    <p:set>
                                      <p:cBhvr>
                                        <p:cTn id="9" dur="1" fill="hold">
                                          <p:stCondLst>
                                            <p:cond delay="0"/>
                                          </p:stCondLst>
                                        </p:cTn>
                                        <p:tgtEl>
                                          <p:spTgt spid="1113"/>
                                        </p:tgtEl>
                                        <p:attrNameLst>
                                          <p:attrName>style.visibility</p:attrName>
                                        </p:attrNameLst>
                                      </p:cBhvr>
                                      <p:to>
                                        <p:strVal val="visible"/>
                                      </p:to>
                                    </p:set>
                                    <p:animEffect transition="in" filter="fade">
                                      <p:cBhvr>
                                        <p:cTn id="10" dur="1000"/>
                                        <p:tgtEl>
                                          <p:spTgt spid="1113"/>
                                        </p:tgtEl>
                                      </p:cBhvr>
                                    </p:animEffect>
                                  </p:childTnLst>
                                </p:cTn>
                              </p:par>
                              <p:par>
                                <p:cTn id="11" presetID="10" presetClass="entr" presetSubtype="0" fill="hold" nodeType="withEffect">
                                  <p:stCondLst>
                                    <p:cond delay="0"/>
                                  </p:stCondLst>
                                  <p:childTnLst>
                                    <p:set>
                                      <p:cBhvr>
                                        <p:cTn id="12" dur="1" fill="hold">
                                          <p:stCondLst>
                                            <p:cond delay="0"/>
                                          </p:stCondLst>
                                        </p:cTn>
                                        <p:tgtEl>
                                          <p:spTgt spid="1140"/>
                                        </p:tgtEl>
                                        <p:attrNameLst>
                                          <p:attrName>style.visibility</p:attrName>
                                        </p:attrNameLst>
                                      </p:cBhvr>
                                      <p:to>
                                        <p:strVal val="visible"/>
                                      </p:to>
                                    </p:set>
                                    <p:animEffect transition="in" filter="fade">
                                      <p:cBhvr>
                                        <p:cTn id="13" dur="1000"/>
                                        <p:tgtEl>
                                          <p:spTgt spid="114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114"/>
                                        </p:tgtEl>
                                        <p:attrNameLst>
                                          <p:attrName>style.visibility</p:attrName>
                                        </p:attrNameLst>
                                      </p:cBhvr>
                                      <p:to>
                                        <p:strVal val="visible"/>
                                      </p:to>
                                    </p:set>
                                    <p:anim calcmode="lin" valueType="num">
                                      <p:cBhvr additive="base">
                                        <p:cTn id="18" dur="1000"/>
                                        <p:tgtEl>
                                          <p:spTgt spid="111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30"/>
                                        </p:tgtEl>
                                        <p:attrNameLst>
                                          <p:attrName>style.visibility</p:attrName>
                                        </p:attrNameLst>
                                      </p:cBhvr>
                                      <p:to>
                                        <p:strVal val="visible"/>
                                      </p:to>
                                    </p:set>
                                    <p:anim calcmode="lin" valueType="num">
                                      <p:cBhvr additive="base">
                                        <p:cTn id="23" dur="1000"/>
                                        <p:tgtEl>
                                          <p:spTgt spid="113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120"/>
                                        </p:tgtEl>
                                        <p:attrNameLst>
                                          <p:attrName>style.visibility</p:attrName>
                                        </p:attrNameLst>
                                      </p:cBhvr>
                                      <p:to>
                                        <p:strVal val="visible"/>
                                      </p:to>
                                    </p:set>
                                    <p:anim calcmode="lin" valueType="num">
                                      <p:cBhvr additive="base">
                                        <p:cTn id="28" dur="1000"/>
                                        <p:tgtEl>
                                          <p:spTgt spid="1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2414"/>
        <p:cNvGrpSpPr/>
        <p:nvPr/>
      </p:nvGrpSpPr>
      <p:grpSpPr>
        <a:xfrm>
          <a:off x="0" y="0"/>
          <a:ext cx="0" cy="0"/>
          <a:chOff x="0" y="0"/>
          <a:chExt cx="0" cy="0"/>
        </a:xfrm>
      </p:grpSpPr>
      <p:sp>
        <p:nvSpPr>
          <p:cNvPr id="2415" name="Google Shape;2415;p124"/>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16" name="Google Shape;2416;p124"/>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u="none">
                <a:uFill>
                  <a:noFill/>
                </a:uFill>
                <a:hlinkClick r:id="rId3"/>
              </a:rPr>
              <a:t>Portrait of handsome man smiling</a:t>
            </a:r>
            <a:endParaRPr u="none"/>
          </a:p>
          <a:p>
            <a:pPr marL="457200" lvl="0" indent="-304800" algn="l" rtl="0">
              <a:spcBef>
                <a:spcPts val="0"/>
              </a:spcBef>
              <a:spcAft>
                <a:spcPts val="0"/>
              </a:spcAft>
              <a:buSzPts val="1200"/>
              <a:buChar char="●"/>
            </a:pPr>
            <a:r>
              <a:rPr lang="en" u="none">
                <a:uFill>
                  <a:noFill/>
                </a:uFill>
                <a:hlinkClick r:id="rId4"/>
              </a:rPr>
              <a:t>Happy driver looking at phone</a:t>
            </a:r>
            <a:endParaRPr u="none"/>
          </a:p>
          <a:p>
            <a:pPr marL="457200" lvl="0" indent="-304800" algn="l" rtl="0">
              <a:spcBef>
                <a:spcPts val="0"/>
              </a:spcBef>
              <a:spcAft>
                <a:spcPts val="0"/>
              </a:spcAft>
              <a:buSzPts val="1200"/>
              <a:buChar char="●"/>
            </a:pPr>
            <a:r>
              <a:rPr lang="en" u="none">
                <a:uFill>
                  <a:noFill/>
                </a:uFill>
                <a:hlinkClick r:id="rId5"/>
              </a:rPr>
              <a:t>Man using smartphone and talking on speaker</a:t>
            </a:r>
            <a:endParaRPr u="none"/>
          </a:p>
          <a:p>
            <a:pPr marL="457200" lvl="0" indent="-304800" algn="l" rtl="0">
              <a:spcBef>
                <a:spcPts val="0"/>
              </a:spcBef>
              <a:spcAft>
                <a:spcPts val="0"/>
              </a:spcAft>
              <a:buSzPts val="1200"/>
              <a:buChar char="●"/>
            </a:pPr>
            <a:r>
              <a:rPr lang="en" u="none">
                <a:uFill>
                  <a:noFill/>
                </a:uFill>
                <a:hlinkClick r:id="rId6"/>
              </a:rPr>
              <a:t>Sideways business african american man</a:t>
            </a:r>
            <a:endParaRPr u="none"/>
          </a:p>
          <a:p>
            <a:pPr marL="457200" lvl="0" indent="-304800" algn="l" rtl="0">
              <a:spcBef>
                <a:spcPts val="0"/>
              </a:spcBef>
              <a:spcAft>
                <a:spcPts val="0"/>
              </a:spcAft>
              <a:buSzPts val="1200"/>
              <a:buChar char="●"/>
            </a:pPr>
            <a:r>
              <a:rPr lang="en" u="none">
                <a:uFill>
                  <a:noFill/>
                </a:uFill>
                <a:hlinkClick r:id="rId7"/>
              </a:rPr>
              <a:t>Afro-american woman looking </a:t>
            </a:r>
            <a:endParaRPr u="none"/>
          </a:p>
          <a:p>
            <a:pPr marL="457200" lvl="0" indent="-304800" algn="l" rtl="0">
              <a:spcBef>
                <a:spcPts val="0"/>
              </a:spcBef>
              <a:spcAft>
                <a:spcPts val="0"/>
              </a:spcAft>
              <a:buSzPts val="1200"/>
              <a:buChar char="●"/>
            </a:pPr>
            <a:r>
              <a:rPr lang="en" u="none">
                <a:uFill>
                  <a:noFill/>
                </a:uFill>
                <a:hlinkClick r:id="rId8"/>
              </a:rPr>
              <a:t>Happy afr-american woman playing with her hair </a:t>
            </a:r>
            <a:endParaRPr u="none"/>
          </a:p>
          <a:p>
            <a:pPr marL="457200" lvl="0" indent="-304800" algn="l" rtl="0">
              <a:spcBef>
                <a:spcPts val="0"/>
              </a:spcBef>
              <a:spcAft>
                <a:spcPts val="0"/>
              </a:spcAft>
              <a:buSzPts val="1200"/>
              <a:buChar char="●"/>
            </a:pPr>
            <a:r>
              <a:rPr lang="en" u="none">
                <a:uFill>
                  <a:noFill/>
                </a:uFill>
                <a:hlinkClick r:id="rId9"/>
              </a:rPr>
              <a:t>Professional working woman smiling</a:t>
            </a:r>
            <a:endParaRPr u="none"/>
          </a:p>
          <a:p>
            <a:pPr marL="457200" lvl="0" indent="-304800" algn="l" rtl="0">
              <a:spcBef>
                <a:spcPts val="0"/>
              </a:spcBef>
              <a:spcAft>
                <a:spcPts val="0"/>
              </a:spcAft>
              <a:buSzPts val="1200"/>
              <a:buChar char="●"/>
            </a:pPr>
            <a:r>
              <a:rPr lang="en" u="none">
                <a:uFill>
                  <a:noFill/>
                </a:uFill>
                <a:hlinkClick r:id="rId10"/>
              </a:rPr>
              <a:t>Afro american woman posing </a:t>
            </a:r>
            <a:endParaRPr u="none"/>
          </a:p>
          <a:p>
            <a:pPr marL="457200" lvl="0" indent="-304800" algn="l" rtl="0">
              <a:spcBef>
                <a:spcPts val="0"/>
              </a:spcBef>
              <a:spcAft>
                <a:spcPts val="0"/>
              </a:spcAft>
              <a:buSzPts val="1200"/>
              <a:buChar char="●"/>
            </a:pPr>
            <a:r>
              <a:rPr lang="en" u="none">
                <a:uFill>
                  <a:noFill/>
                </a:uFill>
                <a:hlinkClick r:id="rId11"/>
              </a:rPr>
              <a:t>Portrait of a female florist holding basket of fresh flowers</a:t>
            </a:r>
            <a:endParaRPr u="none"/>
          </a:p>
          <a:p>
            <a:pPr marL="457200" lvl="0" indent="-304800" algn="l" rtl="0">
              <a:spcBef>
                <a:spcPts val="0"/>
              </a:spcBef>
              <a:spcAft>
                <a:spcPts val="0"/>
              </a:spcAft>
              <a:buSzPts val="1200"/>
              <a:buChar char="●"/>
            </a:pPr>
            <a:r>
              <a:rPr lang="en" u="none">
                <a:uFill>
                  <a:noFill/>
                </a:uFill>
                <a:hlinkClick r:id="rId12"/>
              </a:rPr>
              <a:t>African american woman with document sitting on armchair in office</a:t>
            </a:r>
            <a:endParaRPr u="none"/>
          </a:p>
          <a:p>
            <a:pPr marL="457200" lvl="0" indent="-304800" algn="l" rtl="0">
              <a:spcBef>
                <a:spcPts val="0"/>
              </a:spcBef>
              <a:spcAft>
                <a:spcPts val="0"/>
              </a:spcAft>
              <a:buSzPts val="1200"/>
              <a:buChar char="●"/>
            </a:pPr>
            <a:r>
              <a:rPr lang="en" u="none">
                <a:uFill>
                  <a:noFill/>
                </a:uFill>
                <a:hlinkClick r:id="rId13"/>
              </a:rPr>
              <a:t>Smiling young woman holding cup of coffee</a:t>
            </a:r>
            <a:endParaRPr u="none"/>
          </a:p>
          <a:p>
            <a:pPr marL="457200" lvl="0" indent="-304800" algn="l" rtl="0">
              <a:spcBef>
                <a:spcPts val="0"/>
              </a:spcBef>
              <a:spcAft>
                <a:spcPts val="0"/>
              </a:spcAft>
              <a:buSzPts val="1200"/>
              <a:buChar char="●"/>
            </a:pPr>
            <a:r>
              <a:rPr lang="en" u="none">
                <a:uFill>
                  <a:noFill/>
                </a:uFill>
                <a:hlinkClick r:id="rId14"/>
              </a:rPr>
              <a:t>Young adult in red shirt having a cute smile</a:t>
            </a:r>
            <a:endParaRPr u="none"/>
          </a:p>
          <a:p>
            <a:pPr marL="457200" lvl="0" indent="-304800" algn="l" rtl="0">
              <a:spcBef>
                <a:spcPts val="0"/>
              </a:spcBef>
              <a:spcAft>
                <a:spcPts val="0"/>
              </a:spcAft>
              <a:buSzPts val="1200"/>
              <a:buChar char="●"/>
            </a:pPr>
            <a:r>
              <a:rPr lang="en" u="none">
                <a:uFill>
                  <a:noFill/>
                </a:uFill>
                <a:hlinkClick r:id="rId15"/>
              </a:rPr>
              <a:t>Trendy black young female on colored background</a:t>
            </a:r>
            <a:endParaRPr u="none"/>
          </a:p>
          <a:p>
            <a:pPr marL="457200" lvl="0" indent="-304800" algn="l" rtl="0">
              <a:spcBef>
                <a:spcPts val="0"/>
              </a:spcBef>
              <a:spcAft>
                <a:spcPts val="0"/>
              </a:spcAft>
              <a:buSzPts val="1200"/>
              <a:buChar char="●"/>
            </a:pPr>
            <a:r>
              <a:rPr lang="en" u="none">
                <a:uFill>
                  <a:noFill/>
                </a:uFill>
                <a:hlinkClick r:id="rId9"/>
              </a:rPr>
              <a:t>Professional working woman smiling</a:t>
            </a:r>
            <a:endParaRPr u="none"/>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420"/>
        <p:cNvGrpSpPr/>
        <p:nvPr/>
      </p:nvGrpSpPr>
      <p:grpSpPr>
        <a:xfrm>
          <a:off x="0" y="0"/>
          <a:ext cx="0" cy="0"/>
          <a:chOff x="0" y="0"/>
          <a:chExt cx="0" cy="0"/>
        </a:xfrm>
      </p:grpSpPr>
      <p:sp>
        <p:nvSpPr>
          <p:cNvPr id="2421" name="Google Shape;2421;p125"/>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22" name="Google Shape;2422;p125"/>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457200" lvl="0" indent="-304800" algn="l" rtl="0">
              <a:spcBef>
                <a:spcPts val="0"/>
              </a:spcBef>
              <a:spcAft>
                <a:spcPts val="0"/>
              </a:spcAft>
              <a:buSzPts val="1200"/>
              <a:buChar char="●"/>
            </a:pPr>
            <a:r>
              <a:rPr lang="en" u="none">
                <a:uFill>
                  <a:noFill/>
                </a:uFill>
                <a:hlinkClick r:id="rId3"/>
              </a:rPr>
              <a:t>Portrait of an upset american black person</a:t>
            </a:r>
            <a:endParaRPr u="none"/>
          </a:p>
          <a:p>
            <a:pPr marL="457200" lvl="0" indent="-304800" algn="l" rtl="0">
              <a:spcBef>
                <a:spcPts val="0"/>
              </a:spcBef>
              <a:spcAft>
                <a:spcPts val="0"/>
              </a:spcAft>
              <a:buSzPts val="1200"/>
              <a:buChar char="●"/>
            </a:pPr>
            <a:r>
              <a:rPr lang="en" u="none">
                <a:uFill>
                  <a:noFill/>
                </a:uFill>
                <a:hlinkClick r:id="rId4"/>
              </a:rPr>
              <a:t>Front view of beautiful couple</a:t>
            </a:r>
            <a:endParaRPr u="none"/>
          </a:p>
          <a:p>
            <a:pPr marL="457200" lvl="0" indent="-304800" algn="l" rtl="0">
              <a:spcBef>
                <a:spcPts val="0"/>
              </a:spcBef>
              <a:spcAft>
                <a:spcPts val="0"/>
              </a:spcAft>
              <a:buSzPts val="1200"/>
              <a:buChar char="●"/>
            </a:pPr>
            <a:r>
              <a:rPr lang="en" u="none">
                <a:uFill>
                  <a:noFill/>
                </a:uFill>
                <a:hlinkClick r:id="rId5"/>
              </a:rPr>
              <a:t>Woman screaming in megaphone side view</a:t>
            </a:r>
            <a:endParaRPr u="none"/>
          </a:p>
          <a:p>
            <a:pPr marL="457200" lvl="0" indent="-304800" algn="l" rtl="0">
              <a:spcBef>
                <a:spcPts val="0"/>
              </a:spcBef>
              <a:spcAft>
                <a:spcPts val="0"/>
              </a:spcAft>
              <a:buSzPts val="1200"/>
              <a:buChar char="●"/>
            </a:pPr>
            <a:r>
              <a:rPr lang="en" u="none">
                <a:uFill>
                  <a:noFill/>
                </a:uFill>
                <a:hlinkClick r:id="rId6"/>
              </a:rPr>
              <a:t>Confident woman with curly hair protesting</a:t>
            </a:r>
            <a:endParaRPr u="none"/>
          </a:p>
          <a:p>
            <a:pPr marL="457200" lvl="0" indent="-304800" algn="l" rtl="0">
              <a:spcBef>
                <a:spcPts val="0"/>
              </a:spcBef>
              <a:spcAft>
                <a:spcPts val="0"/>
              </a:spcAft>
              <a:buSzPts val="1200"/>
              <a:buChar char="●"/>
            </a:pPr>
            <a:r>
              <a:rPr lang="en" u="none">
                <a:uFill>
                  <a:noFill/>
                </a:uFill>
                <a:hlinkClick r:id="rId7"/>
              </a:rPr>
              <a:t>Black and white hands touching</a:t>
            </a:r>
            <a:endParaRPr u="none"/>
          </a:p>
          <a:p>
            <a:pPr marL="457200" lvl="0" indent="-304800" algn="l" rtl="0">
              <a:spcBef>
                <a:spcPts val="0"/>
              </a:spcBef>
              <a:spcAft>
                <a:spcPts val="0"/>
              </a:spcAft>
              <a:buSzPts val="1200"/>
              <a:buChar char="●"/>
            </a:pPr>
            <a:r>
              <a:rPr lang="en" u="none">
                <a:uFill>
                  <a:noFill/>
                </a:uFill>
                <a:hlinkClick r:id="rId8"/>
              </a:rPr>
              <a:t>Black and white hands front view</a:t>
            </a:r>
            <a:endParaRPr u="none"/>
          </a:p>
          <a:p>
            <a:pPr marL="457200" lvl="0" indent="-304800" algn="l" rtl="0">
              <a:spcBef>
                <a:spcPts val="0"/>
              </a:spcBef>
              <a:spcAft>
                <a:spcPts val="0"/>
              </a:spcAft>
              <a:buSzPts val="1200"/>
              <a:buChar char="●"/>
            </a:pPr>
            <a:r>
              <a:rPr lang="en" u="none">
                <a:uFill>
                  <a:noFill/>
                </a:uFill>
                <a:hlinkClick r:id="rId9"/>
              </a:rPr>
              <a:t>Smiling young black woman with american flags</a:t>
            </a:r>
            <a:endParaRPr u="none"/>
          </a:p>
          <a:p>
            <a:pPr marL="457200" lvl="0" indent="-304800" algn="l" rtl="0">
              <a:spcBef>
                <a:spcPts val="0"/>
              </a:spcBef>
              <a:spcAft>
                <a:spcPts val="0"/>
              </a:spcAft>
              <a:buSzPts val="1200"/>
              <a:buChar char="●"/>
            </a:pPr>
            <a:r>
              <a:rPr lang="en" u="none"/>
              <a:t>Woman with curly hair protesting front view</a:t>
            </a: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2426"/>
        <p:cNvGrpSpPr/>
        <p:nvPr/>
      </p:nvGrpSpPr>
      <p:grpSpPr>
        <a:xfrm>
          <a:off x="0" y="0"/>
          <a:ext cx="0" cy="0"/>
          <a:chOff x="0" y="0"/>
          <a:chExt cx="0" cy="0"/>
        </a:xfrm>
      </p:grpSpPr>
      <p:sp>
        <p:nvSpPr>
          <p:cNvPr id="2427" name="Google Shape;2427;p126"/>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428" name="Google Shape;2428;p126"/>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Icon pack</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u="none">
                <a:uFill>
                  <a:noFill/>
                </a:uFill>
                <a:hlinkClick r:id="rId3"/>
              </a:rPr>
              <a:t>Election Icon Pack</a:t>
            </a:r>
            <a:endParaRPr sz="2400" b="1" u="none">
              <a:latin typeface="Cedarville Cursive"/>
              <a:ea typeface="Cedarville Cursive"/>
              <a:cs typeface="Cedarville Cursive"/>
              <a:sym typeface="Cedarville Cursive"/>
            </a:endParaRPr>
          </a:p>
          <a:p>
            <a:pPr marL="0" lvl="0" indent="0" algn="l" rtl="0">
              <a:spcBef>
                <a:spcPts val="1600"/>
              </a:spcBef>
              <a:spcAft>
                <a:spcPts val="1000"/>
              </a:spcAft>
              <a:buNone/>
            </a:pPr>
            <a:endParaRPr sz="2400" b="1" u="none">
              <a:latin typeface="Cedarville Cursive"/>
              <a:ea typeface="Cedarville Cursive"/>
              <a:cs typeface="Cedarville Cursive"/>
              <a:sym typeface="Cedarville Cursive"/>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2432"/>
        <p:cNvGrpSpPr/>
        <p:nvPr/>
      </p:nvGrpSpPr>
      <p:grpSpPr>
        <a:xfrm>
          <a:off x="0" y="0"/>
          <a:ext cx="0" cy="0"/>
          <a:chOff x="0" y="0"/>
          <a:chExt cx="0" cy="0"/>
        </a:xfrm>
      </p:grpSpPr>
      <p:sp>
        <p:nvSpPr>
          <p:cNvPr id="2433" name="Google Shape;2433;p127"/>
          <p:cNvSpPr txBox="1">
            <a:spLocks noGrp="1"/>
          </p:cNvSpPr>
          <p:nvPr>
            <p:ph type="body" idx="1"/>
          </p:nvPr>
        </p:nvSpPr>
        <p:spPr>
          <a:xfrm>
            <a:off x="713225" y="1184650"/>
            <a:ext cx="38589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Did you like the resources on this template? Get them for free at our other websites</a:t>
            </a:r>
            <a:endParaRPr/>
          </a:p>
          <a:p>
            <a:pPr marL="0" lvl="0" indent="0" algn="l" rtl="0">
              <a:spcBef>
                <a:spcPts val="0"/>
              </a:spcBef>
              <a:spcAft>
                <a:spcPts val="0"/>
              </a:spcAft>
              <a:buNone/>
            </a:pPr>
            <a:endParaRPr/>
          </a:p>
          <a:p>
            <a:pPr marL="0" lvl="0" indent="0" algn="l" rtl="0">
              <a:spcBef>
                <a:spcPts val="0"/>
              </a:spcBef>
              <a:spcAft>
                <a:spcPts val="0"/>
              </a:spcAft>
              <a:buNone/>
            </a:pPr>
            <a:r>
              <a:rPr lang="en" sz="2400" b="1">
                <a:latin typeface="Cedarville Cursive"/>
                <a:ea typeface="Cedarville Cursive"/>
                <a:cs typeface="Cedarville Cursive"/>
                <a:sym typeface="Cedarville Cursive"/>
              </a:rPr>
              <a:t>Vectors</a:t>
            </a:r>
            <a:endParaRPr sz="2400" b="1">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a:uFill>
                  <a:noFill/>
                </a:uFill>
                <a:hlinkClick r:id="rId3"/>
              </a:rPr>
              <a:t>Ornamental templates collection</a:t>
            </a:r>
            <a:endParaRPr/>
          </a:p>
          <a:p>
            <a:pPr marL="457200" lvl="0" indent="-304800" algn="l" rtl="0">
              <a:spcBef>
                <a:spcPts val="0"/>
              </a:spcBef>
              <a:spcAft>
                <a:spcPts val="0"/>
              </a:spcAft>
              <a:buSzPts val="1200"/>
              <a:buChar char="●"/>
            </a:pPr>
            <a:r>
              <a:rPr lang="en">
                <a:uFill>
                  <a:noFill/>
                </a:uFill>
                <a:hlinkClick r:id="rId4"/>
              </a:rPr>
              <a:t>Illustration of multiracial raised fists</a:t>
            </a:r>
            <a:endParaRPr/>
          </a:p>
          <a:p>
            <a:pPr marL="457200" lvl="0" indent="-304800" algn="l" rtl="0">
              <a:spcBef>
                <a:spcPts val="0"/>
              </a:spcBef>
              <a:spcAft>
                <a:spcPts val="0"/>
              </a:spcAft>
              <a:buSzPts val="1200"/>
              <a:buChar char="●"/>
            </a:pPr>
            <a:r>
              <a:rPr lang="en">
                <a:uFill>
                  <a:noFill/>
                </a:uFill>
                <a:hlinkClick r:id="rId5"/>
              </a:rPr>
              <a:t>North america map</a:t>
            </a:r>
            <a:endParaRPr/>
          </a:p>
          <a:p>
            <a:pPr marL="457200" lvl="0" indent="-304800" algn="l" rtl="0">
              <a:spcBef>
                <a:spcPts val="0"/>
              </a:spcBef>
              <a:spcAft>
                <a:spcPts val="0"/>
              </a:spcAft>
              <a:buSzPts val="1200"/>
              <a:buChar char="●"/>
            </a:pPr>
            <a:r>
              <a:rPr lang="en">
                <a:uFill>
                  <a:noFill/>
                </a:uFill>
                <a:hlinkClick r:id="rId6"/>
              </a:rPr>
              <a:t>International day of peace with dove</a:t>
            </a:r>
            <a:endParaRPr/>
          </a:p>
          <a:p>
            <a:pPr marL="0" lvl="0" indent="0" algn="l" rtl="0">
              <a:spcBef>
                <a:spcPts val="1000"/>
              </a:spcBef>
              <a:spcAft>
                <a:spcPts val="0"/>
              </a:spcAft>
              <a:buNone/>
            </a:pPr>
            <a:endParaRPr/>
          </a:p>
          <a:p>
            <a:pPr marL="0" lvl="0" indent="0" algn="l" rtl="0">
              <a:spcBef>
                <a:spcPts val="0"/>
              </a:spcBef>
              <a:spcAft>
                <a:spcPts val="0"/>
              </a:spcAft>
              <a:buNone/>
            </a:pPr>
            <a:r>
              <a:rPr lang="en" sz="2400" b="1">
                <a:latin typeface="Cedarville Cursive"/>
                <a:ea typeface="Cedarville Cursive"/>
                <a:cs typeface="Cedarville Cursive"/>
                <a:sym typeface="Cedarville Cursive"/>
              </a:rPr>
              <a:t>Photos</a:t>
            </a:r>
            <a:endParaRPr sz="2400" b="1">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a:uFill>
                  <a:noFill/>
                </a:uFill>
                <a:hlinkClick r:id="rId7"/>
              </a:rPr>
              <a:t>Rear view of young man with raised hand</a:t>
            </a:r>
            <a:endParaRPr/>
          </a:p>
          <a:p>
            <a:pPr marL="457200" lvl="0" indent="-304800" algn="l" rtl="0">
              <a:spcBef>
                <a:spcPts val="0"/>
              </a:spcBef>
              <a:spcAft>
                <a:spcPts val="0"/>
              </a:spcAft>
              <a:buSzPts val="1200"/>
              <a:buChar char="●"/>
            </a:pPr>
            <a:r>
              <a:rPr lang="en">
                <a:uFill>
                  <a:noFill/>
                </a:uFill>
                <a:hlinkClick r:id="rId8"/>
              </a:rPr>
              <a:t>Black woman standing and holding american flag</a:t>
            </a:r>
            <a:endParaRPr/>
          </a:p>
        </p:txBody>
      </p:sp>
      <p:sp>
        <p:nvSpPr>
          <p:cNvPr id="2434" name="Google Shape;2434;p127"/>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35" name="Google Shape;2435;p127"/>
          <p:cNvSpPr txBox="1">
            <a:spLocks noGrp="1"/>
          </p:cNvSpPr>
          <p:nvPr>
            <p:ph type="body" idx="2"/>
          </p:nvPr>
        </p:nvSpPr>
        <p:spPr>
          <a:xfrm>
            <a:off x="4572125" y="1184650"/>
            <a:ext cx="38589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a:p>
            <a:pPr marL="457200" lvl="0" indent="-304800" algn="l" rtl="0">
              <a:spcBef>
                <a:spcPts val="1000"/>
              </a:spcBef>
              <a:spcAft>
                <a:spcPts val="0"/>
              </a:spcAft>
              <a:buSzPts val="1200"/>
              <a:buChar char="●"/>
            </a:pPr>
            <a:r>
              <a:rPr lang="en">
                <a:uFill>
                  <a:noFill/>
                </a:uFill>
                <a:hlinkClick r:id="rId9"/>
              </a:rPr>
              <a:t>Side view of couple with copy space</a:t>
            </a:r>
            <a:endParaRPr/>
          </a:p>
          <a:p>
            <a:pPr marL="457200" lvl="0" indent="-304800" algn="l" rtl="0">
              <a:spcBef>
                <a:spcPts val="0"/>
              </a:spcBef>
              <a:spcAft>
                <a:spcPts val="0"/>
              </a:spcAft>
              <a:buSzPts val="1200"/>
              <a:buChar char="●"/>
            </a:pPr>
            <a:r>
              <a:rPr lang="en">
                <a:uFill>
                  <a:noFill/>
                </a:uFill>
                <a:hlinkClick r:id="rId10"/>
              </a:rPr>
              <a:t>A black person waving with his hand</a:t>
            </a:r>
            <a:endParaRPr/>
          </a:p>
          <a:p>
            <a:pPr marL="457200" lvl="0" indent="-304800" algn="l" rtl="0">
              <a:spcBef>
                <a:spcPts val="0"/>
              </a:spcBef>
              <a:spcAft>
                <a:spcPts val="0"/>
              </a:spcAft>
              <a:buSzPts val="1200"/>
              <a:buChar char="●"/>
            </a:pPr>
            <a:r>
              <a:rPr lang="en">
                <a:uFill>
                  <a:noFill/>
                </a:uFill>
                <a:hlinkClick r:id="rId11"/>
              </a:rPr>
              <a:t>Black woman holding hand on heart </a:t>
            </a:r>
            <a:endParaRPr/>
          </a:p>
          <a:p>
            <a:pPr marL="457200" lvl="0" indent="-304800" algn="l" rtl="0">
              <a:spcBef>
                <a:spcPts val="0"/>
              </a:spcBef>
              <a:spcAft>
                <a:spcPts val="0"/>
              </a:spcAft>
              <a:buSzPts val="1200"/>
              <a:buChar char="●"/>
            </a:pPr>
            <a:r>
              <a:rPr lang="en">
                <a:uFill>
                  <a:noFill/>
                </a:uFill>
                <a:hlinkClick r:id="rId12"/>
              </a:rPr>
              <a:t>Close-up man wearing a hoodie</a:t>
            </a:r>
            <a:endParaRPr/>
          </a:p>
          <a:p>
            <a:pPr marL="457200" lvl="0" indent="-304800" algn="l" rtl="0">
              <a:spcBef>
                <a:spcPts val="0"/>
              </a:spcBef>
              <a:spcAft>
                <a:spcPts val="0"/>
              </a:spcAft>
              <a:buSzPts val="1200"/>
              <a:buChar char="●"/>
            </a:pPr>
            <a:r>
              <a:rPr lang="en">
                <a:uFill>
                  <a:noFill/>
                </a:uFill>
                <a:hlinkClick r:id="rId13"/>
              </a:rPr>
              <a:t>Woman with curly hair protesting in the streets</a:t>
            </a:r>
            <a:endParaRPr/>
          </a:p>
          <a:p>
            <a:pPr marL="457200" lvl="0" indent="-304800" algn="l" rtl="0">
              <a:spcBef>
                <a:spcPts val="0"/>
              </a:spcBef>
              <a:spcAft>
                <a:spcPts val="0"/>
              </a:spcAft>
              <a:buSzPts val="1200"/>
              <a:buChar char="●"/>
            </a:pPr>
            <a:r>
              <a:rPr lang="en">
                <a:uFill>
                  <a:noFill/>
                </a:uFill>
                <a:hlinkClick r:id="rId14"/>
              </a:rPr>
              <a:t>Confident black curly young woman pointing up in studio</a:t>
            </a:r>
            <a:endParaRPr/>
          </a:p>
          <a:p>
            <a:pPr marL="457200" lvl="0" indent="-304800" algn="l" rtl="0">
              <a:spcBef>
                <a:spcPts val="0"/>
              </a:spcBef>
              <a:spcAft>
                <a:spcPts val="0"/>
              </a:spcAft>
              <a:buSzPts val="1200"/>
              <a:buChar char="●"/>
            </a:pPr>
            <a:r>
              <a:rPr lang="en">
                <a:uFill>
                  <a:noFill/>
                </a:uFill>
                <a:hlinkClick r:id="rId15"/>
              </a:rPr>
              <a:t>Portrait of adult male browsing his laptop</a:t>
            </a:r>
            <a:endParaRPr/>
          </a:p>
          <a:p>
            <a:pPr marL="457200" lvl="0" indent="-304800" algn="l" rtl="0">
              <a:spcBef>
                <a:spcPts val="0"/>
              </a:spcBef>
              <a:spcAft>
                <a:spcPts val="0"/>
              </a:spcAft>
              <a:buSzPts val="1200"/>
              <a:buChar char="●"/>
            </a:pPr>
            <a:r>
              <a:rPr lang="en">
                <a:uFill>
                  <a:noFill/>
                </a:uFill>
                <a:hlinkClick r:id="rId16"/>
              </a:rPr>
              <a:t>Side view of couple with copy space</a:t>
            </a:r>
            <a:endParaRPr/>
          </a:p>
          <a:p>
            <a:pPr marL="0" lvl="0" indent="0" algn="l" rtl="0">
              <a:spcBef>
                <a:spcPts val="1000"/>
              </a:spcBef>
              <a:spcAft>
                <a:spcPts val="1600"/>
              </a:spcAft>
              <a:buNone/>
            </a:pPr>
            <a:endParaRP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439"/>
        <p:cNvGrpSpPr/>
        <p:nvPr/>
      </p:nvGrpSpPr>
      <p:grpSpPr>
        <a:xfrm>
          <a:off x="0" y="0"/>
          <a:ext cx="0" cy="0"/>
          <a:chOff x="0" y="0"/>
          <a:chExt cx="0" cy="0"/>
        </a:xfrm>
      </p:grpSpPr>
      <p:sp>
        <p:nvSpPr>
          <p:cNvPr id="2440" name="Google Shape;2440;p128"/>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41" name="Google Shape;2441;p128"/>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Photos</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u="none">
                <a:uFill>
                  <a:noFill/>
                </a:uFill>
                <a:hlinkClick r:id="rId3"/>
              </a:rPr>
              <a:t>Portrait young beautiful woman with cup of coffee </a:t>
            </a:r>
            <a:endParaRPr u="none"/>
          </a:p>
          <a:p>
            <a:pPr marL="457200" lvl="0" indent="-304800" algn="l" rtl="0">
              <a:spcBef>
                <a:spcPts val="0"/>
              </a:spcBef>
              <a:spcAft>
                <a:spcPts val="0"/>
              </a:spcAft>
              <a:buSzPts val="1200"/>
              <a:buChar char="●"/>
            </a:pPr>
            <a:r>
              <a:rPr lang="en" u="none">
                <a:uFill>
                  <a:noFill/>
                </a:uFill>
                <a:hlinkClick r:id="rId4"/>
              </a:rPr>
              <a:t>Freedom concept with hiker on mountain</a:t>
            </a:r>
            <a:endParaRPr u="none"/>
          </a:p>
          <a:p>
            <a:pPr marL="457200" lvl="0" indent="-304800" algn="l" rtl="0">
              <a:spcBef>
                <a:spcPts val="0"/>
              </a:spcBef>
              <a:spcAft>
                <a:spcPts val="0"/>
              </a:spcAft>
              <a:buSzPts val="1200"/>
              <a:buChar char="●"/>
            </a:pPr>
            <a:r>
              <a:rPr lang="en" u="none">
                <a:uFill>
                  <a:noFill/>
                </a:uFill>
                <a:hlinkClick r:id="rId5"/>
              </a:rPr>
              <a:t>Man with megaphone black lives matter concept</a:t>
            </a:r>
            <a:endParaRPr u="none"/>
          </a:p>
          <a:p>
            <a:pPr marL="457200" lvl="0" indent="-304800" algn="l" rtl="0">
              <a:spcBef>
                <a:spcPts val="0"/>
              </a:spcBef>
              <a:spcAft>
                <a:spcPts val="0"/>
              </a:spcAft>
              <a:buSzPts val="1200"/>
              <a:buChar char="●"/>
            </a:pPr>
            <a:r>
              <a:rPr lang="en" u="none">
                <a:uFill>
                  <a:noFill/>
                </a:uFill>
                <a:hlinkClick r:id="rId6"/>
              </a:rPr>
              <a:t>Peace sign black lives matter concept </a:t>
            </a:r>
            <a:endParaRPr u="none"/>
          </a:p>
          <a:p>
            <a:pPr marL="457200" lvl="0" indent="-304800" algn="l" rtl="0">
              <a:spcBef>
                <a:spcPts val="0"/>
              </a:spcBef>
              <a:spcAft>
                <a:spcPts val="0"/>
              </a:spcAft>
              <a:buSzPts val="1200"/>
              <a:buChar char="●"/>
            </a:pPr>
            <a:r>
              <a:rPr lang="en" u="none">
                <a:uFill>
                  <a:noFill/>
                </a:uFill>
                <a:hlinkClick r:id="rId7"/>
              </a:rPr>
              <a:t>Prostesting for your rights black lives matter</a:t>
            </a:r>
            <a:endParaRPr u="none"/>
          </a:p>
          <a:p>
            <a:pPr marL="457200" lvl="0" indent="-304800" algn="l" rtl="0">
              <a:spcBef>
                <a:spcPts val="0"/>
              </a:spcBef>
              <a:spcAft>
                <a:spcPts val="0"/>
              </a:spcAft>
              <a:buSzPts val="1200"/>
              <a:buChar char="●"/>
            </a:pPr>
            <a:r>
              <a:rPr lang="en" u="none">
                <a:uFill>
                  <a:noFill/>
                </a:uFill>
                <a:hlinkClick r:id="rId8"/>
              </a:rPr>
              <a:t>Man with megaphone protesting with activist behind</a:t>
            </a:r>
            <a:endParaRPr u="none"/>
          </a:p>
          <a:p>
            <a:pPr marL="457200" lvl="0" indent="-304800" algn="l" rtl="0">
              <a:spcBef>
                <a:spcPts val="0"/>
              </a:spcBef>
              <a:spcAft>
                <a:spcPts val="0"/>
              </a:spcAft>
              <a:buSzPts val="1200"/>
              <a:buChar char="●"/>
            </a:pPr>
            <a:r>
              <a:rPr lang="en" u="none">
                <a:uFill>
                  <a:noFill/>
                </a:uFill>
                <a:hlinkClick r:id="rId9"/>
              </a:rPr>
              <a:t>Black smiling female raising hands with usa fla</a:t>
            </a:r>
            <a:endParaRPr u="none"/>
          </a:p>
          <a:p>
            <a:pPr marL="457200" lvl="0" indent="-304800" algn="l" rtl="0">
              <a:spcBef>
                <a:spcPts val="0"/>
              </a:spcBef>
              <a:spcAft>
                <a:spcPts val="0"/>
              </a:spcAft>
              <a:buSzPts val="1200"/>
              <a:buChar char="●"/>
            </a:pPr>
            <a:r>
              <a:rPr lang="en" u="none">
                <a:uFill>
                  <a:noFill/>
                </a:uFill>
                <a:hlinkClick r:id="rId10"/>
              </a:rPr>
              <a:t>Woman raising hands with american flag</a:t>
            </a:r>
            <a:endParaRPr u="none"/>
          </a:p>
          <a:p>
            <a:pPr marL="457200" lvl="0" indent="-304800" algn="l" rtl="0">
              <a:spcBef>
                <a:spcPts val="0"/>
              </a:spcBef>
              <a:spcAft>
                <a:spcPts val="0"/>
              </a:spcAft>
              <a:buSzPts val="1200"/>
              <a:buChar char="●"/>
            </a:pPr>
            <a:r>
              <a:rPr lang="en" u="none">
                <a:uFill>
                  <a:noFill/>
                </a:uFill>
                <a:hlinkClick r:id="rId11"/>
              </a:rPr>
              <a:t>Happy african american man waving usa flag</a:t>
            </a:r>
            <a:endParaRPr u="none"/>
          </a:p>
          <a:p>
            <a:pPr marL="457200" lvl="0" indent="-304800" algn="l" rtl="0">
              <a:spcBef>
                <a:spcPts val="0"/>
              </a:spcBef>
              <a:spcAft>
                <a:spcPts val="0"/>
              </a:spcAft>
              <a:buSzPts val="1200"/>
              <a:buChar char="●"/>
            </a:pPr>
            <a:r>
              <a:rPr lang="en" u="none">
                <a:uFill>
                  <a:noFill/>
                </a:uFill>
                <a:hlinkClick r:id="rId12"/>
              </a:rPr>
              <a:t>Interracial patriots waving flags as liberty symbol </a:t>
            </a:r>
            <a:endParaRPr u="none"/>
          </a:p>
          <a:p>
            <a:pPr marL="457200" lvl="0" indent="-304800" algn="l" rtl="0">
              <a:spcBef>
                <a:spcPts val="0"/>
              </a:spcBef>
              <a:spcAft>
                <a:spcPts val="0"/>
              </a:spcAft>
              <a:buSzPts val="1200"/>
              <a:buChar char="●"/>
            </a:pPr>
            <a:r>
              <a:rPr lang="en" u="none">
                <a:uFill>
                  <a:noFill/>
                </a:uFill>
                <a:hlinkClick r:id="rId13"/>
              </a:rPr>
              <a:t>Black man with american flag symbolizing freedom</a:t>
            </a:r>
            <a:endParaRPr u="none"/>
          </a:p>
          <a:p>
            <a:pPr marL="457200" lvl="0" indent="-304800" algn="l" rtl="0">
              <a:spcBef>
                <a:spcPts val="0"/>
              </a:spcBef>
              <a:spcAft>
                <a:spcPts val="0"/>
              </a:spcAft>
              <a:buSzPts val="1200"/>
              <a:buChar char="●"/>
            </a:pPr>
            <a:r>
              <a:rPr lang="en" u="none">
                <a:uFill>
                  <a:noFill/>
                </a:uFill>
                <a:hlinkClick r:id="rId14"/>
              </a:rPr>
              <a:t>People holding their fists in the air</a:t>
            </a:r>
            <a:endParaRPr u="none"/>
          </a:p>
          <a:p>
            <a:pPr marL="457200" lvl="0" indent="-304800" algn="l" rtl="0">
              <a:spcBef>
                <a:spcPts val="0"/>
              </a:spcBef>
              <a:spcAft>
                <a:spcPts val="0"/>
              </a:spcAft>
              <a:buSzPts val="1200"/>
              <a:buChar char="●"/>
            </a:pPr>
            <a:r>
              <a:rPr lang="en" u="none">
                <a:uFill>
                  <a:noFill/>
                </a:uFill>
                <a:hlinkClick r:id="rId15"/>
              </a:rPr>
              <a:t>Friends spending some quality time together</a:t>
            </a:r>
            <a:endParaRPr u="none"/>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2445"/>
        <p:cNvGrpSpPr/>
        <p:nvPr/>
      </p:nvGrpSpPr>
      <p:grpSpPr>
        <a:xfrm>
          <a:off x="0" y="0"/>
          <a:ext cx="0" cy="0"/>
          <a:chOff x="0" y="0"/>
          <a:chExt cx="0" cy="0"/>
        </a:xfrm>
      </p:grpSpPr>
      <p:sp>
        <p:nvSpPr>
          <p:cNvPr id="2446" name="Google Shape;2446;p129"/>
          <p:cNvSpPr txBox="1">
            <a:spLocks noGrp="1"/>
          </p:cNvSpPr>
          <p:nvPr>
            <p:ph type="title"/>
          </p:nvPr>
        </p:nvSpPr>
        <p:spPr>
          <a:xfrm>
            <a:off x="713225" y="539500"/>
            <a:ext cx="7717500" cy="478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2447" name="Google Shape;2447;p129"/>
          <p:cNvSpPr txBox="1">
            <a:spLocks noGrp="1"/>
          </p:cNvSpPr>
          <p:nvPr>
            <p:ph type="body" idx="1"/>
          </p:nvPr>
        </p:nvSpPr>
        <p:spPr>
          <a:xfrm>
            <a:off x="713225" y="1184650"/>
            <a:ext cx="7717500" cy="341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400" b="1" u="none">
                <a:latin typeface="Cedarville Cursive"/>
                <a:ea typeface="Cedarville Cursive"/>
                <a:cs typeface="Cedarville Cursive"/>
                <a:sym typeface="Cedarville Cursive"/>
              </a:rPr>
              <a:t>Vectors</a:t>
            </a:r>
            <a:endParaRPr sz="2400" b="1" u="none">
              <a:latin typeface="Cedarville Cursive"/>
              <a:ea typeface="Cedarville Cursive"/>
              <a:cs typeface="Cedarville Cursive"/>
              <a:sym typeface="Cedarville Cursive"/>
            </a:endParaRPr>
          </a:p>
          <a:p>
            <a:pPr marL="457200" lvl="0" indent="-304800" algn="l" rtl="0">
              <a:spcBef>
                <a:spcPts val="1000"/>
              </a:spcBef>
              <a:spcAft>
                <a:spcPts val="0"/>
              </a:spcAft>
              <a:buSzPts val="1200"/>
              <a:buChar char="●"/>
            </a:pPr>
            <a:r>
              <a:rPr lang="en" sz="1200" u="none">
                <a:uFill>
                  <a:noFill/>
                </a:uFill>
                <a:hlinkClick r:id="rId3"/>
              </a:rPr>
              <a:t>Flat design multiracial raised fists illustration</a:t>
            </a:r>
            <a:endParaRPr/>
          </a:p>
        </p:txBody>
      </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1"/>
        <p:cNvGrpSpPr/>
        <p:nvPr/>
      </p:nvGrpSpPr>
      <p:grpSpPr>
        <a:xfrm>
          <a:off x="0" y="0"/>
          <a:ext cx="0" cy="0"/>
          <a:chOff x="0" y="0"/>
          <a:chExt cx="0" cy="0"/>
        </a:xfrm>
      </p:grpSpPr>
      <p:sp>
        <p:nvSpPr>
          <p:cNvPr id="2452" name="Google Shape;2452;p13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2453" name="Google Shape;2453;p130"/>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 action="ppaction://noaction">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454" name="Google Shape;2454;p130"/>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58"/>
        <p:cNvGrpSpPr/>
        <p:nvPr/>
      </p:nvGrpSpPr>
      <p:grpSpPr>
        <a:xfrm>
          <a:off x="0" y="0"/>
          <a:ext cx="0" cy="0"/>
          <a:chOff x="0" y="0"/>
          <a:chExt cx="0" cy="0"/>
        </a:xfrm>
      </p:grpSpPr>
      <p:sp>
        <p:nvSpPr>
          <p:cNvPr id="2459" name="Google Shape;2459;p131"/>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Instructions for use (premium users)</a:t>
            </a:r>
            <a:endParaRPr sz="2400">
              <a:solidFill>
                <a:srgbClr val="FFFFFF"/>
              </a:solidFill>
            </a:endParaRPr>
          </a:p>
        </p:txBody>
      </p:sp>
      <p:sp>
        <p:nvSpPr>
          <p:cNvPr id="2460" name="Google Shape;2460;p131"/>
          <p:cNvSpPr txBox="1"/>
          <p:nvPr/>
        </p:nvSpPr>
        <p:spPr>
          <a:xfrm>
            <a:off x="1048350" y="902900"/>
            <a:ext cx="7047300" cy="3929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000" b="1" u="sng">
                <a:solidFill>
                  <a:schemeClr val="hlink"/>
                </a:solidFill>
              </a:rPr>
              <a:t>S</a:t>
            </a:r>
            <a:r>
              <a:rPr lang="en" sz="1100" b="1" u="sng">
                <a:solidFill>
                  <a:schemeClr val="hlink"/>
                </a:solidFill>
                <a:hlinkClick r:id="rId3"/>
              </a:rPr>
              <a:t>lidesgo</a:t>
            </a:r>
            <a:r>
              <a:rPr lang="en" sz="1100">
                <a:solidFill>
                  <a:schemeClr val="lt1"/>
                </a:solidFill>
              </a:rPr>
              <a:t> or keeping the "Thanks" slide.</a:t>
            </a:r>
            <a:endParaRPr sz="11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marL="0" lvl="0" indent="0" algn="l" rtl="0">
              <a:lnSpc>
                <a:spcPct val="115000"/>
              </a:lnSpc>
              <a:spcBef>
                <a:spcPts val="1400"/>
              </a:spcBef>
              <a:spcAft>
                <a:spcPts val="0"/>
              </a:spcAft>
              <a:buNone/>
            </a:pPr>
            <a:r>
              <a:rPr lang="en" sz="1000" b="1">
                <a:solidFill>
                  <a:srgbClr val="869FB2"/>
                </a:solidFill>
              </a:rPr>
              <a:t>You are not allowed to:</a:t>
            </a:r>
            <a:endParaRPr sz="1000" b="1">
              <a:solidFill>
                <a:srgbClr val="869FB2"/>
              </a:solidFil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a:p>
            <a:pPr marL="0" lvl="0" indent="0" algn="l" rtl="0">
              <a:lnSpc>
                <a:spcPct val="115000"/>
              </a:lnSpc>
              <a:spcBef>
                <a:spcPts val="0"/>
              </a:spcBef>
              <a:spcAft>
                <a:spcPts val="0"/>
              </a:spcAft>
              <a:buNone/>
            </a:pPr>
            <a:endParaRPr sz="1000">
              <a:solidFill>
                <a:srgbClr val="FFFFFF"/>
              </a:solidFill>
            </a:endParaRPr>
          </a:p>
        </p:txBody>
      </p:sp>
      <p:sp>
        <p:nvSpPr>
          <p:cNvPr id="2461" name="Google Shape;2461;p131"/>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65"/>
        <p:cNvGrpSpPr/>
        <p:nvPr/>
      </p:nvGrpSpPr>
      <p:grpSpPr>
        <a:xfrm>
          <a:off x="0" y="0"/>
          <a:ext cx="0" cy="0"/>
          <a:chOff x="0" y="0"/>
          <a:chExt cx="0" cy="0"/>
        </a:xfrm>
      </p:grpSpPr>
      <p:sp>
        <p:nvSpPr>
          <p:cNvPr id="2466" name="Google Shape;2466;p132"/>
          <p:cNvSpPr txBox="1">
            <a:spLocks noGrp="1"/>
          </p:cNvSpPr>
          <p:nvPr>
            <p:ph type="body" idx="4294967295"/>
          </p:nvPr>
        </p:nvSpPr>
        <p:spPr>
          <a:xfrm>
            <a:off x="1044065" y="1638284"/>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Cerdaville Cursive</a:t>
            </a:r>
            <a:endParaRPr>
              <a:solidFill>
                <a:srgbClr val="EFEFEF"/>
              </a:solidFill>
              <a:latin typeface="Montserrat SemiBold"/>
              <a:ea typeface="Montserrat SemiBold"/>
              <a:cs typeface="Montserrat SemiBold"/>
              <a:sym typeface="Montserrat SemiBold"/>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https://fonts.google.com/specimen/Cerdaville+Cursive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https://fonts.google.com/specimen/Montserrat</a:t>
            </a:r>
            <a:r>
              <a:rPr lang="en">
                <a:solidFill>
                  <a:schemeClr val="lt1"/>
                </a:solidFill>
                <a:latin typeface="Arial"/>
                <a:ea typeface="Arial"/>
                <a:cs typeface="Arial"/>
                <a:sym typeface="Arial"/>
              </a:rPr>
              <a:t>)</a:t>
            </a:r>
            <a:endParaRPr>
              <a:solidFill>
                <a:srgbClr val="FFFFFF"/>
              </a:solidFill>
              <a:latin typeface="Arial"/>
              <a:ea typeface="Arial"/>
              <a:cs typeface="Arial"/>
              <a:sym typeface="Arial"/>
            </a:endParaRPr>
          </a:p>
        </p:txBody>
      </p:sp>
      <p:sp>
        <p:nvSpPr>
          <p:cNvPr id="2467" name="Google Shape;2467;p132"/>
          <p:cNvSpPr txBox="1">
            <a:spLocks noGrp="1"/>
          </p:cNvSpPr>
          <p:nvPr>
            <p:ph type="body" idx="4294967295"/>
          </p:nvPr>
        </p:nvSpPr>
        <p:spPr>
          <a:xfrm>
            <a:off x="1068100" y="1087849"/>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This presentation has been made using the following fonts:</a:t>
            </a:r>
            <a:endParaRPr>
              <a:solidFill>
                <a:srgbClr val="FFFFFF"/>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2468" name="Google Shape;2468;p132"/>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Fonts &amp; colors used</a:t>
            </a:r>
            <a:endParaRPr sz="2400">
              <a:solidFill>
                <a:srgbClr val="FFFFFF"/>
              </a:solidFill>
            </a:endParaRPr>
          </a:p>
        </p:txBody>
      </p:sp>
      <p:grpSp>
        <p:nvGrpSpPr>
          <p:cNvPr id="2469" name="Google Shape;2469;p132"/>
          <p:cNvGrpSpPr/>
          <p:nvPr/>
        </p:nvGrpSpPr>
        <p:grpSpPr>
          <a:xfrm>
            <a:off x="3110190" y="2989510"/>
            <a:ext cx="2915025" cy="754200"/>
            <a:chOff x="2583588" y="3498875"/>
            <a:chExt cx="2915025" cy="754200"/>
          </a:xfrm>
        </p:grpSpPr>
        <p:sp>
          <p:nvSpPr>
            <p:cNvPr id="2470" name="Google Shape;2470;p132"/>
            <p:cNvSpPr/>
            <p:nvPr/>
          </p:nvSpPr>
          <p:spPr>
            <a:xfrm>
              <a:off x="3645388" y="3498875"/>
              <a:ext cx="791400" cy="754200"/>
            </a:xfrm>
            <a:prstGeom prst="roundRect">
              <a:avLst>
                <a:gd name="adj" fmla="val 16667"/>
              </a:avLst>
            </a:prstGeom>
            <a:solidFill>
              <a:srgbClr val="2A2A2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32"/>
            <p:cNvSpPr/>
            <p:nvPr/>
          </p:nvSpPr>
          <p:spPr>
            <a:xfrm>
              <a:off x="4707207"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32"/>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#2a2a2a</a:t>
              </a:r>
              <a:endParaRPr sz="1000">
                <a:solidFill>
                  <a:schemeClr val="lt1"/>
                </a:solidFill>
              </a:endParaRPr>
            </a:p>
          </p:txBody>
        </p:sp>
        <p:sp>
          <p:nvSpPr>
            <p:cNvPr id="2473" name="Google Shape;2473;p132"/>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474" name="Google Shape;2474;p132"/>
            <p:cNvSpPr/>
            <p:nvPr/>
          </p:nvSpPr>
          <p:spPr>
            <a:xfrm>
              <a:off x="2583588" y="3498875"/>
              <a:ext cx="791400" cy="754200"/>
            </a:xfrm>
            <a:prstGeom prst="roundRect">
              <a:avLst>
                <a:gd name="adj" fmla="val 16667"/>
              </a:avLst>
            </a:prstGeom>
            <a:solidFill>
              <a:srgbClr val="D6B38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32"/>
            <p:cNvSpPr txBox="1"/>
            <p:nvPr/>
          </p:nvSpPr>
          <p:spPr>
            <a:xfrm>
              <a:off x="25835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#d6b38b</a:t>
              </a:r>
              <a:endParaRPr sz="1000">
                <a:solidFill>
                  <a:schemeClr val="lt1"/>
                </a:solidFill>
              </a:endParaRPr>
            </a:p>
          </p:txBody>
        </p:sp>
      </p:grpSp>
    </p:spTree>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79"/>
        <p:cNvGrpSpPr/>
        <p:nvPr/>
      </p:nvGrpSpPr>
      <p:grpSpPr>
        <a:xfrm>
          <a:off x="0" y="0"/>
          <a:ext cx="0" cy="0"/>
          <a:chOff x="0" y="0"/>
          <a:chExt cx="0" cy="0"/>
        </a:xfrm>
      </p:grpSpPr>
      <p:sp>
        <p:nvSpPr>
          <p:cNvPr id="2480" name="Google Shape;2480;p133"/>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2481" name="Google Shape;2481;p13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2482" name="Google Shape;2482;p133">
            <a:hlinkClick r:id="rId5"/>
          </p:cNvPr>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2483" name="Google Shape;2483;p133">
            <a:hlinkClick r:id="rId6"/>
          </p:cNvPr>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2484" name="Google Shape;2484;p133">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2485" name="Google Shape;2485;p133">
            <a:hlinkClick r:id="rId8"/>
          </p:cNvPr>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2486" name="Google Shape;2486;p13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2487" name="Google Shape;2487;p13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2488" name="Google Shape;2488;p13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2489" name="Google Shape;2489;p13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2490" name="Google Shape;2490;p133">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2491" name="Google Shape;2491;p133"/>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111"/>
        <p:cNvGrpSpPr/>
        <p:nvPr/>
      </p:nvGrpSpPr>
      <p:grpSpPr>
        <a:xfrm>
          <a:off x="0" y="0"/>
          <a:ext cx="0" cy="0"/>
          <a:chOff x="0" y="0"/>
          <a:chExt cx="0" cy="0"/>
        </a:xfrm>
      </p:grpSpPr>
      <p:sp>
        <p:nvSpPr>
          <p:cNvPr id="1112" name="Google Shape;1112;p66"/>
          <p:cNvSpPr txBox="1">
            <a:spLocks noGrp="1"/>
          </p:cNvSpPr>
          <p:nvPr>
            <p:ph type="subTitle" idx="1"/>
          </p:nvPr>
        </p:nvSpPr>
        <p:spPr>
          <a:xfrm>
            <a:off x="5039913" y="1494941"/>
            <a:ext cx="3016200" cy="12585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800" dirty="0"/>
              <a:t>Delegates like John Adams and Richard Henry Lee said…</a:t>
            </a:r>
          </a:p>
          <a:p>
            <a:pPr marL="0" lvl="0" indent="0" algn="ctr" rtl="0">
              <a:spcBef>
                <a:spcPts val="0"/>
              </a:spcBef>
              <a:spcAft>
                <a:spcPts val="1600"/>
              </a:spcAft>
              <a:buNone/>
            </a:pPr>
            <a:r>
              <a:rPr lang="en-US" sz="2800" i="1" dirty="0"/>
              <a:t>YES!</a:t>
            </a:r>
          </a:p>
        </p:txBody>
      </p:sp>
      <p:sp>
        <p:nvSpPr>
          <p:cNvPr id="1113" name="Google Shape;1113;p66"/>
          <p:cNvSpPr txBox="1">
            <a:spLocks noGrp="1"/>
          </p:cNvSpPr>
          <p:nvPr>
            <p:ph type="title"/>
          </p:nvPr>
        </p:nvSpPr>
        <p:spPr>
          <a:xfrm>
            <a:off x="5011775" y="638971"/>
            <a:ext cx="3016200" cy="706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800" dirty="0"/>
              <a:t>2</a:t>
            </a:r>
            <a:r>
              <a:rPr lang="en" sz="2800" baseline="30000" dirty="0"/>
              <a:t>nd</a:t>
            </a:r>
            <a:r>
              <a:rPr lang="en" sz="2800" dirty="0"/>
              <a:t> Continental Congress</a:t>
            </a:r>
            <a:endParaRPr sz="2800" dirty="0"/>
          </a:p>
        </p:txBody>
      </p:sp>
      <p:grpSp>
        <p:nvGrpSpPr>
          <p:cNvPr id="1114" name="Google Shape;1114;p66"/>
          <p:cNvGrpSpPr/>
          <p:nvPr/>
        </p:nvGrpSpPr>
        <p:grpSpPr>
          <a:xfrm>
            <a:off x="713225" y="1967773"/>
            <a:ext cx="1128322" cy="3230094"/>
            <a:chOff x="713225" y="1967773"/>
            <a:chExt cx="1128322" cy="3230094"/>
          </a:xfrm>
        </p:grpSpPr>
        <p:sp>
          <p:nvSpPr>
            <p:cNvPr id="1115" name="Google Shape;1115;p66"/>
            <p:cNvSpPr/>
            <p:nvPr/>
          </p:nvSpPr>
          <p:spPr>
            <a:xfrm>
              <a:off x="713225" y="1967773"/>
              <a:ext cx="1128322" cy="3230094"/>
            </a:xfrm>
            <a:custGeom>
              <a:avLst/>
              <a:gdLst/>
              <a:ahLst/>
              <a:cxnLst/>
              <a:rect l="l" t="t" r="r" b="b"/>
              <a:pathLst>
                <a:path w="40974" h="117298" fill="none" extrusionOk="0">
                  <a:moveTo>
                    <a:pt x="13861" y="8329"/>
                  </a:moveTo>
                  <a:cubicBezTo>
                    <a:pt x="21520" y="2311"/>
                    <a:pt x="29393" y="2037"/>
                    <a:pt x="31095" y="2280"/>
                  </a:cubicBezTo>
                  <a:cubicBezTo>
                    <a:pt x="32888" y="2554"/>
                    <a:pt x="32949" y="6019"/>
                    <a:pt x="32949" y="6019"/>
                  </a:cubicBezTo>
                  <a:cubicBezTo>
                    <a:pt x="33375" y="4499"/>
                    <a:pt x="36353" y="913"/>
                    <a:pt x="38663" y="457"/>
                  </a:cubicBezTo>
                  <a:cubicBezTo>
                    <a:pt x="40974" y="1"/>
                    <a:pt x="40791" y="2980"/>
                    <a:pt x="40518" y="5320"/>
                  </a:cubicBezTo>
                  <a:cubicBezTo>
                    <a:pt x="40244" y="7691"/>
                    <a:pt x="39545" y="17083"/>
                    <a:pt x="38663" y="23071"/>
                  </a:cubicBezTo>
                  <a:cubicBezTo>
                    <a:pt x="37782" y="29059"/>
                    <a:pt x="24529" y="43132"/>
                    <a:pt x="24529" y="43132"/>
                  </a:cubicBezTo>
                  <a:lnTo>
                    <a:pt x="36566" y="117297"/>
                  </a:lnTo>
                  <a:lnTo>
                    <a:pt x="0" y="117297"/>
                  </a:lnTo>
                  <a:lnTo>
                    <a:pt x="3982" y="39758"/>
                  </a:lnTo>
                  <a:cubicBezTo>
                    <a:pt x="3982" y="39758"/>
                    <a:pt x="7994" y="10518"/>
                    <a:pt x="10365" y="9089"/>
                  </a:cubicBezTo>
                  <a:cubicBezTo>
                    <a:pt x="10943" y="8724"/>
                    <a:pt x="12219" y="8481"/>
                    <a:pt x="13861" y="8329"/>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6"/>
            <p:cNvSpPr/>
            <p:nvPr/>
          </p:nvSpPr>
          <p:spPr>
            <a:xfrm>
              <a:off x="1584600" y="2124191"/>
              <a:ext cx="51330" cy="138348"/>
            </a:xfrm>
            <a:custGeom>
              <a:avLst/>
              <a:gdLst/>
              <a:ahLst/>
              <a:cxnLst/>
              <a:rect l="l" t="t" r="r" b="b"/>
              <a:pathLst>
                <a:path w="1864" h="5024" extrusionOk="0">
                  <a:moveTo>
                    <a:pt x="1345" y="0"/>
                  </a:moveTo>
                  <a:cubicBezTo>
                    <a:pt x="1218" y="0"/>
                    <a:pt x="1095" y="64"/>
                    <a:pt x="1033" y="218"/>
                  </a:cubicBezTo>
                  <a:cubicBezTo>
                    <a:pt x="426" y="1616"/>
                    <a:pt x="61" y="3105"/>
                    <a:pt x="0" y="4655"/>
                  </a:cubicBezTo>
                  <a:cubicBezTo>
                    <a:pt x="0" y="4852"/>
                    <a:pt x="183" y="5023"/>
                    <a:pt x="379" y="5023"/>
                  </a:cubicBezTo>
                  <a:cubicBezTo>
                    <a:pt x="394" y="5023"/>
                    <a:pt x="410" y="5022"/>
                    <a:pt x="426" y="5020"/>
                  </a:cubicBezTo>
                  <a:cubicBezTo>
                    <a:pt x="638" y="4959"/>
                    <a:pt x="760" y="4807"/>
                    <a:pt x="760" y="4595"/>
                  </a:cubicBezTo>
                  <a:cubicBezTo>
                    <a:pt x="821" y="3196"/>
                    <a:pt x="1125" y="1829"/>
                    <a:pt x="1702" y="552"/>
                  </a:cubicBezTo>
                  <a:cubicBezTo>
                    <a:pt x="1864" y="249"/>
                    <a:pt x="1597" y="0"/>
                    <a:pt x="13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66"/>
            <p:cNvSpPr/>
            <p:nvPr/>
          </p:nvSpPr>
          <p:spPr>
            <a:xfrm>
              <a:off x="1559484" y="2462253"/>
              <a:ext cx="162389" cy="151566"/>
            </a:xfrm>
            <a:custGeom>
              <a:avLst/>
              <a:gdLst/>
              <a:ahLst/>
              <a:cxnLst/>
              <a:rect l="l" t="t" r="r" b="b"/>
              <a:pathLst>
                <a:path w="5897" h="5504" extrusionOk="0">
                  <a:moveTo>
                    <a:pt x="594" y="0"/>
                  </a:moveTo>
                  <a:cubicBezTo>
                    <a:pt x="226" y="0"/>
                    <a:pt x="0" y="575"/>
                    <a:pt x="426" y="708"/>
                  </a:cubicBezTo>
                  <a:cubicBezTo>
                    <a:pt x="1429" y="1103"/>
                    <a:pt x="2401" y="1589"/>
                    <a:pt x="3192" y="2319"/>
                  </a:cubicBezTo>
                  <a:cubicBezTo>
                    <a:pt x="4073" y="3139"/>
                    <a:pt x="4590" y="4294"/>
                    <a:pt x="5167" y="5358"/>
                  </a:cubicBezTo>
                  <a:cubicBezTo>
                    <a:pt x="5234" y="5459"/>
                    <a:pt x="5338" y="5504"/>
                    <a:pt x="5443" y="5504"/>
                  </a:cubicBezTo>
                  <a:cubicBezTo>
                    <a:pt x="5529" y="5504"/>
                    <a:pt x="5616" y="5474"/>
                    <a:pt x="5684" y="5419"/>
                  </a:cubicBezTo>
                  <a:cubicBezTo>
                    <a:pt x="5897" y="5358"/>
                    <a:pt x="5897" y="5115"/>
                    <a:pt x="5806" y="4933"/>
                  </a:cubicBezTo>
                  <a:cubicBezTo>
                    <a:pt x="5198" y="3838"/>
                    <a:pt x="4681" y="2623"/>
                    <a:pt x="3708" y="1741"/>
                  </a:cubicBezTo>
                  <a:cubicBezTo>
                    <a:pt x="2888" y="951"/>
                    <a:pt x="1824" y="434"/>
                    <a:pt x="760" y="39"/>
                  </a:cubicBezTo>
                  <a:cubicBezTo>
                    <a:pt x="703" y="12"/>
                    <a:pt x="647" y="0"/>
                    <a:pt x="5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66"/>
            <p:cNvSpPr/>
            <p:nvPr/>
          </p:nvSpPr>
          <p:spPr>
            <a:xfrm>
              <a:off x="1087887" y="2066471"/>
              <a:ext cx="517622" cy="599244"/>
            </a:xfrm>
            <a:custGeom>
              <a:avLst/>
              <a:gdLst/>
              <a:ahLst/>
              <a:cxnLst/>
              <a:rect l="l" t="t" r="r" b="b"/>
              <a:pathLst>
                <a:path w="18797" h="21761" extrusionOk="0">
                  <a:moveTo>
                    <a:pt x="15462" y="733"/>
                  </a:moveTo>
                  <a:cubicBezTo>
                    <a:pt x="15960" y="733"/>
                    <a:pt x="16419" y="871"/>
                    <a:pt x="16669" y="1371"/>
                  </a:cubicBezTo>
                  <a:cubicBezTo>
                    <a:pt x="16852" y="1766"/>
                    <a:pt x="16973" y="2222"/>
                    <a:pt x="17095" y="2678"/>
                  </a:cubicBezTo>
                  <a:cubicBezTo>
                    <a:pt x="17247" y="3225"/>
                    <a:pt x="17399" y="3712"/>
                    <a:pt x="17490" y="4259"/>
                  </a:cubicBezTo>
                  <a:cubicBezTo>
                    <a:pt x="17763" y="5262"/>
                    <a:pt x="18037" y="6295"/>
                    <a:pt x="18037" y="7359"/>
                  </a:cubicBezTo>
                  <a:cubicBezTo>
                    <a:pt x="18007" y="8423"/>
                    <a:pt x="17763" y="9426"/>
                    <a:pt x="17460" y="10399"/>
                  </a:cubicBezTo>
                  <a:cubicBezTo>
                    <a:pt x="16943" y="12162"/>
                    <a:pt x="16244" y="13894"/>
                    <a:pt x="15453" y="15566"/>
                  </a:cubicBezTo>
                  <a:cubicBezTo>
                    <a:pt x="15636" y="13378"/>
                    <a:pt x="15271" y="11067"/>
                    <a:pt x="14815" y="8970"/>
                  </a:cubicBezTo>
                  <a:cubicBezTo>
                    <a:pt x="14663" y="8271"/>
                    <a:pt x="14450" y="7602"/>
                    <a:pt x="14238" y="6903"/>
                  </a:cubicBezTo>
                  <a:cubicBezTo>
                    <a:pt x="14055" y="6326"/>
                    <a:pt x="13842" y="5748"/>
                    <a:pt x="13508" y="5232"/>
                  </a:cubicBezTo>
                  <a:cubicBezTo>
                    <a:pt x="12839" y="4259"/>
                    <a:pt x="11624" y="4107"/>
                    <a:pt x="10499" y="4046"/>
                  </a:cubicBezTo>
                  <a:cubicBezTo>
                    <a:pt x="9853" y="4028"/>
                    <a:pt x="9205" y="4018"/>
                    <a:pt x="8555" y="4018"/>
                  </a:cubicBezTo>
                  <a:cubicBezTo>
                    <a:pt x="6971" y="4018"/>
                    <a:pt x="5376" y="4078"/>
                    <a:pt x="3781" y="4228"/>
                  </a:cubicBezTo>
                  <a:cubicBezTo>
                    <a:pt x="5240" y="3651"/>
                    <a:pt x="6669" y="3073"/>
                    <a:pt x="8128" y="2587"/>
                  </a:cubicBezTo>
                  <a:cubicBezTo>
                    <a:pt x="10043" y="1888"/>
                    <a:pt x="12019" y="1250"/>
                    <a:pt x="14086" y="915"/>
                  </a:cubicBezTo>
                  <a:cubicBezTo>
                    <a:pt x="14484" y="856"/>
                    <a:pt x="14991" y="733"/>
                    <a:pt x="15462" y="733"/>
                  </a:cubicBezTo>
                  <a:close/>
                  <a:moveTo>
                    <a:pt x="15423" y="1"/>
                  </a:moveTo>
                  <a:cubicBezTo>
                    <a:pt x="14420" y="1"/>
                    <a:pt x="13419" y="230"/>
                    <a:pt x="12444" y="459"/>
                  </a:cubicBezTo>
                  <a:cubicBezTo>
                    <a:pt x="11380" y="672"/>
                    <a:pt x="10317" y="1037"/>
                    <a:pt x="9253" y="1371"/>
                  </a:cubicBezTo>
                  <a:cubicBezTo>
                    <a:pt x="6760" y="2192"/>
                    <a:pt x="4329" y="3104"/>
                    <a:pt x="1897" y="4137"/>
                  </a:cubicBezTo>
                  <a:cubicBezTo>
                    <a:pt x="1775" y="4168"/>
                    <a:pt x="1684" y="4289"/>
                    <a:pt x="1654" y="4411"/>
                  </a:cubicBezTo>
                  <a:cubicBezTo>
                    <a:pt x="1289" y="4441"/>
                    <a:pt x="863" y="4472"/>
                    <a:pt x="468" y="4563"/>
                  </a:cubicBezTo>
                  <a:cubicBezTo>
                    <a:pt x="1" y="4621"/>
                    <a:pt x="67" y="5326"/>
                    <a:pt x="505" y="5326"/>
                  </a:cubicBezTo>
                  <a:cubicBezTo>
                    <a:pt x="523" y="5326"/>
                    <a:pt x="541" y="5325"/>
                    <a:pt x="560" y="5323"/>
                  </a:cubicBezTo>
                  <a:cubicBezTo>
                    <a:pt x="3052" y="5019"/>
                    <a:pt x="5575" y="4836"/>
                    <a:pt x="8067" y="4836"/>
                  </a:cubicBezTo>
                  <a:cubicBezTo>
                    <a:pt x="8611" y="4836"/>
                    <a:pt x="9181" y="4809"/>
                    <a:pt x="9750" y="4809"/>
                  </a:cubicBezTo>
                  <a:cubicBezTo>
                    <a:pt x="10390" y="4809"/>
                    <a:pt x="11028" y="4844"/>
                    <a:pt x="11624" y="4988"/>
                  </a:cubicBezTo>
                  <a:cubicBezTo>
                    <a:pt x="12839" y="5232"/>
                    <a:pt x="13174" y="6295"/>
                    <a:pt x="13508" y="7359"/>
                  </a:cubicBezTo>
                  <a:cubicBezTo>
                    <a:pt x="14268" y="9639"/>
                    <a:pt x="14663" y="12071"/>
                    <a:pt x="14694" y="14472"/>
                  </a:cubicBezTo>
                  <a:cubicBezTo>
                    <a:pt x="14694" y="15657"/>
                    <a:pt x="14572" y="16903"/>
                    <a:pt x="14207" y="17998"/>
                  </a:cubicBezTo>
                  <a:cubicBezTo>
                    <a:pt x="13842" y="18970"/>
                    <a:pt x="13295" y="20034"/>
                    <a:pt x="12444" y="20672"/>
                  </a:cubicBezTo>
                  <a:cubicBezTo>
                    <a:pt x="12171" y="20876"/>
                    <a:pt x="11896" y="20961"/>
                    <a:pt x="11626" y="20961"/>
                  </a:cubicBezTo>
                  <a:cubicBezTo>
                    <a:pt x="10729" y="20961"/>
                    <a:pt x="9896" y="20013"/>
                    <a:pt x="9405" y="19335"/>
                  </a:cubicBezTo>
                  <a:cubicBezTo>
                    <a:pt x="8645" y="18302"/>
                    <a:pt x="8128" y="17086"/>
                    <a:pt x="8462" y="15809"/>
                  </a:cubicBezTo>
                  <a:cubicBezTo>
                    <a:pt x="8493" y="15627"/>
                    <a:pt x="8341" y="15384"/>
                    <a:pt x="8158" y="15353"/>
                  </a:cubicBezTo>
                  <a:cubicBezTo>
                    <a:pt x="5879" y="14897"/>
                    <a:pt x="3873" y="13590"/>
                    <a:pt x="2505" y="11736"/>
                  </a:cubicBezTo>
                  <a:cubicBezTo>
                    <a:pt x="2419" y="11616"/>
                    <a:pt x="2309" y="11566"/>
                    <a:pt x="2200" y="11566"/>
                  </a:cubicBezTo>
                  <a:cubicBezTo>
                    <a:pt x="1925" y="11566"/>
                    <a:pt x="1662" y="11887"/>
                    <a:pt x="1836" y="12192"/>
                  </a:cubicBezTo>
                  <a:cubicBezTo>
                    <a:pt x="3265" y="14137"/>
                    <a:pt x="5301" y="15475"/>
                    <a:pt x="7611" y="16022"/>
                  </a:cubicBezTo>
                  <a:cubicBezTo>
                    <a:pt x="7459" y="17086"/>
                    <a:pt x="7763" y="18150"/>
                    <a:pt x="8341" y="19122"/>
                  </a:cubicBezTo>
                  <a:cubicBezTo>
                    <a:pt x="8918" y="20125"/>
                    <a:pt x="9830" y="21250"/>
                    <a:pt x="11016" y="21645"/>
                  </a:cubicBezTo>
                  <a:cubicBezTo>
                    <a:pt x="11253" y="21724"/>
                    <a:pt x="11482" y="21761"/>
                    <a:pt x="11701" y="21761"/>
                  </a:cubicBezTo>
                  <a:cubicBezTo>
                    <a:pt x="13583" y="21761"/>
                    <a:pt x="14771" y="19057"/>
                    <a:pt x="15180" y="17451"/>
                  </a:cubicBezTo>
                  <a:cubicBezTo>
                    <a:pt x="15332" y="17451"/>
                    <a:pt x="15453" y="17390"/>
                    <a:pt x="15575" y="17238"/>
                  </a:cubicBezTo>
                  <a:cubicBezTo>
                    <a:pt x="16548" y="15232"/>
                    <a:pt x="17429" y="13195"/>
                    <a:pt x="18098" y="11067"/>
                  </a:cubicBezTo>
                  <a:cubicBezTo>
                    <a:pt x="18463" y="10034"/>
                    <a:pt x="18706" y="8970"/>
                    <a:pt x="18767" y="7906"/>
                  </a:cubicBezTo>
                  <a:cubicBezTo>
                    <a:pt x="18797" y="6751"/>
                    <a:pt x="18615" y="5748"/>
                    <a:pt x="18341" y="4715"/>
                  </a:cubicBezTo>
                  <a:cubicBezTo>
                    <a:pt x="18067" y="3621"/>
                    <a:pt x="17794" y="2466"/>
                    <a:pt x="17429" y="1402"/>
                  </a:cubicBezTo>
                  <a:cubicBezTo>
                    <a:pt x="17125" y="581"/>
                    <a:pt x="16517" y="34"/>
                    <a:pt x="15605" y="4"/>
                  </a:cubicBezTo>
                  <a:cubicBezTo>
                    <a:pt x="15545" y="2"/>
                    <a:pt x="15484" y="1"/>
                    <a:pt x="154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6"/>
            <p:cNvSpPr/>
            <p:nvPr/>
          </p:nvSpPr>
          <p:spPr>
            <a:xfrm>
              <a:off x="981588" y="3238259"/>
              <a:ext cx="315139" cy="33761"/>
            </a:xfrm>
            <a:custGeom>
              <a:avLst/>
              <a:gdLst/>
              <a:ahLst/>
              <a:cxnLst/>
              <a:rect l="l" t="t" r="r" b="b"/>
              <a:pathLst>
                <a:path w="11444" h="1226" extrusionOk="0">
                  <a:moveTo>
                    <a:pt x="6103" y="0"/>
                  </a:moveTo>
                  <a:cubicBezTo>
                    <a:pt x="4222" y="0"/>
                    <a:pt x="2341" y="153"/>
                    <a:pt x="468" y="462"/>
                  </a:cubicBezTo>
                  <a:cubicBezTo>
                    <a:pt x="0" y="521"/>
                    <a:pt x="39" y="1226"/>
                    <a:pt x="475" y="1226"/>
                  </a:cubicBezTo>
                  <a:cubicBezTo>
                    <a:pt x="492" y="1226"/>
                    <a:pt x="510" y="1224"/>
                    <a:pt x="529" y="1222"/>
                  </a:cubicBezTo>
                  <a:cubicBezTo>
                    <a:pt x="2369" y="913"/>
                    <a:pt x="4218" y="760"/>
                    <a:pt x="6066" y="760"/>
                  </a:cubicBezTo>
                  <a:cubicBezTo>
                    <a:pt x="7668" y="760"/>
                    <a:pt x="9269" y="875"/>
                    <a:pt x="10863" y="1101"/>
                  </a:cubicBezTo>
                  <a:cubicBezTo>
                    <a:pt x="10889" y="1106"/>
                    <a:pt x="10914" y="1108"/>
                    <a:pt x="10938" y="1108"/>
                  </a:cubicBezTo>
                  <a:cubicBezTo>
                    <a:pt x="11334" y="1108"/>
                    <a:pt x="11444" y="427"/>
                    <a:pt x="10985" y="341"/>
                  </a:cubicBezTo>
                  <a:cubicBezTo>
                    <a:pt x="9362" y="115"/>
                    <a:pt x="7733" y="0"/>
                    <a:pt x="6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66"/>
          <p:cNvGrpSpPr/>
          <p:nvPr/>
        </p:nvGrpSpPr>
        <p:grpSpPr>
          <a:xfrm>
            <a:off x="2825927" y="2047304"/>
            <a:ext cx="1746075" cy="3150603"/>
            <a:chOff x="2825927" y="2047304"/>
            <a:chExt cx="1746075" cy="3150603"/>
          </a:xfrm>
        </p:grpSpPr>
        <p:sp>
          <p:nvSpPr>
            <p:cNvPr id="1121" name="Google Shape;1121;p66"/>
            <p:cNvSpPr/>
            <p:nvPr/>
          </p:nvSpPr>
          <p:spPr>
            <a:xfrm>
              <a:off x="2938091" y="3147190"/>
              <a:ext cx="1633910" cy="2050718"/>
            </a:xfrm>
            <a:custGeom>
              <a:avLst/>
              <a:gdLst/>
              <a:ahLst/>
              <a:cxnLst/>
              <a:rect l="l" t="t" r="r" b="b"/>
              <a:pathLst>
                <a:path w="59334" h="74470" fill="none" extrusionOk="0">
                  <a:moveTo>
                    <a:pt x="1" y="1459"/>
                  </a:moveTo>
                  <a:cubicBezTo>
                    <a:pt x="1" y="1459"/>
                    <a:pt x="305" y="3192"/>
                    <a:pt x="913" y="6262"/>
                  </a:cubicBezTo>
                  <a:cubicBezTo>
                    <a:pt x="974" y="6535"/>
                    <a:pt x="1034" y="6778"/>
                    <a:pt x="1065" y="7022"/>
                  </a:cubicBezTo>
                  <a:cubicBezTo>
                    <a:pt x="1369" y="8633"/>
                    <a:pt x="1764" y="10517"/>
                    <a:pt x="2220" y="12706"/>
                  </a:cubicBezTo>
                  <a:cubicBezTo>
                    <a:pt x="2250" y="12949"/>
                    <a:pt x="2311" y="13222"/>
                    <a:pt x="2372" y="13496"/>
                  </a:cubicBezTo>
                  <a:cubicBezTo>
                    <a:pt x="3192" y="17447"/>
                    <a:pt x="4226" y="22159"/>
                    <a:pt x="5472" y="27447"/>
                  </a:cubicBezTo>
                  <a:cubicBezTo>
                    <a:pt x="5563" y="27691"/>
                    <a:pt x="5594" y="27934"/>
                    <a:pt x="5654" y="28207"/>
                  </a:cubicBezTo>
                  <a:cubicBezTo>
                    <a:pt x="6293" y="30730"/>
                    <a:pt x="6931" y="33405"/>
                    <a:pt x="7661" y="36141"/>
                  </a:cubicBezTo>
                  <a:cubicBezTo>
                    <a:pt x="7721" y="36384"/>
                    <a:pt x="7813" y="36657"/>
                    <a:pt x="7843" y="36931"/>
                  </a:cubicBezTo>
                  <a:cubicBezTo>
                    <a:pt x="8937" y="41186"/>
                    <a:pt x="10153" y="45685"/>
                    <a:pt x="11490" y="50274"/>
                  </a:cubicBezTo>
                  <a:cubicBezTo>
                    <a:pt x="11551" y="50487"/>
                    <a:pt x="11642" y="50761"/>
                    <a:pt x="11703" y="51034"/>
                  </a:cubicBezTo>
                  <a:cubicBezTo>
                    <a:pt x="12372" y="53192"/>
                    <a:pt x="13010" y="55351"/>
                    <a:pt x="13679" y="57539"/>
                  </a:cubicBezTo>
                  <a:cubicBezTo>
                    <a:pt x="13770" y="57782"/>
                    <a:pt x="13831" y="58056"/>
                    <a:pt x="13953" y="58360"/>
                  </a:cubicBezTo>
                  <a:lnTo>
                    <a:pt x="19667" y="74469"/>
                  </a:lnTo>
                  <a:lnTo>
                    <a:pt x="59333" y="74469"/>
                  </a:lnTo>
                  <a:lnTo>
                    <a:pt x="51309" y="60001"/>
                  </a:lnTo>
                  <a:cubicBezTo>
                    <a:pt x="51187" y="59758"/>
                    <a:pt x="51126" y="59515"/>
                    <a:pt x="51005" y="59241"/>
                  </a:cubicBezTo>
                  <a:cubicBezTo>
                    <a:pt x="49546" y="55715"/>
                    <a:pt x="47692" y="51156"/>
                    <a:pt x="45686" y="46141"/>
                  </a:cubicBezTo>
                  <a:cubicBezTo>
                    <a:pt x="45594" y="45898"/>
                    <a:pt x="45503" y="45685"/>
                    <a:pt x="45412" y="45411"/>
                  </a:cubicBezTo>
                  <a:cubicBezTo>
                    <a:pt x="44227" y="42493"/>
                    <a:pt x="43011" y="39362"/>
                    <a:pt x="41765" y="36262"/>
                  </a:cubicBezTo>
                  <a:cubicBezTo>
                    <a:pt x="41643" y="36019"/>
                    <a:pt x="41582" y="35745"/>
                    <a:pt x="41461" y="35533"/>
                  </a:cubicBezTo>
                  <a:cubicBezTo>
                    <a:pt x="39971" y="31764"/>
                    <a:pt x="38512" y="27964"/>
                    <a:pt x="37053" y="24286"/>
                  </a:cubicBezTo>
                  <a:cubicBezTo>
                    <a:pt x="36992" y="24013"/>
                    <a:pt x="36871" y="23800"/>
                    <a:pt x="36780" y="23557"/>
                  </a:cubicBezTo>
                  <a:cubicBezTo>
                    <a:pt x="36172" y="21976"/>
                    <a:pt x="35564" y="20396"/>
                    <a:pt x="34986" y="18845"/>
                  </a:cubicBezTo>
                  <a:cubicBezTo>
                    <a:pt x="34895" y="18572"/>
                    <a:pt x="34804" y="18268"/>
                    <a:pt x="34713" y="18025"/>
                  </a:cubicBezTo>
                  <a:cubicBezTo>
                    <a:pt x="33041" y="13496"/>
                    <a:pt x="31521" y="9392"/>
                    <a:pt x="30397" y="6079"/>
                  </a:cubicBezTo>
                  <a:cubicBezTo>
                    <a:pt x="30336" y="5806"/>
                    <a:pt x="30245" y="5593"/>
                    <a:pt x="30184" y="5319"/>
                  </a:cubicBezTo>
                  <a:cubicBezTo>
                    <a:pt x="29454" y="3131"/>
                    <a:pt x="28877" y="1307"/>
                    <a:pt x="28634" y="0"/>
                  </a:cubicBezTo>
                  <a:lnTo>
                    <a:pt x="25169" y="183"/>
                  </a:lnTo>
                  <a:lnTo>
                    <a:pt x="5776" y="1186"/>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6"/>
            <p:cNvSpPr/>
            <p:nvPr/>
          </p:nvSpPr>
          <p:spPr>
            <a:xfrm>
              <a:off x="2825927" y="2047304"/>
              <a:ext cx="1049674" cy="1131681"/>
            </a:xfrm>
            <a:custGeom>
              <a:avLst/>
              <a:gdLst/>
              <a:ahLst/>
              <a:cxnLst/>
              <a:rect l="l" t="t" r="r" b="b"/>
              <a:pathLst>
                <a:path w="38118" h="41096" fill="none" extrusionOk="0">
                  <a:moveTo>
                    <a:pt x="2341" y="14408"/>
                  </a:moveTo>
                  <a:cubicBezTo>
                    <a:pt x="1186" y="18025"/>
                    <a:pt x="1" y="19727"/>
                    <a:pt x="1764" y="23405"/>
                  </a:cubicBezTo>
                  <a:cubicBezTo>
                    <a:pt x="3527" y="27113"/>
                    <a:pt x="9819" y="41095"/>
                    <a:pt x="9819" y="41095"/>
                  </a:cubicBezTo>
                  <a:lnTo>
                    <a:pt x="9819" y="41095"/>
                  </a:lnTo>
                  <a:lnTo>
                    <a:pt x="29211" y="40092"/>
                  </a:lnTo>
                  <a:lnTo>
                    <a:pt x="31582" y="29910"/>
                  </a:lnTo>
                  <a:cubicBezTo>
                    <a:pt x="31582" y="29910"/>
                    <a:pt x="38117" y="15168"/>
                    <a:pt x="35442" y="11216"/>
                  </a:cubicBezTo>
                  <a:cubicBezTo>
                    <a:pt x="32767" y="7265"/>
                    <a:pt x="29880" y="9089"/>
                    <a:pt x="29880" y="9089"/>
                  </a:cubicBezTo>
                  <a:cubicBezTo>
                    <a:pt x="29880" y="9089"/>
                    <a:pt x="27479" y="2402"/>
                    <a:pt x="23618" y="2250"/>
                  </a:cubicBezTo>
                  <a:cubicBezTo>
                    <a:pt x="19728" y="2067"/>
                    <a:pt x="16536" y="2736"/>
                    <a:pt x="16536" y="2736"/>
                  </a:cubicBezTo>
                  <a:cubicBezTo>
                    <a:pt x="16536" y="2736"/>
                    <a:pt x="13497" y="456"/>
                    <a:pt x="11247" y="244"/>
                  </a:cubicBezTo>
                  <a:cubicBezTo>
                    <a:pt x="9028" y="0"/>
                    <a:pt x="6961" y="1672"/>
                    <a:pt x="6961" y="1672"/>
                  </a:cubicBezTo>
                  <a:cubicBezTo>
                    <a:pt x="6961" y="1672"/>
                    <a:pt x="3223" y="1611"/>
                    <a:pt x="2828" y="3314"/>
                  </a:cubicBezTo>
                  <a:cubicBezTo>
                    <a:pt x="2463" y="4985"/>
                    <a:pt x="3466" y="10791"/>
                    <a:pt x="2341" y="14408"/>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66"/>
            <p:cNvSpPr/>
            <p:nvPr/>
          </p:nvSpPr>
          <p:spPr>
            <a:xfrm>
              <a:off x="2912012" y="2448154"/>
              <a:ext cx="75508" cy="143250"/>
            </a:xfrm>
            <a:custGeom>
              <a:avLst/>
              <a:gdLst/>
              <a:ahLst/>
              <a:cxnLst/>
              <a:rect l="l" t="t" r="r" b="b"/>
              <a:pathLst>
                <a:path w="2742" h="5202" extrusionOk="0">
                  <a:moveTo>
                    <a:pt x="2324" y="1"/>
                  </a:moveTo>
                  <a:cubicBezTo>
                    <a:pt x="2111" y="1"/>
                    <a:pt x="1979" y="169"/>
                    <a:pt x="1951" y="338"/>
                  </a:cubicBezTo>
                  <a:cubicBezTo>
                    <a:pt x="1799" y="1220"/>
                    <a:pt x="1617" y="2101"/>
                    <a:pt x="1465" y="2983"/>
                  </a:cubicBezTo>
                  <a:cubicBezTo>
                    <a:pt x="1252" y="2101"/>
                    <a:pt x="1039" y="1220"/>
                    <a:pt x="857" y="338"/>
                  </a:cubicBezTo>
                  <a:cubicBezTo>
                    <a:pt x="806" y="135"/>
                    <a:pt x="643" y="43"/>
                    <a:pt x="476" y="43"/>
                  </a:cubicBezTo>
                  <a:cubicBezTo>
                    <a:pt x="243" y="43"/>
                    <a:pt x="1" y="220"/>
                    <a:pt x="36" y="521"/>
                  </a:cubicBezTo>
                  <a:lnTo>
                    <a:pt x="1100" y="4898"/>
                  </a:lnTo>
                  <a:cubicBezTo>
                    <a:pt x="1158" y="5103"/>
                    <a:pt x="1323" y="5202"/>
                    <a:pt x="1485" y="5202"/>
                  </a:cubicBezTo>
                  <a:cubicBezTo>
                    <a:pt x="1658" y="5202"/>
                    <a:pt x="1828" y="5088"/>
                    <a:pt x="1860" y="4867"/>
                  </a:cubicBezTo>
                  <a:cubicBezTo>
                    <a:pt x="2164" y="3378"/>
                    <a:pt x="2437" y="1919"/>
                    <a:pt x="2711" y="429"/>
                  </a:cubicBezTo>
                  <a:cubicBezTo>
                    <a:pt x="2741" y="247"/>
                    <a:pt x="2559" y="4"/>
                    <a:pt x="2376" y="4"/>
                  </a:cubicBezTo>
                  <a:cubicBezTo>
                    <a:pt x="2358" y="2"/>
                    <a:pt x="2341"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66"/>
            <p:cNvSpPr/>
            <p:nvPr/>
          </p:nvSpPr>
          <p:spPr>
            <a:xfrm>
              <a:off x="2963206" y="3291161"/>
              <a:ext cx="811943" cy="60280"/>
            </a:xfrm>
            <a:custGeom>
              <a:avLst/>
              <a:gdLst/>
              <a:ahLst/>
              <a:cxnLst/>
              <a:rect l="l" t="t" r="r" b="b"/>
              <a:pathLst>
                <a:path w="29485" h="2189" fill="none" extrusionOk="0">
                  <a:moveTo>
                    <a:pt x="1" y="1003"/>
                  </a:moveTo>
                  <a:cubicBezTo>
                    <a:pt x="62" y="1277"/>
                    <a:pt x="122" y="1490"/>
                    <a:pt x="153" y="1763"/>
                  </a:cubicBezTo>
                  <a:cubicBezTo>
                    <a:pt x="1369" y="1824"/>
                    <a:pt x="2584" y="1885"/>
                    <a:pt x="3800" y="1915"/>
                  </a:cubicBezTo>
                  <a:cubicBezTo>
                    <a:pt x="12402" y="2189"/>
                    <a:pt x="20974" y="1794"/>
                    <a:pt x="29485" y="760"/>
                  </a:cubicBezTo>
                  <a:cubicBezTo>
                    <a:pt x="29424" y="517"/>
                    <a:pt x="29333" y="274"/>
                    <a:pt x="29272" y="0"/>
                  </a:cubicBezTo>
                  <a:cubicBezTo>
                    <a:pt x="27478" y="243"/>
                    <a:pt x="25655" y="426"/>
                    <a:pt x="23861" y="578"/>
                  </a:cubicBezTo>
                  <a:cubicBezTo>
                    <a:pt x="15928" y="1338"/>
                    <a:pt x="7964" y="1459"/>
                    <a:pt x="1" y="1003"/>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6"/>
            <p:cNvSpPr/>
            <p:nvPr/>
          </p:nvSpPr>
          <p:spPr>
            <a:xfrm>
              <a:off x="2999199" y="3497066"/>
              <a:ext cx="901495" cy="168282"/>
            </a:xfrm>
            <a:custGeom>
              <a:avLst/>
              <a:gdLst/>
              <a:ahLst/>
              <a:cxnLst/>
              <a:rect l="l" t="t" r="r" b="b"/>
              <a:pathLst>
                <a:path w="32737" h="6111" fill="none" extrusionOk="0">
                  <a:moveTo>
                    <a:pt x="1" y="1"/>
                  </a:moveTo>
                  <a:cubicBezTo>
                    <a:pt x="31" y="244"/>
                    <a:pt x="122" y="517"/>
                    <a:pt x="153" y="791"/>
                  </a:cubicBezTo>
                  <a:cubicBezTo>
                    <a:pt x="2007" y="1095"/>
                    <a:pt x="3831" y="1399"/>
                    <a:pt x="5685" y="1703"/>
                  </a:cubicBezTo>
                  <a:cubicBezTo>
                    <a:pt x="14743" y="3162"/>
                    <a:pt x="23740" y="4651"/>
                    <a:pt x="32737" y="6110"/>
                  </a:cubicBezTo>
                  <a:cubicBezTo>
                    <a:pt x="32646" y="5836"/>
                    <a:pt x="32555" y="5533"/>
                    <a:pt x="32433" y="5259"/>
                  </a:cubicBezTo>
                  <a:lnTo>
                    <a:pt x="27205" y="4408"/>
                  </a:lnTo>
                  <a:cubicBezTo>
                    <a:pt x="18117" y="2949"/>
                    <a:pt x="9089" y="1460"/>
                    <a:pt x="1" y="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6"/>
            <p:cNvSpPr/>
            <p:nvPr/>
          </p:nvSpPr>
          <p:spPr>
            <a:xfrm>
              <a:off x="3090434" y="3795059"/>
              <a:ext cx="868037" cy="128931"/>
            </a:xfrm>
            <a:custGeom>
              <a:avLst/>
              <a:gdLst/>
              <a:ahLst/>
              <a:cxnLst/>
              <a:rect l="l" t="t" r="r" b="b"/>
              <a:pathLst>
                <a:path w="31522" h="4682" fill="none" extrusionOk="0">
                  <a:moveTo>
                    <a:pt x="1" y="3921"/>
                  </a:moveTo>
                  <a:cubicBezTo>
                    <a:pt x="62" y="4165"/>
                    <a:pt x="92" y="4408"/>
                    <a:pt x="183" y="4681"/>
                  </a:cubicBezTo>
                  <a:cubicBezTo>
                    <a:pt x="2068" y="4438"/>
                    <a:pt x="4013" y="4165"/>
                    <a:pt x="5928" y="3952"/>
                  </a:cubicBezTo>
                  <a:cubicBezTo>
                    <a:pt x="14469" y="2888"/>
                    <a:pt x="22980" y="1824"/>
                    <a:pt x="31521" y="730"/>
                  </a:cubicBezTo>
                  <a:cubicBezTo>
                    <a:pt x="31460" y="456"/>
                    <a:pt x="31339" y="213"/>
                    <a:pt x="31248" y="0"/>
                  </a:cubicBezTo>
                  <a:cubicBezTo>
                    <a:pt x="29181" y="274"/>
                    <a:pt x="27114" y="517"/>
                    <a:pt x="25017" y="791"/>
                  </a:cubicBezTo>
                  <a:cubicBezTo>
                    <a:pt x="16658" y="1824"/>
                    <a:pt x="8299" y="2858"/>
                    <a:pt x="1" y="3921"/>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6"/>
            <p:cNvSpPr/>
            <p:nvPr/>
          </p:nvSpPr>
          <p:spPr>
            <a:xfrm>
              <a:off x="3149037" y="4125686"/>
              <a:ext cx="937487" cy="75370"/>
            </a:xfrm>
            <a:custGeom>
              <a:avLst/>
              <a:gdLst/>
              <a:ahLst/>
              <a:cxnLst/>
              <a:rect l="l" t="t" r="r" b="b"/>
              <a:pathLst>
                <a:path w="34044" h="2737" fill="none" extrusionOk="0">
                  <a:moveTo>
                    <a:pt x="1" y="609"/>
                  </a:moveTo>
                  <a:cubicBezTo>
                    <a:pt x="61" y="882"/>
                    <a:pt x="153" y="1125"/>
                    <a:pt x="183" y="1399"/>
                  </a:cubicBezTo>
                  <a:cubicBezTo>
                    <a:pt x="2068" y="1642"/>
                    <a:pt x="4013" y="1855"/>
                    <a:pt x="5958" y="2007"/>
                  </a:cubicBezTo>
                  <a:cubicBezTo>
                    <a:pt x="15350" y="2736"/>
                    <a:pt x="24773" y="2280"/>
                    <a:pt x="34044" y="730"/>
                  </a:cubicBezTo>
                  <a:cubicBezTo>
                    <a:pt x="33922" y="487"/>
                    <a:pt x="33831" y="213"/>
                    <a:pt x="33740" y="1"/>
                  </a:cubicBezTo>
                  <a:cubicBezTo>
                    <a:pt x="32311" y="213"/>
                    <a:pt x="30913" y="457"/>
                    <a:pt x="29515" y="639"/>
                  </a:cubicBezTo>
                  <a:cubicBezTo>
                    <a:pt x="19758" y="1885"/>
                    <a:pt x="9788" y="1885"/>
                    <a:pt x="1" y="609"/>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6"/>
            <p:cNvSpPr/>
            <p:nvPr/>
          </p:nvSpPr>
          <p:spPr>
            <a:xfrm>
              <a:off x="3255335" y="4395205"/>
              <a:ext cx="950044" cy="157404"/>
            </a:xfrm>
            <a:custGeom>
              <a:avLst/>
              <a:gdLst/>
              <a:ahLst/>
              <a:cxnLst/>
              <a:rect l="l" t="t" r="r" b="b"/>
              <a:pathLst>
                <a:path w="34500" h="5716" fill="none" extrusionOk="0">
                  <a:moveTo>
                    <a:pt x="1" y="4955"/>
                  </a:moveTo>
                  <a:cubicBezTo>
                    <a:pt x="92" y="5168"/>
                    <a:pt x="153" y="5442"/>
                    <a:pt x="244" y="5715"/>
                  </a:cubicBezTo>
                  <a:cubicBezTo>
                    <a:pt x="1156" y="5594"/>
                    <a:pt x="2068" y="5442"/>
                    <a:pt x="3010" y="5320"/>
                  </a:cubicBezTo>
                  <a:cubicBezTo>
                    <a:pt x="13345" y="3861"/>
                    <a:pt x="23710" y="2372"/>
                    <a:pt x="34044" y="852"/>
                  </a:cubicBezTo>
                  <a:cubicBezTo>
                    <a:pt x="34074" y="852"/>
                    <a:pt x="34135" y="822"/>
                    <a:pt x="34166" y="822"/>
                  </a:cubicBezTo>
                  <a:cubicBezTo>
                    <a:pt x="34500" y="670"/>
                    <a:pt x="34348" y="1"/>
                    <a:pt x="33892" y="92"/>
                  </a:cubicBezTo>
                  <a:lnTo>
                    <a:pt x="33862" y="92"/>
                  </a:lnTo>
                  <a:cubicBezTo>
                    <a:pt x="30913" y="518"/>
                    <a:pt x="28056" y="913"/>
                    <a:pt x="25108" y="1338"/>
                  </a:cubicBezTo>
                  <a:cubicBezTo>
                    <a:pt x="16749" y="2554"/>
                    <a:pt x="8360" y="3770"/>
                    <a:pt x="1" y="4955"/>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6"/>
            <p:cNvSpPr/>
            <p:nvPr/>
          </p:nvSpPr>
          <p:spPr>
            <a:xfrm>
              <a:off x="3314763" y="4731725"/>
              <a:ext cx="1036264" cy="84540"/>
            </a:xfrm>
            <a:custGeom>
              <a:avLst/>
              <a:gdLst/>
              <a:ahLst/>
              <a:cxnLst/>
              <a:rect l="l" t="t" r="r" b="b"/>
              <a:pathLst>
                <a:path w="37631" h="3070" fill="none" extrusionOk="0">
                  <a:moveTo>
                    <a:pt x="1" y="0"/>
                  </a:moveTo>
                  <a:cubicBezTo>
                    <a:pt x="92" y="243"/>
                    <a:pt x="153" y="517"/>
                    <a:pt x="275" y="821"/>
                  </a:cubicBezTo>
                  <a:cubicBezTo>
                    <a:pt x="1977" y="1094"/>
                    <a:pt x="3740" y="1307"/>
                    <a:pt x="5472" y="1520"/>
                  </a:cubicBezTo>
                  <a:cubicBezTo>
                    <a:pt x="16171" y="2796"/>
                    <a:pt x="26901" y="3070"/>
                    <a:pt x="37631" y="2401"/>
                  </a:cubicBezTo>
                  <a:cubicBezTo>
                    <a:pt x="37509" y="2188"/>
                    <a:pt x="37448" y="1915"/>
                    <a:pt x="37327" y="1641"/>
                  </a:cubicBezTo>
                  <a:cubicBezTo>
                    <a:pt x="35047" y="1793"/>
                    <a:pt x="32768" y="1885"/>
                    <a:pt x="30488" y="1915"/>
                  </a:cubicBezTo>
                  <a:cubicBezTo>
                    <a:pt x="20305" y="2188"/>
                    <a:pt x="10092" y="1550"/>
                    <a:pt x="1" y="0"/>
                  </a:cubicBezTo>
                  <a:close/>
                </a:path>
              </a:pathLst>
            </a:custGeom>
            <a:solidFill>
              <a:schemeClr val="dk2"/>
            </a:solid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66"/>
          <p:cNvGrpSpPr/>
          <p:nvPr/>
        </p:nvGrpSpPr>
        <p:grpSpPr>
          <a:xfrm>
            <a:off x="1824818" y="1036973"/>
            <a:ext cx="1158481" cy="4160915"/>
            <a:chOff x="1824818" y="1036973"/>
            <a:chExt cx="1158481" cy="4160915"/>
          </a:xfrm>
        </p:grpSpPr>
        <p:sp>
          <p:nvSpPr>
            <p:cNvPr id="1131" name="Google Shape;1131;p66"/>
            <p:cNvSpPr/>
            <p:nvPr/>
          </p:nvSpPr>
          <p:spPr>
            <a:xfrm>
              <a:off x="1824818" y="2589701"/>
              <a:ext cx="919918" cy="2608187"/>
            </a:xfrm>
            <a:custGeom>
              <a:avLst/>
              <a:gdLst/>
              <a:ahLst/>
              <a:cxnLst/>
              <a:rect l="l" t="t" r="r" b="b"/>
              <a:pathLst>
                <a:path w="33406" h="94714" fill="none" extrusionOk="0">
                  <a:moveTo>
                    <a:pt x="33405" y="1"/>
                  </a:moveTo>
                  <a:lnTo>
                    <a:pt x="33405" y="94713"/>
                  </a:lnTo>
                  <a:lnTo>
                    <a:pt x="1" y="94713"/>
                  </a:lnTo>
                  <a:lnTo>
                    <a:pt x="9210" y="1"/>
                  </a:lnTo>
                  <a:lnTo>
                    <a:pt x="11794" y="1"/>
                  </a:lnTo>
                  <a:lnTo>
                    <a:pt x="30822" y="1"/>
                  </a:ln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66"/>
            <p:cNvSpPr/>
            <p:nvPr/>
          </p:nvSpPr>
          <p:spPr>
            <a:xfrm>
              <a:off x="1972976" y="1036973"/>
              <a:ext cx="1010323" cy="1552702"/>
            </a:xfrm>
            <a:custGeom>
              <a:avLst/>
              <a:gdLst/>
              <a:ahLst/>
              <a:cxnLst/>
              <a:rect l="l" t="t" r="r" b="b"/>
              <a:pathLst>
                <a:path w="36689" h="56385" fill="none" extrusionOk="0">
                  <a:moveTo>
                    <a:pt x="30791" y="17965"/>
                  </a:moveTo>
                  <a:cubicBezTo>
                    <a:pt x="30791" y="17965"/>
                    <a:pt x="36688" y="18086"/>
                    <a:pt x="35412" y="23223"/>
                  </a:cubicBezTo>
                  <a:cubicBezTo>
                    <a:pt x="34105" y="28330"/>
                    <a:pt x="25776" y="47904"/>
                    <a:pt x="25776" y="47904"/>
                  </a:cubicBezTo>
                  <a:lnTo>
                    <a:pt x="25472" y="56385"/>
                  </a:lnTo>
                  <a:lnTo>
                    <a:pt x="6445" y="56385"/>
                  </a:lnTo>
                  <a:lnTo>
                    <a:pt x="1855" y="29302"/>
                  </a:lnTo>
                  <a:cubicBezTo>
                    <a:pt x="1855" y="29302"/>
                    <a:pt x="1" y="26293"/>
                    <a:pt x="153" y="21795"/>
                  </a:cubicBezTo>
                  <a:cubicBezTo>
                    <a:pt x="305" y="17326"/>
                    <a:pt x="1733" y="12129"/>
                    <a:pt x="1976" y="9910"/>
                  </a:cubicBezTo>
                  <a:cubicBezTo>
                    <a:pt x="2189" y="7721"/>
                    <a:pt x="9514" y="4621"/>
                    <a:pt x="12037" y="2311"/>
                  </a:cubicBezTo>
                  <a:cubicBezTo>
                    <a:pt x="14530" y="1"/>
                    <a:pt x="14378" y="4834"/>
                    <a:pt x="13861" y="7265"/>
                  </a:cubicBezTo>
                  <a:cubicBezTo>
                    <a:pt x="13861" y="7265"/>
                    <a:pt x="18572" y="6840"/>
                    <a:pt x="18329" y="10913"/>
                  </a:cubicBezTo>
                  <a:cubicBezTo>
                    <a:pt x="18329" y="10913"/>
                    <a:pt x="22706" y="10031"/>
                    <a:pt x="23041" y="14317"/>
                  </a:cubicBezTo>
                  <a:cubicBezTo>
                    <a:pt x="23010" y="14317"/>
                    <a:pt x="28329" y="13101"/>
                    <a:pt x="30791" y="17965"/>
                  </a:cubicBezTo>
                  <a:close/>
                </a:path>
              </a:pathLst>
            </a:custGeom>
            <a:noFill/>
            <a:ln w="19750" cap="flat" cmpd="sng">
              <a:solidFill>
                <a:schemeClr val="dk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6"/>
            <p:cNvSpPr/>
            <p:nvPr/>
          </p:nvSpPr>
          <p:spPr>
            <a:xfrm>
              <a:off x="2094090" y="1240703"/>
              <a:ext cx="249380" cy="288235"/>
            </a:xfrm>
            <a:custGeom>
              <a:avLst/>
              <a:gdLst/>
              <a:ahLst/>
              <a:cxnLst/>
              <a:rect l="l" t="t" r="r" b="b"/>
              <a:pathLst>
                <a:path w="9056" h="10467" extrusionOk="0">
                  <a:moveTo>
                    <a:pt x="8508" y="0"/>
                  </a:moveTo>
                  <a:cubicBezTo>
                    <a:pt x="8434" y="0"/>
                    <a:pt x="8356" y="24"/>
                    <a:pt x="8278" y="80"/>
                  </a:cubicBezTo>
                  <a:cubicBezTo>
                    <a:pt x="4782" y="2633"/>
                    <a:pt x="1986" y="6007"/>
                    <a:pt x="162" y="9928"/>
                  </a:cubicBezTo>
                  <a:cubicBezTo>
                    <a:pt x="1" y="10231"/>
                    <a:pt x="268" y="10467"/>
                    <a:pt x="519" y="10467"/>
                  </a:cubicBezTo>
                  <a:cubicBezTo>
                    <a:pt x="646" y="10467"/>
                    <a:pt x="769" y="10406"/>
                    <a:pt x="831" y="10263"/>
                  </a:cubicBezTo>
                  <a:cubicBezTo>
                    <a:pt x="2624" y="6463"/>
                    <a:pt x="5329" y="3211"/>
                    <a:pt x="8734" y="719"/>
                  </a:cubicBezTo>
                  <a:cubicBezTo>
                    <a:pt x="9056" y="471"/>
                    <a:pt x="8832" y="0"/>
                    <a:pt x="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6"/>
            <p:cNvSpPr/>
            <p:nvPr/>
          </p:nvSpPr>
          <p:spPr>
            <a:xfrm>
              <a:off x="2347968" y="1295642"/>
              <a:ext cx="87927" cy="20956"/>
            </a:xfrm>
            <a:custGeom>
              <a:avLst/>
              <a:gdLst/>
              <a:ahLst/>
              <a:cxnLst/>
              <a:rect l="l" t="t" r="r" b="b"/>
              <a:pathLst>
                <a:path w="3193" h="761" extrusionOk="0">
                  <a:moveTo>
                    <a:pt x="396" y="0"/>
                  </a:moveTo>
                  <a:cubicBezTo>
                    <a:pt x="214" y="0"/>
                    <a:pt x="1" y="213"/>
                    <a:pt x="62" y="395"/>
                  </a:cubicBezTo>
                  <a:cubicBezTo>
                    <a:pt x="92" y="638"/>
                    <a:pt x="244" y="760"/>
                    <a:pt x="457" y="760"/>
                  </a:cubicBezTo>
                  <a:lnTo>
                    <a:pt x="2828" y="760"/>
                  </a:lnTo>
                  <a:cubicBezTo>
                    <a:pt x="3010" y="760"/>
                    <a:pt x="3192" y="517"/>
                    <a:pt x="3162" y="335"/>
                  </a:cubicBezTo>
                  <a:cubicBezTo>
                    <a:pt x="3132" y="91"/>
                    <a:pt x="2980" y="0"/>
                    <a:pt x="2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6"/>
            <p:cNvSpPr/>
            <p:nvPr/>
          </p:nvSpPr>
          <p:spPr>
            <a:xfrm>
              <a:off x="2359699" y="1329404"/>
              <a:ext cx="62813" cy="29961"/>
            </a:xfrm>
            <a:custGeom>
              <a:avLst/>
              <a:gdLst/>
              <a:ahLst/>
              <a:cxnLst/>
              <a:rect l="l" t="t" r="r" b="b"/>
              <a:pathLst>
                <a:path w="2281" h="1088" extrusionOk="0">
                  <a:moveTo>
                    <a:pt x="1907" y="1"/>
                  </a:moveTo>
                  <a:cubicBezTo>
                    <a:pt x="1879" y="1"/>
                    <a:pt x="1851" y="7"/>
                    <a:pt x="1824" y="20"/>
                  </a:cubicBezTo>
                  <a:cubicBezTo>
                    <a:pt x="1338" y="142"/>
                    <a:pt x="882" y="203"/>
                    <a:pt x="396" y="324"/>
                  </a:cubicBezTo>
                  <a:cubicBezTo>
                    <a:pt x="274" y="355"/>
                    <a:pt x="183" y="355"/>
                    <a:pt x="122" y="476"/>
                  </a:cubicBezTo>
                  <a:cubicBezTo>
                    <a:pt x="31" y="537"/>
                    <a:pt x="0" y="659"/>
                    <a:pt x="31" y="750"/>
                  </a:cubicBezTo>
                  <a:cubicBezTo>
                    <a:pt x="59" y="919"/>
                    <a:pt x="191" y="1088"/>
                    <a:pt x="404" y="1088"/>
                  </a:cubicBezTo>
                  <a:cubicBezTo>
                    <a:pt x="421" y="1088"/>
                    <a:pt x="438" y="1086"/>
                    <a:pt x="456" y="1084"/>
                  </a:cubicBezTo>
                  <a:cubicBezTo>
                    <a:pt x="943" y="963"/>
                    <a:pt x="1399" y="902"/>
                    <a:pt x="1885" y="780"/>
                  </a:cubicBezTo>
                  <a:cubicBezTo>
                    <a:pt x="2007" y="750"/>
                    <a:pt x="2098" y="750"/>
                    <a:pt x="2159" y="628"/>
                  </a:cubicBezTo>
                  <a:cubicBezTo>
                    <a:pt x="2250" y="537"/>
                    <a:pt x="2280" y="446"/>
                    <a:pt x="2250" y="355"/>
                  </a:cubicBezTo>
                  <a:cubicBezTo>
                    <a:pt x="2224" y="200"/>
                    <a:pt x="2066" y="1"/>
                    <a:pt x="1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66"/>
            <p:cNvSpPr/>
            <p:nvPr/>
          </p:nvSpPr>
          <p:spPr>
            <a:xfrm>
              <a:off x="2485248" y="1390127"/>
              <a:ext cx="61133" cy="25527"/>
            </a:xfrm>
            <a:custGeom>
              <a:avLst/>
              <a:gdLst/>
              <a:ahLst/>
              <a:cxnLst/>
              <a:rect l="l" t="t" r="r" b="b"/>
              <a:pathLst>
                <a:path w="2220" h="927" extrusionOk="0">
                  <a:moveTo>
                    <a:pt x="1810" y="1"/>
                  </a:moveTo>
                  <a:cubicBezTo>
                    <a:pt x="1795" y="1"/>
                    <a:pt x="1779" y="2"/>
                    <a:pt x="1764" y="4"/>
                  </a:cubicBezTo>
                  <a:cubicBezTo>
                    <a:pt x="1308" y="34"/>
                    <a:pt x="852" y="125"/>
                    <a:pt x="396" y="156"/>
                  </a:cubicBezTo>
                  <a:cubicBezTo>
                    <a:pt x="183" y="217"/>
                    <a:pt x="1" y="369"/>
                    <a:pt x="31" y="581"/>
                  </a:cubicBezTo>
                  <a:cubicBezTo>
                    <a:pt x="85" y="742"/>
                    <a:pt x="209" y="926"/>
                    <a:pt x="383" y="926"/>
                  </a:cubicBezTo>
                  <a:cubicBezTo>
                    <a:pt x="407" y="926"/>
                    <a:pt x="431" y="923"/>
                    <a:pt x="457" y="916"/>
                  </a:cubicBezTo>
                  <a:cubicBezTo>
                    <a:pt x="913" y="885"/>
                    <a:pt x="1369" y="794"/>
                    <a:pt x="1825" y="764"/>
                  </a:cubicBezTo>
                  <a:cubicBezTo>
                    <a:pt x="2007" y="733"/>
                    <a:pt x="2220" y="581"/>
                    <a:pt x="2159" y="369"/>
                  </a:cubicBezTo>
                  <a:cubicBezTo>
                    <a:pt x="2131" y="172"/>
                    <a:pt x="1998"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66"/>
            <p:cNvSpPr/>
            <p:nvPr/>
          </p:nvSpPr>
          <p:spPr>
            <a:xfrm>
              <a:off x="2513722" y="1419510"/>
              <a:ext cx="54414" cy="23572"/>
            </a:xfrm>
            <a:custGeom>
              <a:avLst/>
              <a:gdLst/>
              <a:ahLst/>
              <a:cxnLst/>
              <a:rect l="l" t="t" r="r" b="b"/>
              <a:pathLst>
                <a:path w="1976" h="856" extrusionOk="0">
                  <a:moveTo>
                    <a:pt x="1520" y="1"/>
                  </a:moveTo>
                  <a:cubicBezTo>
                    <a:pt x="1125" y="62"/>
                    <a:pt x="760" y="62"/>
                    <a:pt x="365" y="92"/>
                  </a:cubicBezTo>
                  <a:cubicBezTo>
                    <a:pt x="183" y="92"/>
                    <a:pt x="0" y="305"/>
                    <a:pt x="31" y="487"/>
                  </a:cubicBezTo>
                  <a:cubicBezTo>
                    <a:pt x="58" y="710"/>
                    <a:pt x="188" y="856"/>
                    <a:pt x="396" y="856"/>
                  </a:cubicBezTo>
                  <a:cubicBezTo>
                    <a:pt x="415" y="856"/>
                    <a:pt x="435" y="854"/>
                    <a:pt x="456" y="852"/>
                  </a:cubicBezTo>
                  <a:cubicBezTo>
                    <a:pt x="821" y="821"/>
                    <a:pt x="1216" y="821"/>
                    <a:pt x="1581" y="761"/>
                  </a:cubicBezTo>
                  <a:cubicBezTo>
                    <a:pt x="1794" y="761"/>
                    <a:pt x="1976" y="548"/>
                    <a:pt x="1946" y="365"/>
                  </a:cubicBezTo>
                  <a:cubicBezTo>
                    <a:pt x="1885" y="153"/>
                    <a:pt x="1702" y="1"/>
                    <a:pt x="1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6"/>
            <p:cNvSpPr/>
            <p:nvPr/>
          </p:nvSpPr>
          <p:spPr>
            <a:xfrm>
              <a:off x="2522094" y="2333098"/>
              <a:ext cx="130583" cy="111472"/>
            </a:xfrm>
            <a:custGeom>
              <a:avLst/>
              <a:gdLst/>
              <a:ahLst/>
              <a:cxnLst/>
              <a:rect l="l" t="t" r="r" b="b"/>
              <a:pathLst>
                <a:path w="4742" h="4048" extrusionOk="0">
                  <a:moveTo>
                    <a:pt x="4302" y="0"/>
                  </a:moveTo>
                  <a:cubicBezTo>
                    <a:pt x="4229" y="0"/>
                    <a:pt x="4159" y="24"/>
                    <a:pt x="4104" y="78"/>
                  </a:cubicBezTo>
                  <a:cubicBezTo>
                    <a:pt x="2797" y="1173"/>
                    <a:pt x="1520" y="2237"/>
                    <a:pt x="213" y="3361"/>
                  </a:cubicBezTo>
                  <a:cubicBezTo>
                    <a:pt x="61" y="3513"/>
                    <a:pt x="0" y="3696"/>
                    <a:pt x="152" y="3878"/>
                  </a:cubicBezTo>
                  <a:cubicBezTo>
                    <a:pt x="210" y="3975"/>
                    <a:pt x="343" y="4047"/>
                    <a:pt x="471" y="4047"/>
                  </a:cubicBezTo>
                  <a:cubicBezTo>
                    <a:pt x="543" y="4047"/>
                    <a:pt x="614" y="4024"/>
                    <a:pt x="669" y="3969"/>
                  </a:cubicBezTo>
                  <a:cubicBezTo>
                    <a:pt x="1976" y="2844"/>
                    <a:pt x="3253" y="1781"/>
                    <a:pt x="4560" y="686"/>
                  </a:cubicBezTo>
                  <a:cubicBezTo>
                    <a:pt x="4681" y="565"/>
                    <a:pt x="4742" y="352"/>
                    <a:pt x="4620" y="170"/>
                  </a:cubicBezTo>
                  <a:cubicBezTo>
                    <a:pt x="4562" y="73"/>
                    <a:pt x="4430"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6"/>
            <p:cNvSpPr/>
            <p:nvPr/>
          </p:nvSpPr>
          <p:spPr>
            <a:xfrm>
              <a:off x="2594906" y="2378013"/>
              <a:ext cx="66999" cy="52597"/>
            </a:xfrm>
            <a:custGeom>
              <a:avLst/>
              <a:gdLst/>
              <a:ahLst/>
              <a:cxnLst/>
              <a:rect l="l" t="t" r="r" b="b"/>
              <a:pathLst>
                <a:path w="2433" h="1910" extrusionOk="0">
                  <a:moveTo>
                    <a:pt x="2020" y="1"/>
                  </a:moveTo>
                  <a:cubicBezTo>
                    <a:pt x="1937" y="1"/>
                    <a:pt x="1855" y="27"/>
                    <a:pt x="1794" y="89"/>
                  </a:cubicBezTo>
                  <a:cubicBezTo>
                    <a:pt x="1277" y="454"/>
                    <a:pt x="761" y="849"/>
                    <a:pt x="244" y="1213"/>
                  </a:cubicBezTo>
                  <a:cubicBezTo>
                    <a:pt x="92" y="1335"/>
                    <a:pt x="1" y="1609"/>
                    <a:pt x="153" y="1761"/>
                  </a:cubicBezTo>
                  <a:cubicBezTo>
                    <a:pt x="225" y="1851"/>
                    <a:pt x="352" y="1909"/>
                    <a:pt x="474" y="1909"/>
                  </a:cubicBezTo>
                  <a:cubicBezTo>
                    <a:pt x="557" y="1909"/>
                    <a:pt x="638" y="1883"/>
                    <a:pt x="700" y="1821"/>
                  </a:cubicBezTo>
                  <a:cubicBezTo>
                    <a:pt x="1216" y="1457"/>
                    <a:pt x="1733" y="1061"/>
                    <a:pt x="2250" y="697"/>
                  </a:cubicBezTo>
                  <a:cubicBezTo>
                    <a:pt x="2402" y="575"/>
                    <a:pt x="2432" y="302"/>
                    <a:pt x="2341" y="150"/>
                  </a:cubicBezTo>
                  <a:cubicBezTo>
                    <a:pt x="2269" y="59"/>
                    <a:pt x="2142" y="1"/>
                    <a:pt x="20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 name="Google Shape;1140;p66"/>
          <p:cNvSpPr/>
          <p:nvPr/>
        </p:nvSpPr>
        <p:spPr>
          <a:xfrm>
            <a:off x="4765375" y="3497075"/>
            <a:ext cx="3517245" cy="706681"/>
          </a:xfrm>
          <a:custGeom>
            <a:avLst/>
            <a:gdLst/>
            <a:ahLst/>
            <a:cxnLst/>
            <a:rect l="l" t="t" r="r" b="b"/>
            <a:pathLst>
              <a:path w="41744" h="14543" extrusionOk="0">
                <a:moveTo>
                  <a:pt x="1780" y="2552"/>
                </a:moveTo>
                <a:cubicBezTo>
                  <a:pt x="1606" y="2769"/>
                  <a:pt x="1454" y="2988"/>
                  <a:pt x="1319" y="3202"/>
                </a:cubicBezTo>
                <a:cubicBezTo>
                  <a:pt x="900" y="3829"/>
                  <a:pt x="649" y="4415"/>
                  <a:pt x="440" y="4875"/>
                </a:cubicBezTo>
                <a:cubicBezTo>
                  <a:pt x="231" y="5357"/>
                  <a:pt x="126" y="5733"/>
                  <a:pt x="21" y="5984"/>
                </a:cubicBezTo>
                <a:cubicBezTo>
                  <a:pt x="21" y="6235"/>
                  <a:pt x="0" y="6361"/>
                  <a:pt x="0" y="6361"/>
                </a:cubicBezTo>
                <a:cubicBezTo>
                  <a:pt x="0" y="6361"/>
                  <a:pt x="21" y="6235"/>
                  <a:pt x="105" y="5984"/>
                </a:cubicBezTo>
                <a:cubicBezTo>
                  <a:pt x="189" y="5712"/>
                  <a:pt x="293" y="5357"/>
                  <a:pt x="503" y="4854"/>
                </a:cubicBezTo>
                <a:cubicBezTo>
                  <a:pt x="670" y="4373"/>
                  <a:pt x="942" y="3787"/>
                  <a:pt x="1361" y="3160"/>
                </a:cubicBezTo>
                <a:cubicBezTo>
                  <a:pt x="1485" y="2963"/>
                  <a:pt x="1624" y="2758"/>
                  <a:pt x="1780" y="2552"/>
                </a:cubicBezTo>
                <a:close/>
                <a:moveTo>
                  <a:pt x="9672" y="6089"/>
                </a:moveTo>
                <a:lnTo>
                  <a:pt x="9672" y="6089"/>
                </a:lnTo>
                <a:cubicBezTo>
                  <a:pt x="9742" y="6411"/>
                  <a:pt x="9803" y="6740"/>
                  <a:pt x="9855" y="7072"/>
                </a:cubicBezTo>
                <a:cubicBezTo>
                  <a:pt x="9960" y="7805"/>
                  <a:pt x="10044" y="8558"/>
                  <a:pt x="10044" y="9353"/>
                </a:cubicBezTo>
                <a:cubicBezTo>
                  <a:pt x="10044" y="9751"/>
                  <a:pt x="10002" y="10127"/>
                  <a:pt x="9960" y="10525"/>
                </a:cubicBezTo>
                <a:cubicBezTo>
                  <a:pt x="9876" y="10922"/>
                  <a:pt x="9793" y="11320"/>
                  <a:pt x="9625" y="11655"/>
                </a:cubicBezTo>
                <a:cubicBezTo>
                  <a:pt x="9542" y="11801"/>
                  <a:pt x="9416" y="11948"/>
                  <a:pt x="9270" y="12010"/>
                </a:cubicBezTo>
                <a:cubicBezTo>
                  <a:pt x="9191" y="12044"/>
                  <a:pt x="9107" y="12066"/>
                  <a:pt x="9023" y="12066"/>
                </a:cubicBezTo>
                <a:cubicBezTo>
                  <a:pt x="8950" y="12066"/>
                  <a:pt x="8877" y="12049"/>
                  <a:pt x="8809" y="12010"/>
                </a:cubicBezTo>
                <a:cubicBezTo>
                  <a:pt x="8537" y="11885"/>
                  <a:pt x="8412" y="11466"/>
                  <a:pt x="8391" y="11069"/>
                </a:cubicBezTo>
                <a:cubicBezTo>
                  <a:pt x="8370" y="10274"/>
                  <a:pt x="8537" y="9395"/>
                  <a:pt x="8788" y="8558"/>
                </a:cubicBezTo>
                <a:cubicBezTo>
                  <a:pt x="9023" y="7731"/>
                  <a:pt x="9318" y="6904"/>
                  <a:pt x="9672" y="6089"/>
                </a:cubicBezTo>
                <a:close/>
                <a:moveTo>
                  <a:pt x="32089" y="5787"/>
                </a:moveTo>
                <a:cubicBezTo>
                  <a:pt x="32129" y="5957"/>
                  <a:pt x="32167" y="6128"/>
                  <a:pt x="32202" y="6298"/>
                </a:cubicBezTo>
                <a:cubicBezTo>
                  <a:pt x="32369" y="7198"/>
                  <a:pt x="32516" y="8119"/>
                  <a:pt x="32579" y="9039"/>
                </a:cubicBezTo>
                <a:cubicBezTo>
                  <a:pt x="32662" y="9960"/>
                  <a:pt x="32662" y="10839"/>
                  <a:pt x="32558" y="11697"/>
                </a:cubicBezTo>
                <a:cubicBezTo>
                  <a:pt x="32516" y="12115"/>
                  <a:pt x="32432" y="12575"/>
                  <a:pt x="32223" y="12889"/>
                </a:cubicBezTo>
                <a:cubicBezTo>
                  <a:pt x="32118" y="13036"/>
                  <a:pt x="31993" y="13140"/>
                  <a:pt x="31846" y="13140"/>
                </a:cubicBezTo>
                <a:cubicBezTo>
                  <a:pt x="31742" y="13140"/>
                  <a:pt x="31742" y="13140"/>
                  <a:pt x="31679" y="13098"/>
                </a:cubicBezTo>
                <a:cubicBezTo>
                  <a:pt x="31616" y="13057"/>
                  <a:pt x="31574" y="12973"/>
                  <a:pt x="31511" y="12910"/>
                </a:cubicBezTo>
                <a:cubicBezTo>
                  <a:pt x="31323" y="12596"/>
                  <a:pt x="31281" y="12136"/>
                  <a:pt x="31260" y="11759"/>
                </a:cubicBezTo>
                <a:cubicBezTo>
                  <a:pt x="31219" y="11341"/>
                  <a:pt x="31219" y="10943"/>
                  <a:pt x="31260" y="10525"/>
                </a:cubicBezTo>
                <a:cubicBezTo>
                  <a:pt x="31323" y="8893"/>
                  <a:pt x="31679" y="7323"/>
                  <a:pt x="32055" y="5901"/>
                </a:cubicBezTo>
                <a:cubicBezTo>
                  <a:pt x="32066" y="5863"/>
                  <a:pt x="32078" y="5825"/>
                  <a:pt x="32089" y="5787"/>
                </a:cubicBezTo>
                <a:close/>
                <a:moveTo>
                  <a:pt x="24458" y="6542"/>
                </a:moveTo>
                <a:lnTo>
                  <a:pt x="24458" y="6542"/>
                </a:lnTo>
                <a:cubicBezTo>
                  <a:pt x="24503" y="6745"/>
                  <a:pt x="24546" y="6950"/>
                  <a:pt x="24586" y="7156"/>
                </a:cubicBezTo>
                <a:cubicBezTo>
                  <a:pt x="24795" y="8223"/>
                  <a:pt x="24920" y="9290"/>
                  <a:pt x="24941" y="10357"/>
                </a:cubicBezTo>
                <a:cubicBezTo>
                  <a:pt x="24962" y="10880"/>
                  <a:pt x="24962" y="11445"/>
                  <a:pt x="24920" y="11969"/>
                </a:cubicBezTo>
                <a:cubicBezTo>
                  <a:pt x="24858" y="12492"/>
                  <a:pt x="24795" y="13015"/>
                  <a:pt x="24586" y="13454"/>
                </a:cubicBezTo>
                <a:cubicBezTo>
                  <a:pt x="24502" y="13663"/>
                  <a:pt x="24335" y="13852"/>
                  <a:pt x="24209" y="13873"/>
                </a:cubicBezTo>
                <a:lnTo>
                  <a:pt x="24000" y="13873"/>
                </a:lnTo>
                <a:cubicBezTo>
                  <a:pt x="23958" y="13852"/>
                  <a:pt x="23874" y="13789"/>
                  <a:pt x="23832" y="13705"/>
                </a:cubicBezTo>
                <a:cubicBezTo>
                  <a:pt x="23707" y="13538"/>
                  <a:pt x="23644" y="13287"/>
                  <a:pt x="23581" y="13057"/>
                </a:cubicBezTo>
                <a:cubicBezTo>
                  <a:pt x="23540" y="12826"/>
                  <a:pt x="23498" y="12575"/>
                  <a:pt x="23498" y="12303"/>
                </a:cubicBezTo>
                <a:cubicBezTo>
                  <a:pt x="23477" y="11257"/>
                  <a:pt x="23602" y="10190"/>
                  <a:pt x="23791" y="9165"/>
                </a:cubicBezTo>
                <a:cubicBezTo>
                  <a:pt x="23971" y="8282"/>
                  <a:pt x="24198" y="7398"/>
                  <a:pt x="24458" y="6542"/>
                </a:cubicBezTo>
                <a:close/>
                <a:moveTo>
                  <a:pt x="16419" y="6018"/>
                </a:moveTo>
                <a:cubicBezTo>
                  <a:pt x="16487" y="6393"/>
                  <a:pt x="16546" y="6772"/>
                  <a:pt x="16593" y="7156"/>
                </a:cubicBezTo>
                <a:cubicBezTo>
                  <a:pt x="16739" y="8181"/>
                  <a:pt x="16802" y="9186"/>
                  <a:pt x="16844" y="10232"/>
                </a:cubicBezTo>
                <a:cubicBezTo>
                  <a:pt x="16865" y="10734"/>
                  <a:pt x="16844" y="11257"/>
                  <a:pt x="16802" y="11780"/>
                </a:cubicBezTo>
                <a:cubicBezTo>
                  <a:pt x="16760" y="12282"/>
                  <a:pt x="16698" y="12805"/>
                  <a:pt x="16551" y="13266"/>
                </a:cubicBezTo>
                <a:cubicBezTo>
                  <a:pt x="16467" y="13475"/>
                  <a:pt x="16363" y="13726"/>
                  <a:pt x="16237" y="13852"/>
                </a:cubicBezTo>
                <a:cubicBezTo>
                  <a:pt x="16153" y="13893"/>
                  <a:pt x="16112" y="13935"/>
                  <a:pt x="16049" y="13935"/>
                </a:cubicBezTo>
                <a:lnTo>
                  <a:pt x="15965" y="13935"/>
                </a:lnTo>
                <a:cubicBezTo>
                  <a:pt x="15944" y="13935"/>
                  <a:pt x="15923" y="13893"/>
                  <a:pt x="15902" y="13873"/>
                </a:cubicBezTo>
                <a:cubicBezTo>
                  <a:pt x="15798" y="13768"/>
                  <a:pt x="15693" y="13538"/>
                  <a:pt x="15630" y="13308"/>
                </a:cubicBezTo>
                <a:cubicBezTo>
                  <a:pt x="15589" y="13057"/>
                  <a:pt x="15547" y="12805"/>
                  <a:pt x="15526" y="12533"/>
                </a:cubicBezTo>
                <a:cubicBezTo>
                  <a:pt x="15442" y="11487"/>
                  <a:pt x="15526" y="10420"/>
                  <a:pt x="15693" y="9374"/>
                </a:cubicBezTo>
                <a:cubicBezTo>
                  <a:pt x="15840" y="8307"/>
                  <a:pt x="16070" y="7261"/>
                  <a:pt x="16363" y="6215"/>
                </a:cubicBezTo>
                <a:cubicBezTo>
                  <a:pt x="16381" y="6149"/>
                  <a:pt x="16400" y="6084"/>
                  <a:pt x="16419" y="6018"/>
                </a:cubicBezTo>
                <a:close/>
                <a:moveTo>
                  <a:pt x="20589" y="0"/>
                </a:moveTo>
                <a:cubicBezTo>
                  <a:pt x="20422" y="0"/>
                  <a:pt x="20275" y="42"/>
                  <a:pt x="20108" y="63"/>
                </a:cubicBezTo>
                <a:cubicBezTo>
                  <a:pt x="19794" y="105"/>
                  <a:pt x="19501" y="209"/>
                  <a:pt x="19250" y="377"/>
                </a:cubicBezTo>
                <a:cubicBezTo>
                  <a:pt x="18727" y="670"/>
                  <a:pt x="18309" y="1109"/>
                  <a:pt x="17953" y="1549"/>
                </a:cubicBezTo>
                <a:cubicBezTo>
                  <a:pt x="17618" y="2009"/>
                  <a:pt x="17325" y="2490"/>
                  <a:pt x="17074" y="2992"/>
                </a:cubicBezTo>
                <a:cubicBezTo>
                  <a:pt x="16881" y="3354"/>
                  <a:pt x="16709" y="3725"/>
                  <a:pt x="16552" y="4103"/>
                </a:cubicBezTo>
                <a:lnTo>
                  <a:pt x="16552" y="4103"/>
                </a:lnTo>
                <a:cubicBezTo>
                  <a:pt x="16551" y="4103"/>
                  <a:pt x="16551" y="4102"/>
                  <a:pt x="16551" y="4101"/>
                </a:cubicBezTo>
                <a:cubicBezTo>
                  <a:pt x="16258" y="3097"/>
                  <a:pt x="15923" y="2114"/>
                  <a:pt x="15317" y="1235"/>
                </a:cubicBezTo>
                <a:cubicBezTo>
                  <a:pt x="15170" y="1005"/>
                  <a:pt x="14982" y="795"/>
                  <a:pt x="14752" y="649"/>
                </a:cubicBezTo>
                <a:cubicBezTo>
                  <a:pt x="14626" y="565"/>
                  <a:pt x="14521" y="481"/>
                  <a:pt x="14354" y="440"/>
                </a:cubicBezTo>
                <a:cubicBezTo>
                  <a:pt x="14291" y="398"/>
                  <a:pt x="14208" y="398"/>
                  <a:pt x="14124" y="377"/>
                </a:cubicBezTo>
                <a:lnTo>
                  <a:pt x="13894" y="377"/>
                </a:lnTo>
                <a:cubicBezTo>
                  <a:pt x="13580" y="377"/>
                  <a:pt x="13308" y="481"/>
                  <a:pt x="13078" y="607"/>
                </a:cubicBezTo>
                <a:cubicBezTo>
                  <a:pt x="12827" y="753"/>
                  <a:pt x="12617" y="900"/>
                  <a:pt x="12450" y="1067"/>
                </a:cubicBezTo>
                <a:cubicBezTo>
                  <a:pt x="11676" y="1758"/>
                  <a:pt x="11132" y="2574"/>
                  <a:pt x="10630" y="3390"/>
                </a:cubicBezTo>
                <a:cubicBezTo>
                  <a:pt x="10315" y="3926"/>
                  <a:pt x="10028" y="4466"/>
                  <a:pt x="9767" y="5010"/>
                </a:cubicBezTo>
                <a:lnTo>
                  <a:pt x="9767" y="5010"/>
                </a:lnTo>
                <a:cubicBezTo>
                  <a:pt x="9535" y="4263"/>
                  <a:pt x="9252" y="3562"/>
                  <a:pt x="8914" y="2909"/>
                </a:cubicBezTo>
                <a:cubicBezTo>
                  <a:pt x="8600" y="2323"/>
                  <a:pt x="8223" y="1758"/>
                  <a:pt x="7763" y="1318"/>
                </a:cubicBezTo>
                <a:cubicBezTo>
                  <a:pt x="7303" y="879"/>
                  <a:pt x="6738" y="544"/>
                  <a:pt x="6131" y="440"/>
                </a:cubicBezTo>
                <a:cubicBezTo>
                  <a:pt x="5947" y="413"/>
                  <a:pt x="5766" y="401"/>
                  <a:pt x="5587" y="401"/>
                </a:cubicBezTo>
                <a:cubicBezTo>
                  <a:pt x="4625" y="401"/>
                  <a:pt x="3747" y="758"/>
                  <a:pt x="3076" y="1235"/>
                </a:cubicBezTo>
                <a:cubicBezTo>
                  <a:pt x="2544" y="1637"/>
                  <a:pt x="2121" y="2099"/>
                  <a:pt x="1780" y="2552"/>
                </a:cubicBezTo>
                <a:lnTo>
                  <a:pt x="1780" y="2552"/>
                </a:lnTo>
                <a:cubicBezTo>
                  <a:pt x="2116" y="2130"/>
                  <a:pt x="2531" y="1712"/>
                  <a:pt x="3055" y="1339"/>
                </a:cubicBezTo>
                <a:cubicBezTo>
                  <a:pt x="3453" y="1088"/>
                  <a:pt x="3913" y="858"/>
                  <a:pt x="4415" y="712"/>
                </a:cubicBezTo>
                <a:cubicBezTo>
                  <a:pt x="4762" y="625"/>
                  <a:pt x="5139" y="578"/>
                  <a:pt x="5518" y="578"/>
                </a:cubicBezTo>
                <a:cubicBezTo>
                  <a:pt x="5688" y="578"/>
                  <a:pt x="5858" y="588"/>
                  <a:pt x="6026" y="607"/>
                </a:cubicBezTo>
                <a:cubicBezTo>
                  <a:pt x="6591" y="712"/>
                  <a:pt x="7114" y="1025"/>
                  <a:pt x="7533" y="1486"/>
                </a:cubicBezTo>
                <a:cubicBezTo>
                  <a:pt x="7972" y="1925"/>
                  <a:pt x="8307" y="2448"/>
                  <a:pt x="8621" y="3055"/>
                </a:cubicBezTo>
                <a:cubicBezTo>
                  <a:pt x="9006" y="3799"/>
                  <a:pt x="9307" y="4628"/>
                  <a:pt x="9535" y="5509"/>
                </a:cubicBezTo>
                <a:lnTo>
                  <a:pt x="9535" y="5509"/>
                </a:lnTo>
                <a:cubicBezTo>
                  <a:pt x="9088" y="6501"/>
                  <a:pt x="8725" y="7505"/>
                  <a:pt x="8433" y="8516"/>
                </a:cubicBezTo>
                <a:cubicBezTo>
                  <a:pt x="8307" y="8935"/>
                  <a:pt x="8223" y="9374"/>
                  <a:pt x="8161" y="9813"/>
                </a:cubicBezTo>
                <a:cubicBezTo>
                  <a:pt x="8077" y="10274"/>
                  <a:pt x="8056" y="10713"/>
                  <a:pt x="8077" y="11153"/>
                </a:cubicBezTo>
                <a:cubicBezTo>
                  <a:pt x="8098" y="11383"/>
                  <a:pt x="8119" y="11592"/>
                  <a:pt x="8223" y="11843"/>
                </a:cubicBezTo>
                <a:cubicBezTo>
                  <a:pt x="8328" y="12052"/>
                  <a:pt x="8495" y="12282"/>
                  <a:pt x="8747" y="12387"/>
                </a:cubicBezTo>
                <a:lnTo>
                  <a:pt x="8851" y="12408"/>
                </a:lnTo>
                <a:lnTo>
                  <a:pt x="8935" y="12429"/>
                </a:lnTo>
                <a:lnTo>
                  <a:pt x="9123" y="12429"/>
                </a:lnTo>
                <a:cubicBezTo>
                  <a:pt x="9249" y="12408"/>
                  <a:pt x="9416" y="12387"/>
                  <a:pt x="9521" y="12324"/>
                </a:cubicBezTo>
                <a:cubicBezTo>
                  <a:pt x="9751" y="12199"/>
                  <a:pt x="9897" y="11989"/>
                  <a:pt x="10002" y="11801"/>
                </a:cubicBezTo>
                <a:cubicBezTo>
                  <a:pt x="10211" y="11425"/>
                  <a:pt x="10316" y="11006"/>
                  <a:pt x="10379" y="10588"/>
                </a:cubicBezTo>
                <a:cubicBezTo>
                  <a:pt x="10441" y="10169"/>
                  <a:pt x="10462" y="9751"/>
                  <a:pt x="10462" y="9353"/>
                </a:cubicBezTo>
                <a:cubicBezTo>
                  <a:pt x="10462" y="8537"/>
                  <a:pt x="10379" y="7784"/>
                  <a:pt x="10253" y="7031"/>
                </a:cubicBezTo>
                <a:cubicBezTo>
                  <a:pt x="10162" y="6517"/>
                  <a:pt x="10051" y="6020"/>
                  <a:pt x="9921" y="5540"/>
                </a:cubicBezTo>
                <a:lnTo>
                  <a:pt x="9921" y="5540"/>
                </a:lnTo>
                <a:cubicBezTo>
                  <a:pt x="10235" y="4874"/>
                  <a:pt x="10590" y="4217"/>
                  <a:pt x="10985" y="3578"/>
                </a:cubicBezTo>
                <a:cubicBezTo>
                  <a:pt x="11467" y="2783"/>
                  <a:pt x="12032" y="1967"/>
                  <a:pt x="12722" y="1381"/>
                </a:cubicBezTo>
                <a:cubicBezTo>
                  <a:pt x="13078" y="1067"/>
                  <a:pt x="13496" y="795"/>
                  <a:pt x="13873" y="795"/>
                </a:cubicBezTo>
                <a:cubicBezTo>
                  <a:pt x="14249" y="795"/>
                  <a:pt x="14605" y="1109"/>
                  <a:pt x="14877" y="1486"/>
                </a:cubicBezTo>
                <a:cubicBezTo>
                  <a:pt x="15128" y="1862"/>
                  <a:pt x="15337" y="2323"/>
                  <a:pt x="15526" y="2762"/>
                </a:cubicBezTo>
                <a:cubicBezTo>
                  <a:pt x="15714" y="3202"/>
                  <a:pt x="15861" y="3704"/>
                  <a:pt x="16007" y="4164"/>
                </a:cubicBezTo>
                <a:cubicBezTo>
                  <a:pt x="16078" y="4443"/>
                  <a:pt x="16146" y="4723"/>
                  <a:pt x="16210" y="5003"/>
                </a:cubicBezTo>
                <a:lnTo>
                  <a:pt x="16210" y="5003"/>
                </a:lnTo>
                <a:cubicBezTo>
                  <a:pt x="16084" y="5367"/>
                  <a:pt x="15968" y="5736"/>
                  <a:pt x="15861" y="6110"/>
                </a:cubicBezTo>
                <a:cubicBezTo>
                  <a:pt x="15589" y="7177"/>
                  <a:pt x="15337" y="8244"/>
                  <a:pt x="15191" y="9353"/>
                </a:cubicBezTo>
                <a:cubicBezTo>
                  <a:pt x="15045" y="10441"/>
                  <a:pt x="14961" y="11550"/>
                  <a:pt x="15045" y="12638"/>
                </a:cubicBezTo>
                <a:cubicBezTo>
                  <a:pt x="15065" y="12931"/>
                  <a:pt x="15086" y="13182"/>
                  <a:pt x="15170" y="13475"/>
                </a:cubicBezTo>
                <a:cubicBezTo>
                  <a:pt x="15233" y="13747"/>
                  <a:pt x="15317" y="14061"/>
                  <a:pt x="15589" y="14312"/>
                </a:cubicBezTo>
                <a:cubicBezTo>
                  <a:pt x="15672" y="14375"/>
                  <a:pt x="15735" y="14417"/>
                  <a:pt x="15840" y="14479"/>
                </a:cubicBezTo>
                <a:cubicBezTo>
                  <a:pt x="15902" y="14479"/>
                  <a:pt x="15923" y="14500"/>
                  <a:pt x="15944" y="14500"/>
                </a:cubicBezTo>
                <a:cubicBezTo>
                  <a:pt x="15986" y="14521"/>
                  <a:pt x="16028" y="14521"/>
                  <a:pt x="16028" y="14521"/>
                </a:cubicBezTo>
                <a:lnTo>
                  <a:pt x="16195" y="14521"/>
                </a:lnTo>
                <a:cubicBezTo>
                  <a:pt x="16405" y="14521"/>
                  <a:pt x="16572" y="14417"/>
                  <a:pt x="16718" y="14291"/>
                </a:cubicBezTo>
                <a:cubicBezTo>
                  <a:pt x="16970" y="14040"/>
                  <a:pt x="17053" y="13747"/>
                  <a:pt x="17158" y="13475"/>
                </a:cubicBezTo>
                <a:cubicBezTo>
                  <a:pt x="17304" y="12931"/>
                  <a:pt x="17367" y="12408"/>
                  <a:pt x="17409" y="11864"/>
                </a:cubicBezTo>
                <a:cubicBezTo>
                  <a:pt x="17430" y="11341"/>
                  <a:pt x="17430" y="10797"/>
                  <a:pt x="17430" y="10274"/>
                </a:cubicBezTo>
                <a:cubicBezTo>
                  <a:pt x="17409" y="9228"/>
                  <a:pt x="17325" y="8181"/>
                  <a:pt x="17179" y="7135"/>
                </a:cubicBezTo>
                <a:cubicBezTo>
                  <a:pt x="17074" y="6401"/>
                  <a:pt x="16926" y="5667"/>
                  <a:pt x="16758" y="4948"/>
                </a:cubicBezTo>
                <a:lnTo>
                  <a:pt x="16758" y="4948"/>
                </a:lnTo>
                <a:cubicBezTo>
                  <a:pt x="16970" y="4345"/>
                  <a:pt x="17216" y="3759"/>
                  <a:pt x="17514" y="3202"/>
                </a:cubicBezTo>
                <a:cubicBezTo>
                  <a:pt x="17744" y="2699"/>
                  <a:pt x="18037" y="2260"/>
                  <a:pt x="18350" y="1841"/>
                </a:cubicBezTo>
                <a:cubicBezTo>
                  <a:pt x="18664" y="1444"/>
                  <a:pt x="19062" y="1067"/>
                  <a:pt x="19480" y="816"/>
                </a:cubicBezTo>
                <a:cubicBezTo>
                  <a:pt x="19690" y="691"/>
                  <a:pt x="19920" y="607"/>
                  <a:pt x="20150" y="565"/>
                </a:cubicBezTo>
                <a:cubicBezTo>
                  <a:pt x="20255" y="544"/>
                  <a:pt x="20401" y="544"/>
                  <a:pt x="20506" y="544"/>
                </a:cubicBezTo>
                <a:lnTo>
                  <a:pt x="20715" y="544"/>
                </a:lnTo>
                <a:cubicBezTo>
                  <a:pt x="20757" y="544"/>
                  <a:pt x="20819" y="544"/>
                  <a:pt x="20861" y="565"/>
                </a:cubicBezTo>
                <a:cubicBezTo>
                  <a:pt x="21343" y="670"/>
                  <a:pt x="21761" y="963"/>
                  <a:pt x="22117" y="1318"/>
                </a:cubicBezTo>
                <a:cubicBezTo>
                  <a:pt x="22828" y="2051"/>
                  <a:pt x="23330" y="3055"/>
                  <a:pt x="23707" y="4038"/>
                </a:cubicBezTo>
                <a:cubicBezTo>
                  <a:pt x="23901" y="4545"/>
                  <a:pt x="24073" y="5068"/>
                  <a:pt x="24222" y="5605"/>
                </a:cubicBezTo>
                <a:lnTo>
                  <a:pt x="24222" y="5605"/>
                </a:lnTo>
                <a:cubicBezTo>
                  <a:pt x="24167" y="5759"/>
                  <a:pt x="24114" y="5913"/>
                  <a:pt x="24063" y="6068"/>
                </a:cubicBezTo>
                <a:cubicBezTo>
                  <a:pt x="23728" y="7093"/>
                  <a:pt x="23456" y="8140"/>
                  <a:pt x="23247" y="9186"/>
                </a:cubicBezTo>
                <a:cubicBezTo>
                  <a:pt x="23037" y="10232"/>
                  <a:pt x="22912" y="11299"/>
                  <a:pt x="22933" y="12429"/>
                </a:cubicBezTo>
                <a:cubicBezTo>
                  <a:pt x="22933" y="12701"/>
                  <a:pt x="22954" y="12973"/>
                  <a:pt x="23016" y="13266"/>
                </a:cubicBezTo>
                <a:cubicBezTo>
                  <a:pt x="23058" y="13559"/>
                  <a:pt x="23121" y="13852"/>
                  <a:pt x="23330" y="14124"/>
                </a:cubicBezTo>
                <a:cubicBezTo>
                  <a:pt x="23435" y="14291"/>
                  <a:pt x="23581" y="14417"/>
                  <a:pt x="23770" y="14500"/>
                </a:cubicBezTo>
                <a:cubicBezTo>
                  <a:pt x="23853" y="14521"/>
                  <a:pt x="23895" y="14542"/>
                  <a:pt x="23958" y="14542"/>
                </a:cubicBezTo>
                <a:lnTo>
                  <a:pt x="24251" y="14542"/>
                </a:lnTo>
                <a:cubicBezTo>
                  <a:pt x="24293" y="14542"/>
                  <a:pt x="24356" y="14521"/>
                  <a:pt x="24397" y="14521"/>
                </a:cubicBezTo>
                <a:cubicBezTo>
                  <a:pt x="24586" y="14479"/>
                  <a:pt x="24732" y="14333"/>
                  <a:pt x="24837" y="14207"/>
                </a:cubicBezTo>
                <a:cubicBezTo>
                  <a:pt x="24941" y="14082"/>
                  <a:pt x="25025" y="13914"/>
                  <a:pt x="25109" y="13789"/>
                </a:cubicBezTo>
                <a:cubicBezTo>
                  <a:pt x="25360" y="13245"/>
                  <a:pt x="25444" y="12659"/>
                  <a:pt x="25506" y="12115"/>
                </a:cubicBezTo>
                <a:cubicBezTo>
                  <a:pt x="25548" y="11571"/>
                  <a:pt x="25569" y="10985"/>
                  <a:pt x="25548" y="10441"/>
                </a:cubicBezTo>
                <a:cubicBezTo>
                  <a:pt x="25527" y="9311"/>
                  <a:pt x="25402" y="8223"/>
                  <a:pt x="25192" y="7114"/>
                </a:cubicBezTo>
                <a:cubicBezTo>
                  <a:pt x="25086" y="6571"/>
                  <a:pt x="24958" y="6022"/>
                  <a:pt x="24805" y="5476"/>
                </a:cubicBezTo>
                <a:lnTo>
                  <a:pt x="24805" y="5476"/>
                </a:lnTo>
                <a:cubicBezTo>
                  <a:pt x="25072" y="4715"/>
                  <a:pt x="25383" y="3969"/>
                  <a:pt x="25757" y="3285"/>
                </a:cubicBezTo>
                <a:cubicBezTo>
                  <a:pt x="25988" y="2846"/>
                  <a:pt x="26260" y="2386"/>
                  <a:pt x="26532" y="2009"/>
                </a:cubicBezTo>
                <a:cubicBezTo>
                  <a:pt x="26825" y="1611"/>
                  <a:pt x="27138" y="1235"/>
                  <a:pt x="27536" y="984"/>
                </a:cubicBezTo>
                <a:cubicBezTo>
                  <a:pt x="27889" y="724"/>
                  <a:pt x="28258" y="579"/>
                  <a:pt x="28644" y="579"/>
                </a:cubicBezTo>
                <a:cubicBezTo>
                  <a:pt x="28693" y="579"/>
                  <a:pt x="28742" y="581"/>
                  <a:pt x="28791" y="586"/>
                </a:cubicBezTo>
                <a:cubicBezTo>
                  <a:pt x="29189" y="607"/>
                  <a:pt x="29607" y="858"/>
                  <a:pt x="29942" y="1172"/>
                </a:cubicBezTo>
                <a:cubicBezTo>
                  <a:pt x="30277" y="1486"/>
                  <a:pt x="30570" y="1862"/>
                  <a:pt x="30800" y="2281"/>
                </a:cubicBezTo>
                <a:cubicBezTo>
                  <a:pt x="31051" y="2678"/>
                  <a:pt x="31219" y="3118"/>
                  <a:pt x="31407" y="3578"/>
                </a:cubicBezTo>
                <a:cubicBezTo>
                  <a:pt x="31618" y="4134"/>
                  <a:pt x="31805" y="4706"/>
                  <a:pt x="31961" y="5284"/>
                </a:cubicBezTo>
                <a:lnTo>
                  <a:pt x="31961" y="5284"/>
                </a:lnTo>
                <a:cubicBezTo>
                  <a:pt x="31900" y="5467"/>
                  <a:pt x="31841" y="5652"/>
                  <a:pt x="31783" y="5838"/>
                </a:cubicBezTo>
                <a:cubicBezTo>
                  <a:pt x="31323" y="7282"/>
                  <a:pt x="30988" y="8851"/>
                  <a:pt x="30884" y="10525"/>
                </a:cubicBezTo>
                <a:cubicBezTo>
                  <a:pt x="30863" y="10943"/>
                  <a:pt x="30863" y="11362"/>
                  <a:pt x="30884" y="11801"/>
                </a:cubicBezTo>
                <a:cubicBezTo>
                  <a:pt x="30905" y="12220"/>
                  <a:pt x="30967" y="12659"/>
                  <a:pt x="31177" y="13119"/>
                </a:cubicBezTo>
                <a:cubicBezTo>
                  <a:pt x="31260" y="13224"/>
                  <a:pt x="31323" y="13349"/>
                  <a:pt x="31428" y="13433"/>
                </a:cubicBezTo>
                <a:cubicBezTo>
                  <a:pt x="31532" y="13538"/>
                  <a:pt x="31721" y="13580"/>
                  <a:pt x="31846" y="13580"/>
                </a:cubicBezTo>
                <a:cubicBezTo>
                  <a:pt x="32014" y="13580"/>
                  <a:pt x="32160" y="13538"/>
                  <a:pt x="32265" y="13454"/>
                </a:cubicBezTo>
                <a:cubicBezTo>
                  <a:pt x="32369" y="13370"/>
                  <a:pt x="32453" y="13266"/>
                  <a:pt x="32537" y="13161"/>
                </a:cubicBezTo>
                <a:cubicBezTo>
                  <a:pt x="32788" y="12743"/>
                  <a:pt x="32871" y="12282"/>
                  <a:pt x="32955" y="11843"/>
                </a:cubicBezTo>
                <a:cubicBezTo>
                  <a:pt x="33081" y="10943"/>
                  <a:pt x="33060" y="10002"/>
                  <a:pt x="32997" y="9081"/>
                </a:cubicBezTo>
                <a:cubicBezTo>
                  <a:pt x="32955" y="8181"/>
                  <a:pt x="32830" y="7240"/>
                  <a:pt x="32641" y="6298"/>
                </a:cubicBezTo>
                <a:cubicBezTo>
                  <a:pt x="32554" y="5853"/>
                  <a:pt x="32458" y="5413"/>
                  <a:pt x="32343" y="4979"/>
                </a:cubicBezTo>
                <a:lnTo>
                  <a:pt x="32343" y="4979"/>
                </a:lnTo>
                <a:cubicBezTo>
                  <a:pt x="32709" y="3887"/>
                  <a:pt x="33151" y="2873"/>
                  <a:pt x="33708" y="1988"/>
                </a:cubicBezTo>
                <a:cubicBezTo>
                  <a:pt x="34043" y="1444"/>
                  <a:pt x="34462" y="921"/>
                  <a:pt x="34964" y="586"/>
                </a:cubicBezTo>
                <a:cubicBezTo>
                  <a:pt x="35236" y="398"/>
                  <a:pt x="35487" y="272"/>
                  <a:pt x="35780" y="209"/>
                </a:cubicBezTo>
                <a:cubicBezTo>
                  <a:pt x="35864" y="209"/>
                  <a:pt x="35905" y="189"/>
                  <a:pt x="35989" y="189"/>
                </a:cubicBezTo>
                <a:lnTo>
                  <a:pt x="36198" y="189"/>
                </a:lnTo>
                <a:cubicBezTo>
                  <a:pt x="36324" y="209"/>
                  <a:pt x="36491" y="209"/>
                  <a:pt x="36617" y="251"/>
                </a:cubicBezTo>
                <a:cubicBezTo>
                  <a:pt x="37182" y="314"/>
                  <a:pt x="37705" y="565"/>
                  <a:pt x="38123" y="837"/>
                </a:cubicBezTo>
                <a:cubicBezTo>
                  <a:pt x="38584" y="1151"/>
                  <a:pt x="38939" y="1507"/>
                  <a:pt x="39253" y="1862"/>
                </a:cubicBezTo>
                <a:cubicBezTo>
                  <a:pt x="39881" y="2595"/>
                  <a:pt x="40299" y="3348"/>
                  <a:pt x="40634" y="4018"/>
                </a:cubicBezTo>
                <a:cubicBezTo>
                  <a:pt x="40948" y="4687"/>
                  <a:pt x="41199" y="5273"/>
                  <a:pt x="41366" y="5775"/>
                </a:cubicBezTo>
                <a:cubicBezTo>
                  <a:pt x="41555" y="6256"/>
                  <a:pt x="41659" y="6633"/>
                  <a:pt x="41743" y="6884"/>
                </a:cubicBezTo>
                <a:cubicBezTo>
                  <a:pt x="41659" y="6633"/>
                  <a:pt x="41555" y="6256"/>
                  <a:pt x="41408" y="5775"/>
                </a:cubicBezTo>
                <a:cubicBezTo>
                  <a:pt x="41241" y="5273"/>
                  <a:pt x="41011" y="4666"/>
                  <a:pt x="40697" y="3997"/>
                </a:cubicBezTo>
                <a:cubicBezTo>
                  <a:pt x="40383" y="3306"/>
                  <a:pt x="39965" y="2553"/>
                  <a:pt x="39337" y="1800"/>
                </a:cubicBezTo>
                <a:cubicBezTo>
                  <a:pt x="39023" y="1423"/>
                  <a:pt x="38646" y="1067"/>
                  <a:pt x="38207" y="753"/>
                </a:cubicBezTo>
                <a:cubicBezTo>
                  <a:pt x="37768" y="440"/>
                  <a:pt x="37245" y="189"/>
                  <a:pt x="36638" y="84"/>
                </a:cubicBezTo>
                <a:cubicBezTo>
                  <a:pt x="36491" y="63"/>
                  <a:pt x="36345" y="42"/>
                  <a:pt x="36198" y="42"/>
                </a:cubicBezTo>
                <a:lnTo>
                  <a:pt x="35968" y="42"/>
                </a:lnTo>
                <a:cubicBezTo>
                  <a:pt x="35884" y="42"/>
                  <a:pt x="35801" y="63"/>
                  <a:pt x="35717" y="63"/>
                </a:cubicBezTo>
                <a:cubicBezTo>
                  <a:pt x="35403" y="105"/>
                  <a:pt x="35089" y="251"/>
                  <a:pt x="34838" y="440"/>
                </a:cubicBezTo>
                <a:cubicBezTo>
                  <a:pt x="34315" y="795"/>
                  <a:pt x="33876" y="1318"/>
                  <a:pt x="33499" y="1904"/>
                </a:cubicBezTo>
                <a:cubicBezTo>
                  <a:pt x="32992" y="2701"/>
                  <a:pt x="32575" y="3598"/>
                  <a:pt x="32221" y="4547"/>
                </a:cubicBezTo>
                <a:lnTo>
                  <a:pt x="32221" y="4547"/>
                </a:lnTo>
                <a:cubicBezTo>
                  <a:pt x="32114" y="4191"/>
                  <a:pt x="31991" y="3840"/>
                  <a:pt x="31846" y="3494"/>
                </a:cubicBezTo>
                <a:cubicBezTo>
                  <a:pt x="31679" y="3013"/>
                  <a:pt x="31491" y="2574"/>
                  <a:pt x="31219" y="2134"/>
                </a:cubicBezTo>
                <a:cubicBezTo>
                  <a:pt x="30967" y="1716"/>
                  <a:pt x="30674" y="1256"/>
                  <a:pt x="30277" y="900"/>
                </a:cubicBezTo>
                <a:cubicBezTo>
                  <a:pt x="29921" y="523"/>
                  <a:pt x="29419" y="209"/>
                  <a:pt x="28812" y="168"/>
                </a:cubicBezTo>
                <a:cubicBezTo>
                  <a:pt x="28769" y="164"/>
                  <a:pt x="28724" y="162"/>
                  <a:pt x="28678" y="162"/>
                </a:cubicBezTo>
                <a:cubicBezTo>
                  <a:pt x="28455" y="162"/>
                  <a:pt x="28201" y="203"/>
                  <a:pt x="27975" y="272"/>
                </a:cubicBezTo>
                <a:cubicBezTo>
                  <a:pt x="27724" y="377"/>
                  <a:pt x="27494" y="502"/>
                  <a:pt x="27243" y="670"/>
                </a:cubicBezTo>
                <a:cubicBezTo>
                  <a:pt x="26804" y="1005"/>
                  <a:pt x="26448" y="1402"/>
                  <a:pt x="26134" y="1821"/>
                </a:cubicBezTo>
                <a:cubicBezTo>
                  <a:pt x="25820" y="2239"/>
                  <a:pt x="25527" y="2678"/>
                  <a:pt x="25297" y="3139"/>
                </a:cubicBezTo>
                <a:cubicBezTo>
                  <a:pt x="25026" y="3647"/>
                  <a:pt x="24786" y="4167"/>
                  <a:pt x="24569" y="4696"/>
                </a:cubicBezTo>
                <a:lnTo>
                  <a:pt x="24569" y="4696"/>
                </a:lnTo>
                <a:cubicBezTo>
                  <a:pt x="24483" y="4433"/>
                  <a:pt x="24391" y="4172"/>
                  <a:pt x="24293" y="3913"/>
                </a:cubicBezTo>
                <a:cubicBezTo>
                  <a:pt x="24084" y="3390"/>
                  <a:pt x="23874" y="2867"/>
                  <a:pt x="23581" y="2365"/>
                </a:cubicBezTo>
                <a:cubicBezTo>
                  <a:pt x="23309" y="1862"/>
                  <a:pt x="22996" y="1360"/>
                  <a:pt x="22577" y="942"/>
                </a:cubicBezTo>
                <a:cubicBezTo>
                  <a:pt x="22179" y="523"/>
                  <a:pt x="21656" y="168"/>
                  <a:pt x="21029" y="42"/>
                </a:cubicBezTo>
                <a:cubicBezTo>
                  <a:pt x="20945" y="42"/>
                  <a:pt x="20861" y="0"/>
                  <a:pt x="207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97957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12"/>
                                        </p:tgtEl>
                                        <p:attrNameLst>
                                          <p:attrName>style.visibility</p:attrName>
                                        </p:attrNameLst>
                                      </p:cBhvr>
                                      <p:to>
                                        <p:strVal val="visible"/>
                                      </p:to>
                                    </p:set>
                                    <p:animEffect transition="in" filter="fade">
                                      <p:cBhvr>
                                        <p:cTn id="7" dur="1000"/>
                                        <p:tgtEl>
                                          <p:spTgt spid="1112"/>
                                        </p:tgtEl>
                                      </p:cBhvr>
                                    </p:animEffect>
                                  </p:childTnLst>
                                </p:cTn>
                              </p:par>
                              <p:par>
                                <p:cTn id="8" presetID="10" presetClass="entr" presetSubtype="0" fill="hold" nodeType="withEffect">
                                  <p:stCondLst>
                                    <p:cond delay="0"/>
                                  </p:stCondLst>
                                  <p:childTnLst>
                                    <p:set>
                                      <p:cBhvr>
                                        <p:cTn id="9" dur="1" fill="hold">
                                          <p:stCondLst>
                                            <p:cond delay="0"/>
                                          </p:stCondLst>
                                        </p:cTn>
                                        <p:tgtEl>
                                          <p:spTgt spid="1113"/>
                                        </p:tgtEl>
                                        <p:attrNameLst>
                                          <p:attrName>style.visibility</p:attrName>
                                        </p:attrNameLst>
                                      </p:cBhvr>
                                      <p:to>
                                        <p:strVal val="visible"/>
                                      </p:to>
                                    </p:set>
                                    <p:animEffect transition="in" filter="fade">
                                      <p:cBhvr>
                                        <p:cTn id="10" dur="1000"/>
                                        <p:tgtEl>
                                          <p:spTgt spid="1113"/>
                                        </p:tgtEl>
                                      </p:cBhvr>
                                    </p:animEffect>
                                  </p:childTnLst>
                                </p:cTn>
                              </p:par>
                              <p:par>
                                <p:cTn id="11" presetID="10" presetClass="entr" presetSubtype="0" fill="hold" nodeType="withEffect">
                                  <p:stCondLst>
                                    <p:cond delay="0"/>
                                  </p:stCondLst>
                                  <p:childTnLst>
                                    <p:set>
                                      <p:cBhvr>
                                        <p:cTn id="12" dur="1" fill="hold">
                                          <p:stCondLst>
                                            <p:cond delay="0"/>
                                          </p:stCondLst>
                                        </p:cTn>
                                        <p:tgtEl>
                                          <p:spTgt spid="1140"/>
                                        </p:tgtEl>
                                        <p:attrNameLst>
                                          <p:attrName>style.visibility</p:attrName>
                                        </p:attrNameLst>
                                      </p:cBhvr>
                                      <p:to>
                                        <p:strVal val="visible"/>
                                      </p:to>
                                    </p:set>
                                    <p:animEffect transition="in" filter="fade">
                                      <p:cBhvr>
                                        <p:cTn id="13" dur="1000"/>
                                        <p:tgtEl>
                                          <p:spTgt spid="114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4" fill="hold" nodeType="clickEffect">
                                  <p:stCondLst>
                                    <p:cond delay="0"/>
                                  </p:stCondLst>
                                  <p:childTnLst>
                                    <p:set>
                                      <p:cBhvr>
                                        <p:cTn id="17" dur="1" fill="hold">
                                          <p:stCondLst>
                                            <p:cond delay="0"/>
                                          </p:stCondLst>
                                        </p:cTn>
                                        <p:tgtEl>
                                          <p:spTgt spid="1114"/>
                                        </p:tgtEl>
                                        <p:attrNameLst>
                                          <p:attrName>style.visibility</p:attrName>
                                        </p:attrNameLst>
                                      </p:cBhvr>
                                      <p:to>
                                        <p:strVal val="visible"/>
                                      </p:to>
                                    </p:set>
                                    <p:anim calcmode="lin" valueType="num">
                                      <p:cBhvr additive="base">
                                        <p:cTn id="18" dur="1000"/>
                                        <p:tgtEl>
                                          <p:spTgt spid="1114"/>
                                        </p:tgtEl>
                                        <p:attrNameLst>
                                          <p:attrName>ppt_y</p:attrName>
                                        </p:attrNameLst>
                                      </p:cBhvr>
                                      <p:tavLst>
                                        <p:tav tm="0">
                                          <p:val>
                                            <p:strVal val="#ppt_y+1"/>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30"/>
                                        </p:tgtEl>
                                        <p:attrNameLst>
                                          <p:attrName>style.visibility</p:attrName>
                                        </p:attrNameLst>
                                      </p:cBhvr>
                                      <p:to>
                                        <p:strVal val="visible"/>
                                      </p:to>
                                    </p:set>
                                    <p:anim calcmode="lin" valueType="num">
                                      <p:cBhvr additive="base">
                                        <p:cTn id="23" dur="1000"/>
                                        <p:tgtEl>
                                          <p:spTgt spid="1130"/>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2" presetClass="entr" presetSubtype="4" fill="hold" nodeType="clickEffect">
                                  <p:stCondLst>
                                    <p:cond delay="0"/>
                                  </p:stCondLst>
                                  <p:childTnLst>
                                    <p:set>
                                      <p:cBhvr>
                                        <p:cTn id="27" dur="1" fill="hold">
                                          <p:stCondLst>
                                            <p:cond delay="0"/>
                                          </p:stCondLst>
                                        </p:cTn>
                                        <p:tgtEl>
                                          <p:spTgt spid="1120"/>
                                        </p:tgtEl>
                                        <p:attrNameLst>
                                          <p:attrName>style.visibility</p:attrName>
                                        </p:attrNameLst>
                                      </p:cBhvr>
                                      <p:to>
                                        <p:strVal val="visible"/>
                                      </p:to>
                                    </p:set>
                                    <p:anim calcmode="lin" valueType="num">
                                      <p:cBhvr additive="base">
                                        <p:cTn id="28" dur="1000"/>
                                        <p:tgtEl>
                                          <p:spTgt spid="1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95"/>
        <p:cNvGrpSpPr/>
        <p:nvPr/>
      </p:nvGrpSpPr>
      <p:grpSpPr>
        <a:xfrm>
          <a:off x="0" y="0"/>
          <a:ext cx="0" cy="0"/>
          <a:chOff x="0" y="0"/>
          <a:chExt cx="0" cy="0"/>
        </a:xfrm>
      </p:grpSpPr>
      <p:sp>
        <p:nvSpPr>
          <p:cNvPr id="2496" name="Google Shape;2496;p134"/>
          <p:cNvSpPr txBox="1"/>
          <p:nvPr/>
        </p:nvSpPr>
        <p:spPr>
          <a:xfrm>
            <a:off x="1068100" y="1221875"/>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2497" name="Google Shape;2497;p134"/>
          <p:cNvGrpSpPr/>
          <p:nvPr/>
        </p:nvGrpSpPr>
        <p:grpSpPr>
          <a:xfrm>
            <a:off x="5156078" y="3085736"/>
            <a:ext cx="474294" cy="551291"/>
            <a:chOff x="4727025" y="1332775"/>
            <a:chExt cx="59900" cy="69625"/>
          </a:xfrm>
        </p:grpSpPr>
        <p:sp>
          <p:nvSpPr>
            <p:cNvPr id="2498" name="Google Shape;2498;p13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3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0" name="Google Shape;2500;p134"/>
          <p:cNvGrpSpPr/>
          <p:nvPr/>
        </p:nvGrpSpPr>
        <p:grpSpPr>
          <a:xfrm>
            <a:off x="5769734" y="2314340"/>
            <a:ext cx="555653" cy="557031"/>
            <a:chOff x="4820425" y="1329900"/>
            <a:chExt cx="70175" cy="70350"/>
          </a:xfrm>
        </p:grpSpPr>
        <p:sp>
          <p:nvSpPr>
            <p:cNvPr id="2501" name="Google Shape;2501;p13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3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3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3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134"/>
          <p:cNvGrpSpPr/>
          <p:nvPr/>
        </p:nvGrpSpPr>
        <p:grpSpPr>
          <a:xfrm>
            <a:off x="6396103" y="2318845"/>
            <a:ext cx="582574" cy="533871"/>
            <a:chOff x="4903200" y="1331525"/>
            <a:chExt cx="73575" cy="67425"/>
          </a:xfrm>
        </p:grpSpPr>
        <p:sp>
          <p:nvSpPr>
            <p:cNvPr id="2506" name="Google Shape;2506;p13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3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134"/>
          <p:cNvGrpSpPr/>
          <p:nvPr/>
        </p:nvGrpSpPr>
        <p:grpSpPr>
          <a:xfrm>
            <a:off x="5755581" y="3078709"/>
            <a:ext cx="583960" cy="565345"/>
            <a:chOff x="4815575" y="1416800"/>
            <a:chExt cx="73750" cy="71400"/>
          </a:xfrm>
        </p:grpSpPr>
        <p:sp>
          <p:nvSpPr>
            <p:cNvPr id="2509" name="Google Shape;2509;p13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3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3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2" name="Google Shape;2512;p134"/>
          <p:cNvGrpSpPr/>
          <p:nvPr/>
        </p:nvGrpSpPr>
        <p:grpSpPr>
          <a:xfrm>
            <a:off x="6390362" y="3108896"/>
            <a:ext cx="589898" cy="504970"/>
            <a:chOff x="4902475" y="1418875"/>
            <a:chExt cx="74500" cy="63775"/>
          </a:xfrm>
        </p:grpSpPr>
        <p:sp>
          <p:nvSpPr>
            <p:cNvPr id="2513" name="Google Shape;2513;p13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3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5" name="Google Shape;2515;p134"/>
          <p:cNvGrpSpPr/>
          <p:nvPr/>
        </p:nvGrpSpPr>
        <p:grpSpPr>
          <a:xfrm>
            <a:off x="5765577" y="3826000"/>
            <a:ext cx="563967" cy="567127"/>
            <a:chOff x="4818100" y="1507675"/>
            <a:chExt cx="71225" cy="71625"/>
          </a:xfrm>
        </p:grpSpPr>
        <p:sp>
          <p:nvSpPr>
            <p:cNvPr id="2516" name="Google Shape;2516;p13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13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13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13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0" name="Google Shape;2520;p134"/>
          <p:cNvGrpSpPr/>
          <p:nvPr/>
        </p:nvGrpSpPr>
        <p:grpSpPr>
          <a:xfrm>
            <a:off x="5079075" y="3829461"/>
            <a:ext cx="628301" cy="588505"/>
            <a:chOff x="4721450" y="1509475"/>
            <a:chExt cx="79350" cy="74325"/>
          </a:xfrm>
        </p:grpSpPr>
        <p:sp>
          <p:nvSpPr>
            <p:cNvPr id="2521" name="Google Shape;2521;p13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13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13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13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134"/>
          <p:cNvGrpSpPr/>
          <p:nvPr/>
        </p:nvGrpSpPr>
        <p:grpSpPr>
          <a:xfrm>
            <a:off x="6424608" y="3814027"/>
            <a:ext cx="557038" cy="562772"/>
            <a:chOff x="4906800" y="1507500"/>
            <a:chExt cx="70350" cy="71075"/>
          </a:xfrm>
        </p:grpSpPr>
        <p:sp>
          <p:nvSpPr>
            <p:cNvPr id="2526" name="Google Shape;2526;p13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13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13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13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13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1" name="Google Shape;2531;p134"/>
          <p:cNvGrpSpPr/>
          <p:nvPr/>
        </p:nvGrpSpPr>
        <p:grpSpPr>
          <a:xfrm>
            <a:off x="4462216" y="2340963"/>
            <a:ext cx="517934" cy="517934"/>
            <a:chOff x="3736598" y="2170606"/>
            <a:chExt cx="404889" cy="404889"/>
          </a:xfrm>
        </p:grpSpPr>
        <p:sp>
          <p:nvSpPr>
            <p:cNvPr id="2532" name="Google Shape;2532;p13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13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13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13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6" name="Google Shape;2536;p134"/>
          <p:cNvGrpSpPr/>
          <p:nvPr/>
        </p:nvGrpSpPr>
        <p:grpSpPr>
          <a:xfrm>
            <a:off x="3729277" y="2341061"/>
            <a:ext cx="586986" cy="517740"/>
            <a:chOff x="3161917" y="2170682"/>
            <a:chExt cx="458870" cy="404737"/>
          </a:xfrm>
        </p:grpSpPr>
        <p:sp>
          <p:nvSpPr>
            <p:cNvPr id="2537" name="Google Shape;2537;p13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13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13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0" name="Google Shape;2540;p134"/>
          <p:cNvGrpSpPr/>
          <p:nvPr/>
        </p:nvGrpSpPr>
        <p:grpSpPr>
          <a:xfrm>
            <a:off x="3752299" y="3102400"/>
            <a:ext cx="540943" cy="517963"/>
            <a:chOff x="3179914" y="2889488"/>
            <a:chExt cx="422876" cy="404911"/>
          </a:xfrm>
        </p:grpSpPr>
        <p:sp>
          <p:nvSpPr>
            <p:cNvPr id="2541" name="Google Shape;2541;p13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13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13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13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13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13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7" name="Google Shape;2547;p134"/>
          <p:cNvGrpSpPr/>
          <p:nvPr/>
        </p:nvGrpSpPr>
        <p:grpSpPr>
          <a:xfrm>
            <a:off x="4453093" y="3102358"/>
            <a:ext cx="536180" cy="518047"/>
            <a:chOff x="3729467" y="2889422"/>
            <a:chExt cx="419153" cy="404977"/>
          </a:xfrm>
        </p:grpSpPr>
        <p:sp>
          <p:nvSpPr>
            <p:cNvPr id="2548" name="Google Shape;2548;p13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13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13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13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13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13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13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5" name="Google Shape;2555;p134"/>
          <p:cNvGrpSpPr/>
          <p:nvPr/>
        </p:nvGrpSpPr>
        <p:grpSpPr>
          <a:xfrm>
            <a:off x="1990126" y="3445787"/>
            <a:ext cx="965351" cy="134611"/>
            <a:chOff x="4411970" y="2962952"/>
            <a:chExt cx="706544" cy="104212"/>
          </a:xfrm>
        </p:grpSpPr>
        <p:sp>
          <p:nvSpPr>
            <p:cNvPr id="2556" name="Google Shape;2556;p13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13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13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13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134"/>
          <p:cNvGrpSpPr/>
          <p:nvPr/>
        </p:nvGrpSpPr>
        <p:grpSpPr>
          <a:xfrm>
            <a:off x="1990126" y="3041077"/>
            <a:ext cx="960158" cy="289172"/>
            <a:chOff x="4411970" y="2726085"/>
            <a:chExt cx="643107" cy="193659"/>
          </a:xfrm>
        </p:grpSpPr>
        <p:sp>
          <p:nvSpPr>
            <p:cNvPr id="2561" name="Google Shape;2561;p13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13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13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4" name="Google Shape;2564;p134"/>
          <p:cNvGrpSpPr/>
          <p:nvPr/>
        </p:nvGrpSpPr>
        <p:grpSpPr>
          <a:xfrm>
            <a:off x="998624" y="3295400"/>
            <a:ext cx="811503" cy="252584"/>
            <a:chOff x="4411970" y="4340222"/>
            <a:chExt cx="779467" cy="242683"/>
          </a:xfrm>
        </p:grpSpPr>
        <p:sp>
          <p:nvSpPr>
            <p:cNvPr id="2565" name="Google Shape;2565;p13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3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3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8" name="Google Shape;2568;p134"/>
          <p:cNvGrpSpPr/>
          <p:nvPr/>
        </p:nvGrpSpPr>
        <p:grpSpPr>
          <a:xfrm>
            <a:off x="1990126" y="2709308"/>
            <a:ext cx="965160" cy="216230"/>
            <a:chOff x="4411970" y="2468674"/>
            <a:chExt cx="747317" cy="167425"/>
          </a:xfrm>
        </p:grpSpPr>
        <p:sp>
          <p:nvSpPr>
            <p:cNvPr id="2569" name="Google Shape;2569;p13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3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1" name="Google Shape;2571;p13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2" name="Google Shape;2572;p134"/>
          <p:cNvGrpSpPr/>
          <p:nvPr/>
        </p:nvGrpSpPr>
        <p:grpSpPr>
          <a:xfrm>
            <a:off x="997692" y="2334687"/>
            <a:ext cx="1959041" cy="208784"/>
            <a:chOff x="6336019" y="3733725"/>
            <a:chExt cx="2566206" cy="351310"/>
          </a:xfrm>
        </p:grpSpPr>
        <p:sp>
          <p:nvSpPr>
            <p:cNvPr id="2573" name="Google Shape;2573;p13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3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13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13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7" name="Google Shape;2577;p134"/>
          <p:cNvGrpSpPr/>
          <p:nvPr/>
        </p:nvGrpSpPr>
        <p:grpSpPr>
          <a:xfrm>
            <a:off x="1990126" y="3950602"/>
            <a:ext cx="946551" cy="153200"/>
            <a:chOff x="4404545" y="3301592"/>
            <a:chExt cx="782403" cy="129272"/>
          </a:xfrm>
        </p:grpSpPr>
        <p:sp>
          <p:nvSpPr>
            <p:cNvPr id="2578" name="Google Shape;2578;p13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3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0" name="Google Shape;2580;p134"/>
          <p:cNvGrpSpPr/>
          <p:nvPr/>
        </p:nvGrpSpPr>
        <p:grpSpPr>
          <a:xfrm>
            <a:off x="1990126" y="3695937"/>
            <a:ext cx="962257" cy="139127"/>
            <a:chOff x="4411970" y="3131459"/>
            <a:chExt cx="710520" cy="117397"/>
          </a:xfrm>
        </p:grpSpPr>
        <p:sp>
          <p:nvSpPr>
            <p:cNvPr id="2581" name="Google Shape;2581;p13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3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3" name="Google Shape;2583;p13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84" name="Google Shape;2584;p134"/>
          <p:cNvGrpSpPr/>
          <p:nvPr/>
        </p:nvGrpSpPr>
        <p:grpSpPr>
          <a:xfrm>
            <a:off x="990271" y="3621603"/>
            <a:ext cx="823838" cy="458988"/>
            <a:chOff x="4411970" y="1801825"/>
            <a:chExt cx="734586" cy="409262"/>
          </a:xfrm>
        </p:grpSpPr>
        <p:sp>
          <p:nvSpPr>
            <p:cNvPr id="2585" name="Google Shape;2585;p13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3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7" name="Google Shape;2587;p134"/>
          <p:cNvGrpSpPr/>
          <p:nvPr/>
        </p:nvGrpSpPr>
        <p:grpSpPr>
          <a:xfrm>
            <a:off x="3095243" y="2339173"/>
            <a:ext cx="521514" cy="521514"/>
            <a:chOff x="5681300" y="2527788"/>
            <a:chExt cx="805800" cy="805800"/>
          </a:xfrm>
        </p:grpSpPr>
        <p:sp>
          <p:nvSpPr>
            <p:cNvPr id="2588" name="Google Shape;2588;p13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3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0" name="Google Shape;2590;p134"/>
          <p:cNvGrpSpPr/>
          <p:nvPr/>
        </p:nvGrpSpPr>
        <p:grpSpPr>
          <a:xfrm>
            <a:off x="3089483" y="3094865"/>
            <a:ext cx="533033" cy="533033"/>
            <a:chOff x="4049800" y="640400"/>
            <a:chExt cx="858900" cy="858900"/>
          </a:xfrm>
        </p:grpSpPr>
        <p:sp>
          <p:nvSpPr>
            <p:cNvPr id="2591" name="Google Shape;2591;p13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3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93" name="Google Shape;2593;p134"/>
          <p:cNvGrpSpPr/>
          <p:nvPr/>
        </p:nvGrpSpPr>
        <p:grpSpPr>
          <a:xfrm>
            <a:off x="3014966" y="3772543"/>
            <a:ext cx="682068" cy="682068"/>
            <a:chOff x="5080188" y="927900"/>
            <a:chExt cx="961200" cy="961200"/>
          </a:xfrm>
        </p:grpSpPr>
        <p:sp>
          <p:nvSpPr>
            <p:cNvPr id="2594" name="Google Shape;2594;p13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3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3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3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3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3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3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3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2" name="Google Shape;2602;p134"/>
          <p:cNvGrpSpPr/>
          <p:nvPr/>
        </p:nvGrpSpPr>
        <p:grpSpPr>
          <a:xfrm>
            <a:off x="4478465" y="3869234"/>
            <a:ext cx="505650" cy="504006"/>
            <a:chOff x="6039282" y="1042577"/>
            <a:chExt cx="734315" cy="731929"/>
          </a:xfrm>
        </p:grpSpPr>
        <p:sp>
          <p:nvSpPr>
            <p:cNvPr id="2603" name="Google Shape;2603;p13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3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3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3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3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3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3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3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3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13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13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3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3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3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3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3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3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3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13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13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3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134"/>
          <p:cNvGrpSpPr/>
          <p:nvPr/>
        </p:nvGrpSpPr>
        <p:grpSpPr>
          <a:xfrm>
            <a:off x="5091067" y="2298862"/>
            <a:ext cx="567744" cy="602136"/>
            <a:chOff x="1825800" y="1651625"/>
            <a:chExt cx="539989" cy="571775"/>
          </a:xfrm>
        </p:grpSpPr>
        <p:sp>
          <p:nvSpPr>
            <p:cNvPr id="2625" name="Google Shape;2625;p13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3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3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3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9" name="Google Shape;2629;p134"/>
          <p:cNvGrpSpPr/>
          <p:nvPr/>
        </p:nvGrpSpPr>
        <p:grpSpPr>
          <a:xfrm>
            <a:off x="3765995" y="3855579"/>
            <a:ext cx="508123" cy="507955"/>
            <a:chOff x="1897577" y="2802432"/>
            <a:chExt cx="492176" cy="492014"/>
          </a:xfrm>
        </p:grpSpPr>
        <p:sp>
          <p:nvSpPr>
            <p:cNvPr id="2630" name="Google Shape;2630;p13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3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3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3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3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3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3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3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3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3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3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3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2" name="Google Shape;2642;p134"/>
          <p:cNvGrpSpPr/>
          <p:nvPr/>
        </p:nvGrpSpPr>
        <p:grpSpPr>
          <a:xfrm>
            <a:off x="997525" y="4169123"/>
            <a:ext cx="809227" cy="200842"/>
            <a:chOff x="2013045" y="4813233"/>
            <a:chExt cx="921986" cy="228854"/>
          </a:xfrm>
        </p:grpSpPr>
        <p:sp>
          <p:nvSpPr>
            <p:cNvPr id="2643" name="Google Shape;2643;p13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3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5" name="Google Shape;2645;p134"/>
          <p:cNvGrpSpPr/>
          <p:nvPr/>
        </p:nvGrpSpPr>
        <p:grpSpPr>
          <a:xfrm>
            <a:off x="1005985" y="2656004"/>
            <a:ext cx="792421" cy="269941"/>
            <a:chOff x="1046767" y="4756633"/>
            <a:chExt cx="859646" cy="292841"/>
          </a:xfrm>
        </p:grpSpPr>
        <p:sp>
          <p:nvSpPr>
            <p:cNvPr id="2646" name="Google Shape;2646;p13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3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3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9" name="Google Shape;2649;p13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13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3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3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3" name="Google Shape;2653;p134"/>
          <p:cNvGrpSpPr/>
          <p:nvPr/>
        </p:nvGrpSpPr>
        <p:grpSpPr>
          <a:xfrm>
            <a:off x="7141841" y="2550562"/>
            <a:ext cx="166473" cy="141497"/>
            <a:chOff x="4660325" y="1866850"/>
            <a:chExt cx="68350" cy="58100"/>
          </a:xfrm>
        </p:grpSpPr>
        <p:sp>
          <p:nvSpPr>
            <p:cNvPr id="2654" name="Google Shape;2654;p13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3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134"/>
          <p:cNvGrpSpPr/>
          <p:nvPr/>
        </p:nvGrpSpPr>
        <p:grpSpPr>
          <a:xfrm>
            <a:off x="7451186" y="2576286"/>
            <a:ext cx="162515" cy="90049"/>
            <a:chOff x="4791775" y="1877500"/>
            <a:chExt cx="66725" cy="36975"/>
          </a:xfrm>
        </p:grpSpPr>
        <p:sp>
          <p:nvSpPr>
            <p:cNvPr id="2657" name="Google Shape;2657;p13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3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134"/>
          <p:cNvGrpSpPr/>
          <p:nvPr/>
        </p:nvGrpSpPr>
        <p:grpSpPr>
          <a:xfrm>
            <a:off x="7772899" y="2576286"/>
            <a:ext cx="144979" cy="90049"/>
            <a:chOff x="4923925" y="1877500"/>
            <a:chExt cx="59525" cy="36975"/>
          </a:xfrm>
        </p:grpSpPr>
        <p:sp>
          <p:nvSpPr>
            <p:cNvPr id="2660" name="Google Shape;2660;p13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3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2" name="Google Shape;2662;p134"/>
          <p:cNvGrpSpPr/>
          <p:nvPr/>
        </p:nvGrpSpPr>
        <p:grpSpPr>
          <a:xfrm>
            <a:off x="8067390" y="2558477"/>
            <a:ext cx="141447" cy="125667"/>
            <a:chOff x="5058450" y="1870100"/>
            <a:chExt cx="58075" cy="51600"/>
          </a:xfrm>
        </p:grpSpPr>
        <p:sp>
          <p:nvSpPr>
            <p:cNvPr id="2663" name="Google Shape;2663;p13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3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5" name="Google Shape;2665;p134"/>
          <p:cNvGrpSpPr/>
          <p:nvPr/>
        </p:nvGrpSpPr>
        <p:grpSpPr>
          <a:xfrm>
            <a:off x="7481905" y="2980885"/>
            <a:ext cx="101077" cy="107645"/>
            <a:chOff x="4811425" y="2065025"/>
            <a:chExt cx="41500" cy="44200"/>
          </a:xfrm>
        </p:grpSpPr>
        <p:sp>
          <p:nvSpPr>
            <p:cNvPr id="2666" name="Google Shape;2666;p13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3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8" name="Google Shape;2668;p134"/>
          <p:cNvGrpSpPr/>
          <p:nvPr/>
        </p:nvGrpSpPr>
        <p:grpSpPr>
          <a:xfrm>
            <a:off x="7774342" y="2981098"/>
            <a:ext cx="120867" cy="107218"/>
            <a:chOff x="4929875" y="2065025"/>
            <a:chExt cx="49625" cy="44025"/>
          </a:xfrm>
        </p:grpSpPr>
        <p:sp>
          <p:nvSpPr>
            <p:cNvPr id="2669" name="Google Shape;2669;p13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13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1" name="Google Shape;2671;p134"/>
          <p:cNvGrpSpPr/>
          <p:nvPr/>
        </p:nvGrpSpPr>
        <p:grpSpPr>
          <a:xfrm>
            <a:off x="8103011" y="2984112"/>
            <a:ext cx="70206" cy="101191"/>
            <a:chOff x="5083925" y="2066350"/>
            <a:chExt cx="28825" cy="41550"/>
          </a:xfrm>
        </p:grpSpPr>
        <p:sp>
          <p:nvSpPr>
            <p:cNvPr id="2672" name="Google Shape;2672;p13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3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134"/>
          <p:cNvGrpSpPr/>
          <p:nvPr/>
        </p:nvGrpSpPr>
        <p:grpSpPr>
          <a:xfrm>
            <a:off x="7134565" y="2999759"/>
            <a:ext cx="181026" cy="69896"/>
            <a:chOff x="4659775" y="2072775"/>
            <a:chExt cx="74325" cy="28700"/>
          </a:xfrm>
        </p:grpSpPr>
        <p:sp>
          <p:nvSpPr>
            <p:cNvPr id="2675" name="Google Shape;2675;p13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3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3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8" name="Google Shape;2678;p134"/>
          <p:cNvGrpSpPr/>
          <p:nvPr/>
        </p:nvGrpSpPr>
        <p:grpSpPr>
          <a:xfrm>
            <a:off x="8054421" y="2790324"/>
            <a:ext cx="167387" cy="89197"/>
            <a:chOff x="4662475" y="1976500"/>
            <a:chExt cx="68725" cy="36625"/>
          </a:xfrm>
        </p:grpSpPr>
        <p:sp>
          <p:nvSpPr>
            <p:cNvPr id="2679" name="Google Shape;2679;p13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3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3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134"/>
          <p:cNvGrpSpPr/>
          <p:nvPr/>
        </p:nvGrpSpPr>
        <p:grpSpPr>
          <a:xfrm>
            <a:off x="7751326" y="2793764"/>
            <a:ext cx="166899" cy="82317"/>
            <a:chOff x="4920150" y="1977875"/>
            <a:chExt cx="68525" cy="33800"/>
          </a:xfrm>
        </p:grpSpPr>
        <p:sp>
          <p:nvSpPr>
            <p:cNvPr id="2683" name="Google Shape;2683;p13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3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3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134"/>
          <p:cNvGrpSpPr/>
          <p:nvPr/>
        </p:nvGrpSpPr>
        <p:grpSpPr>
          <a:xfrm>
            <a:off x="7162483" y="3197682"/>
            <a:ext cx="125190" cy="127859"/>
            <a:chOff x="4676550" y="2160575"/>
            <a:chExt cx="51400" cy="52500"/>
          </a:xfrm>
        </p:grpSpPr>
        <p:sp>
          <p:nvSpPr>
            <p:cNvPr id="2687" name="Google Shape;2687;p13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3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3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0" name="Google Shape;2690;p134"/>
          <p:cNvGrpSpPr/>
          <p:nvPr/>
        </p:nvGrpSpPr>
        <p:grpSpPr>
          <a:xfrm>
            <a:off x="7459741" y="3204714"/>
            <a:ext cx="145405" cy="113794"/>
            <a:chOff x="4768325" y="2163475"/>
            <a:chExt cx="59700" cy="46725"/>
          </a:xfrm>
        </p:grpSpPr>
        <p:sp>
          <p:nvSpPr>
            <p:cNvPr id="2691" name="Google Shape;2691;p13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3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3" name="Google Shape;2693;p13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13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13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3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3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3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99" name="Google Shape;2699;p134"/>
          <p:cNvGrpSpPr/>
          <p:nvPr/>
        </p:nvGrpSpPr>
        <p:grpSpPr>
          <a:xfrm>
            <a:off x="7476059" y="3459808"/>
            <a:ext cx="112768" cy="106853"/>
            <a:chOff x="4768575" y="2253950"/>
            <a:chExt cx="46300" cy="43875"/>
          </a:xfrm>
        </p:grpSpPr>
        <p:sp>
          <p:nvSpPr>
            <p:cNvPr id="2700" name="Google Shape;2700;p13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3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34"/>
          <p:cNvGrpSpPr/>
          <p:nvPr/>
        </p:nvGrpSpPr>
        <p:grpSpPr>
          <a:xfrm>
            <a:off x="7775682" y="3948834"/>
            <a:ext cx="118187" cy="146246"/>
            <a:chOff x="4960900" y="2433225"/>
            <a:chExt cx="48525" cy="60050"/>
          </a:xfrm>
        </p:grpSpPr>
        <p:sp>
          <p:nvSpPr>
            <p:cNvPr id="2703" name="Google Shape;2703;p13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3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5" name="Google Shape;2705;p134"/>
          <p:cNvGrpSpPr/>
          <p:nvPr/>
        </p:nvGrpSpPr>
        <p:grpSpPr>
          <a:xfrm>
            <a:off x="7464247" y="4212895"/>
            <a:ext cx="136394" cy="143810"/>
            <a:chOff x="4854075" y="2527625"/>
            <a:chExt cx="56000" cy="59050"/>
          </a:xfrm>
        </p:grpSpPr>
        <p:sp>
          <p:nvSpPr>
            <p:cNvPr id="2706" name="Google Shape;2706;p13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3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08" name="Google Shape;2708;p13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3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3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1" name="Google Shape;2711;p134"/>
          <p:cNvGrpSpPr/>
          <p:nvPr/>
        </p:nvGrpSpPr>
        <p:grpSpPr>
          <a:xfrm>
            <a:off x="8088458" y="3676639"/>
            <a:ext cx="99312" cy="160797"/>
            <a:chOff x="5059700" y="2334775"/>
            <a:chExt cx="40775" cy="66025"/>
          </a:xfrm>
        </p:grpSpPr>
        <p:sp>
          <p:nvSpPr>
            <p:cNvPr id="2712" name="Google Shape;2712;p13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3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3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3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3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3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3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3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3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134"/>
          <p:cNvGrpSpPr/>
          <p:nvPr/>
        </p:nvGrpSpPr>
        <p:grpSpPr>
          <a:xfrm>
            <a:off x="8045622" y="3941771"/>
            <a:ext cx="184984" cy="160371"/>
            <a:chOff x="5037700" y="2430325"/>
            <a:chExt cx="75950" cy="65850"/>
          </a:xfrm>
        </p:grpSpPr>
        <p:sp>
          <p:nvSpPr>
            <p:cNvPr id="2722" name="Google Shape;2722;p13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3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34"/>
          <p:cNvGrpSpPr/>
          <p:nvPr/>
        </p:nvGrpSpPr>
        <p:grpSpPr>
          <a:xfrm>
            <a:off x="7465128" y="3708223"/>
            <a:ext cx="173014" cy="97629"/>
            <a:chOff x="4756975" y="2341800"/>
            <a:chExt cx="91975" cy="51925"/>
          </a:xfrm>
        </p:grpSpPr>
        <p:sp>
          <p:nvSpPr>
            <p:cNvPr id="2725" name="Google Shape;2725;p13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3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3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3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3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3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3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3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3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3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3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3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3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3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13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13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3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3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3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3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5" name="Google Shape;2745;p134"/>
          <p:cNvGrpSpPr/>
          <p:nvPr/>
        </p:nvGrpSpPr>
        <p:grpSpPr>
          <a:xfrm>
            <a:off x="7732065" y="4196920"/>
            <a:ext cx="212497" cy="175761"/>
            <a:chOff x="4943575" y="2516350"/>
            <a:chExt cx="98675" cy="81700"/>
          </a:xfrm>
        </p:grpSpPr>
        <p:sp>
          <p:nvSpPr>
            <p:cNvPr id="2746" name="Google Shape;2746;p13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3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3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3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3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3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3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3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3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3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3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3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3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3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3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3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3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3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3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3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3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3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3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3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3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3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3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3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3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3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3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3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3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3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3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3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3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3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3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3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3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13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13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3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3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3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3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3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3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3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3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3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3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3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3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3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3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3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3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3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3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3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3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3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3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3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3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3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3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3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3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3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3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3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3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3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3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3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4" name="Google Shape;2824;p13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3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3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3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34"/>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2832"/>
        <p:cNvGrpSpPr/>
        <p:nvPr/>
      </p:nvGrpSpPr>
      <p:grpSpPr>
        <a:xfrm>
          <a:off x="0" y="0"/>
          <a:ext cx="0" cy="0"/>
          <a:chOff x="0" y="0"/>
          <a:chExt cx="0" cy="0"/>
        </a:xfrm>
      </p:grpSpPr>
      <p:grpSp>
        <p:nvGrpSpPr>
          <p:cNvPr id="2833" name="Google Shape;2833;p135"/>
          <p:cNvGrpSpPr/>
          <p:nvPr/>
        </p:nvGrpSpPr>
        <p:grpSpPr>
          <a:xfrm>
            <a:off x="719115" y="2852867"/>
            <a:ext cx="2622876" cy="1333540"/>
            <a:chOff x="238125" y="1038125"/>
            <a:chExt cx="7146800" cy="3633625"/>
          </a:xfrm>
        </p:grpSpPr>
        <p:sp>
          <p:nvSpPr>
            <p:cNvPr id="2834" name="Google Shape;2834;p13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3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3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3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3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3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3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3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3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3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3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3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3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3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3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13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13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3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3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3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3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3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3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3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3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3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3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3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3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3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3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3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3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3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3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3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3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3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3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3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13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13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13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13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13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3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3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13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13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3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3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13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3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13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13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3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3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3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3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3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3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3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3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3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3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3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3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3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3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3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3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3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3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3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3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3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3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3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3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3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3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3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3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3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3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3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3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3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3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3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3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3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3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3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3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3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3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3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3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3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3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3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3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3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3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3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3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3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3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3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3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3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3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3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3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3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3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3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3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3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3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3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3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3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3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3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3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3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3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3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3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3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3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3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3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3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3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3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3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3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3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3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3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3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3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3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3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3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3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3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3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3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3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3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3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3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3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3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3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3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3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3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3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3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3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3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3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3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3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3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3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3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3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3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3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3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3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3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3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3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3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3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3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3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3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3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3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3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3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3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3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3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3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3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3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3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3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3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3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3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3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3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3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3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3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3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3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13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13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3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3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3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3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3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3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3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3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3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3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3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3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3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3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3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3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3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3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3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3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3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3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3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3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3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3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3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3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3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3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3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3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3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3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3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3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3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3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3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3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3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3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3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3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3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3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3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3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3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3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3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3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3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3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3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3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3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3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3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3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3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3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3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3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3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3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3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3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3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3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3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3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3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3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3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3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3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3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3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3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3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3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3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3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3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3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3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3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3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3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3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3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3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3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3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3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3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3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3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3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3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3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3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3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3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3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3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3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3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3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3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3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3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3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3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3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3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3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3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3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3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3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3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3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3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3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3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3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3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3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3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3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3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3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3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3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3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3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3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3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3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3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3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3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3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3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3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3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3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3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3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3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3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3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3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3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3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3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3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3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3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3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3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3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3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3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3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3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3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3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3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3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3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3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3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3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3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3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3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3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3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3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3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3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3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3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3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3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3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3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3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3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3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3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3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3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3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3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3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3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3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3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3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3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3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3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3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3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3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3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3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3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3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3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3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3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3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3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3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3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3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3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3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3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3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3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3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3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3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3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3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3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3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3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3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3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3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3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3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3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3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3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3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3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3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3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3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3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3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3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3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3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3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3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3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3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3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3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3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3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3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3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3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3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3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3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3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3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3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3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3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3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3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3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3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3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3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3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3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3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3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3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3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3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3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3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3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3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3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3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3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3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3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3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3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3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3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3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3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3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3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3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3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3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3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3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3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3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3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3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3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3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3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3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3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3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3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3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3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3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3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3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3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3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3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3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3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3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3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3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3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3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3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3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3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3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3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3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3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3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3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3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3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3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3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3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3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3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3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3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3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3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3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3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3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3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3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3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3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3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3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3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3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3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3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3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3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3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3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3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3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3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3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3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3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3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3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3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3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3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3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3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3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3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3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3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3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3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3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3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3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3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3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3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3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3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3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13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13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3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3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3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3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3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3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3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3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3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3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3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3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3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3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3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3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3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3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3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3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3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3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3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3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3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3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3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3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3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3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3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3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3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3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3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3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3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3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3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3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3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3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3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3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3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3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3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3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3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3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3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3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3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3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3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3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3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3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3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3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3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3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3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3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3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3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3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3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3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3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3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3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3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3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3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3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3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3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3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3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3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3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3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3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3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3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3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3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3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3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3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3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3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3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3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3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3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3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3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3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3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3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3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3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3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3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3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3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3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3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3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3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3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3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3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3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3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3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3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3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3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3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3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3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3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3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3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3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3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3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3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3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3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3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3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3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3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3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3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3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3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3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3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3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3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3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3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3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3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3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3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3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3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3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3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3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3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3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3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3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3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3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3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3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3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3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3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3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3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3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3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3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3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3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3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3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3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3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3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3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3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3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3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3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3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3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3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3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3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3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3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3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3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3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3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3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3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3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3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3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3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3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3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3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3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3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3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3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3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3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3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3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3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3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3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3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3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3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3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3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3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3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3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3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3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3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3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3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3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3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3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3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3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3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3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3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3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3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3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3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3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3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3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3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3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3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3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3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3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3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3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3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3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3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3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3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3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3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3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3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3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3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3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3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3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3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3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3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3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3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3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3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3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3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3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3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3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3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3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3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3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3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3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3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3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3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3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3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3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3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3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3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3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3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3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3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3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3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3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3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3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3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3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3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3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3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3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3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3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3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3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3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3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3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3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3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3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3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3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3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3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3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3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3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3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3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3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3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3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3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3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3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3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3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3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3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3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3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3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3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3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3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3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3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3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3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3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3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3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3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3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3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3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3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3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3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3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3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3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3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3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3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3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3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3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3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3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3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3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3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3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3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3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3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3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3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3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3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3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3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3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3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3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3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3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3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3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3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3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3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3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3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3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3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3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3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3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3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3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3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3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3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3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3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3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3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3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3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3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3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3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3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3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3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6" name="Google Shape;4406;p135"/>
          <p:cNvGrpSpPr/>
          <p:nvPr/>
        </p:nvGrpSpPr>
        <p:grpSpPr>
          <a:xfrm>
            <a:off x="3574273" y="2854307"/>
            <a:ext cx="2241344" cy="1330656"/>
            <a:chOff x="3597785" y="3065882"/>
            <a:chExt cx="2241344" cy="1330656"/>
          </a:xfrm>
        </p:grpSpPr>
        <p:grpSp>
          <p:nvGrpSpPr>
            <p:cNvPr id="4407" name="Google Shape;4407;p135"/>
            <p:cNvGrpSpPr/>
            <p:nvPr/>
          </p:nvGrpSpPr>
          <p:grpSpPr>
            <a:xfrm>
              <a:off x="5296908" y="3937355"/>
              <a:ext cx="143198" cy="32380"/>
              <a:chOff x="5296908" y="3937355"/>
              <a:chExt cx="143198" cy="32380"/>
            </a:xfrm>
          </p:grpSpPr>
          <p:sp>
            <p:nvSpPr>
              <p:cNvPr id="4408" name="Google Shape;4408;p13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9" name="Google Shape;4409;p135"/>
              <p:cNvGrpSpPr/>
              <p:nvPr/>
            </p:nvGrpSpPr>
            <p:grpSpPr>
              <a:xfrm>
                <a:off x="5402331" y="3937355"/>
                <a:ext cx="37776" cy="32380"/>
                <a:chOff x="5402331" y="3937355"/>
                <a:chExt cx="37776" cy="32380"/>
              </a:xfrm>
            </p:grpSpPr>
            <p:sp>
              <p:nvSpPr>
                <p:cNvPr id="4410" name="Google Shape;4410;p13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3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2" name="Google Shape;4412;p135"/>
              <p:cNvGrpSpPr/>
              <p:nvPr/>
            </p:nvGrpSpPr>
            <p:grpSpPr>
              <a:xfrm>
                <a:off x="5296908" y="3937355"/>
                <a:ext cx="37783" cy="32380"/>
                <a:chOff x="5296908" y="3937355"/>
                <a:chExt cx="37783" cy="32380"/>
              </a:xfrm>
            </p:grpSpPr>
            <p:sp>
              <p:nvSpPr>
                <p:cNvPr id="4413" name="Google Shape;4413;p13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3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5" name="Google Shape;4415;p135"/>
            <p:cNvGrpSpPr/>
            <p:nvPr/>
          </p:nvGrpSpPr>
          <p:grpSpPr>
            <a:xfrm>
              <a:off x="4724163" y="3119631"/>
              <a:ext cx="120838" cy="84218"/>
              <a:chOff x="4724163" y="3119631"/>
              <a:chExt cx="120838" cy="84218"/>
            </a:xfrm>
          </p:grpSpPr>
          <p:grpSp>
            <p:nvGrpSpPr>
              <p:cNvPr id="4416" name="Google Shape;4416;p135"/>
              <p:cNvGrpSpPr/>
              <p:nvPr/>
            </p:nvGrpSpPr>
            <p:grpSpPr>
              <a:xfrm>
                <a:off x="4746712" y="3132773"/>
                <a:ext cx="86869" cy="56424"/>
                <a:chOff x="4746712" y="3132773"/>
                <a:chExt cx="86869" cy="56424"/>
              </a:xfrm>
            </p:grpSpPr>
            <p:sp>
              <p:nvSpPr>
                <p:cNvPr id="4417" name="Google Shape;4417;p13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3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19" name="Google Shape;4419;p135"/>
              <p:cNvGrpSpPr/>
              <p:nvPr/>
            </p:nvGrpSpPr>
            <p:grpSpPr>
              <a:xfrm>
                <a:off x="4773634" y="3143336"/>
                <a:ext cx="37776" cy="32451"/>
                <a:chOff x="4773634" y="3143336"/>
                <a:chExt cx="37776" cy="32451"/>
              </a:xfrm>
            </p:grpSpPr>
            <p:sp>
              <p:nvSpPr>
                <p:cNvPr id="4420" name="Google Shape;4420;p13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3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2" name="Google Shape;4422;p135"/>
              <p:cNvGrpSpPr/>
              <p:nvPr/>
            </p:nvGrpSpPr>
            <p:grpSpPr>
              <a:xfrm>
                <a:off x="4724163" y="3131248"/>
                <a:ext cx="37776" cy="32459"/>
                <a:chOff x="4724163" y="3131248"/>
                <a:chExt cx="37776" cy="32459"/>
              </a:xfrm>
            </p:grpSpPr>
            <p:sp>
              <p:nvSpPr>
                <p:cNvPr id="4423" name="Google Shape;4423;p13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3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5" name="Google Shape;4425;p135"/>
              <p:cNvGrpSpPr/>
              <p:nvPr/>
            </p:nvGrpSpPr>
            <p:grpSpPr>
              <a:xfrm>
                <a:off x="4755081" y="3176054"/>
                <a:ext cx="32357" cy="27795"/>
                <a:chOff x="4755081" y="3176054"/>
                <a:chExt cx="32357" cy="27795"/>
              </a:xfrm>
            </p:grpSpPr>
            <p:sp>
              <p:nvSpPr>
                <p:cNvPr id="4426" name="Google Shape;4426;p13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3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8" name="Google Shape;4428;p135"/>
              <p:cNvGrpSpPr/>
              <p:nvPr/>
            </p:nvGrpSpPr>
            <p:grpSpPr>
              <a:xfrm>
                <a:off x="4812550" y="3119631"/>
                <a:ext cx="32451" cy="27803"/>
                <a:chOff x="4812550" y="3119631"/>
                <a:chExt cx="32451" cy="27803"/>
              </a:xfrm>
            </p:grpSpPr>
            <p:sp>
              <p:nvSpPr>
                <p:cNvPr id="4429" name="Google Shape;4429;p13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3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1" name="Google Shape;4431;p135"/>
            <p:cNvGrpSpPr/>
            <p:nvPr/>
          </p:nvGrpSpPr>
          <p:grpSpPr>
            <a:xfrm>
              <a:off x="5382826" y="4027197"/>
              <a:ext cx="268967" cy="250422"/>
              <a:chOff x="5382826" y="4027197"/>
              <a:chExt cx="268967" cy="250422"/>
            </a:xfrm>
          </p:grpSpPr>
          <p:grpSp>
            <p:nvGrpSpPr>
              <p:cNvPr id="4432" name="Google Shape;4432;p135"/>
              <p:cNvGrpSpPr/>
              <p:nvPr/>
            </p:nvGrpSpPr>
            <p:grpSpPr>
              <a:xfrm>
                <a:off x="5405280" y="4042510"/>
                <a:ext cx="237570" cy="218647"/>
                <a:chOff x="5405280" y="4042510"/>
                <a:chExt cx="237570" cy="218647"/>
              </a:xfrm>
            </p:grpSpPr>
            <p:sp>
              <p:nvSpPr>
                <p:cNvPr id="4433" name="Google Shape;4433;p13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3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3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3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3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3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39" name="Google Shape;4439;p135"/>
              <p:cNvGrpSpPr/>
              <p:nvPr/>
            </p:nvGrpSpPr>
            <p:grpSpPr>
              <a:xfrm>
                <a:off x="5382826" y="4125549"/>
                <a:ext cx="37776" cy="32380"/>
                <a:chOff x="5382826" y="4125549"/>
                <a:chExt cx="37776" cy="32380"/>
              </a:xfrm>
            </p:grpSpPr>
            <p:sp>
              <p:nvSpPr>
                <p:cNvPr id="4440" name="Google Shape;4440;p13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3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2" name="Google Shape;4442;p135"/>
              <p:cNvGrpSpPr/>
              <p:nvPr/>
            </p:nvGrpSpPr>
            <p:grpSpPr>
              <a:xfrm>
                <a:off x="5475680" y="4195587"/>
                <a:ext cx="37783" cy="32364"/>
                <a:chOff x="5475680" y="4195587"/>
                <a:chExt cx="37783" cy="32364"/>
              </a:xfrm>
            </p:grpSpPr>
            <p:sp>
              <p:nvSpPr>
                <p:cNvPr id="4443" name="Google Shape;4443;p13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3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5" name="Google Shape;4445;p135"/>
              <p:cNvGrpSpPr/>
              <p:nvPr/>
            </p:nvGrpSpPr>
            <p:grpSpPr>
              <a:xfrm>
                <a:off x="5532575" y="4027197"/>
                <a:ext cx="33308" cy="32262"/>
                <a:chOff x="5532575" y="4027197"/>
                <a:chExt cx="33308" cy="32262"/>
              </a:xfrm>
            </p:grpSpPr>
            <p:sp>
              <p:nvSpPr>
                <p:cNvPr id="4446" name="Google Shape;4446;p13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3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135"/>
              <p:cNvGrpSpPr/>
              <p:nvPr/>
            </p:nvGrpSpPr>
            <p:grpSpPr>
              <a:xfrm>
                <a:off x="5590706" y="4245348"/>
                <a:ext cx="33497" cy="32270"/>
                <a:chOff x="5590706" y="4245348"/>
                <a:chExt cx="33497" cy="32270"/>
              </a:xfrm>
            </p:grpSpPr>
            <p:sp>
              <p:nvSpPr>
                <p:cNvPr id="4449" name="Google Shape;4449;p13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3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135"/>
              <p:cNvGrpSpPr/>
              <p:nvPr/>
            </p:nvGrpSpPr>
            <p:grpSpPr>
              <a:xfrm>
                <a:off x="5618681" y="4109677"/>
                <a:ext cx="33112" cy="32357"/>
                <a:chOff x="5618681" y="4109677"/>
                <a:chExt cx="33112" cy="32357"/>
              </a:xfrm>
            </p:grpSpPr>
            <p:sp>
              <p:nvSpPr>
                <p:cNvPr id="4452" name="Google Shape;4452;p13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3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135"/>
              <p:cNvGrpSpPr/>
              <p:nvPr/>
            </p:nvGrpSpPr>
            <p:grpSpPr>
              <a:xfrm>
                <a:off x="5479298" y="4128262"/>
                <a:ext cx="31405" cy="26906"/>
                <a:chOff x="5479298" y="4128262"/>
                <a:chExt cx="31405" cy="26906"/>
              </a:xfrm>
            </p:grpSpPr>
            <p:sp>
              <p:nvSpPr>
                <p:cNvPr id="4455" name="Google Shape;4455;p13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3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135"/>
              <p:cNvGrpSpPr/>
              <p:nvPr/>
            </p:nvGrpSpPr>
            <p:grpSpPr>
              <a:xfrm>
                <a:off x="5582903" y="4180116"/>
                <a:ext cx="31499" cy="26898"/>
                <a:chOff x="5582903" y="4180116"/>
                <a:chExt cx="31499" cy="26898"/>
              </a:xfrm>
            </p:grpSpPr>
            <p:sp>
              <p:nvSpPr>
                <p:cNvPr id="4458" name="Google Shape;4458;p13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3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0" name="Google Shape;4460;p135"/>
            <p:cNvGrpSpPr/>
            <p:nvPr/>
          </p:nvGrpSpPr>
          <p:grpSpPr>
            <a:xfrm>
              <a:off x="3977681" y="3230323"/>
              <a:ext cx="94584" cy="84085"/>
              <a:chOff x="3977681" y="3230323"/>
              <a:chExt cx="94584" cy="84085"/>
            </a:xfrm>
          </p:grpSpPr>
          <p:grpSp>
            <p:nvGrpSpPr>
              <p:cNvPr id="4461" name="Google Shape;4461;p135"/>
              <p:cNvGrpSpPr/>
              <p:nvPr/>
            </p:nvGrpSpPr>
            <p:grpSpPr>
              <a:xfrm>
                <a:off x="4000135" y="3243041"/>
                <a:ext cx="59570" cy="57186"/>
                <a:chOff x="4000135" y="3243041"/>
                <a:chExt cx="59570" cy="57186"/>
              </a:xfrm>
            </p:grpSpPr>
            <p:sp>
              <p:nvSpPr>
                <p:cNvPr id="4462" name="Google Shape;4462;p13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3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3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5" name="Google Shape;4465;p135"/>
              <p:cNvGrpSpPr/>
              <p:nvPr/>
            </p:nvGrpSpPr>
            <p:grpSpPr>
              <a:xfrm>
                <a:off x="3977681" y="3245872"/>
                <a:ext cx="37783" cy="32380"/>
                <a:chOff x="3977681" y="3245872"/>
                <a:chExt cx="37783" cy="32380"/>
              </a:xfrm>
            </p:grpSpPr>
            <p:sp>
              <p:nvSpPr>
                <p:cNvPr id="4466" name="Google Shape;4466;p13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3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8" name="Google Shape;4468;p135"/>
              <p:cNvGrpSpPr/>
              <p:nvPr/>
            </p:nvGrpSpPr>
            <p:grpSpPr>
              <a:xfrm>
                <a:off x="4040860" y="3262672"/>
                <a:ext cx="31405" cy="27001"/>
                <a:chOff x="4040860" y="3262672"/>
                <a:chExt cx="31405" cy="27001"/>
              </a:xfrm>
            </p:grpSpPr>
            <p:sp>
              <p:nvSpPr>
                <p:cNvPr id="4469" name="Google Shape;4469;p13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3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135"/>
              <p:cNvGrpSpPr/>
              <p:nvPr/>
            </p:nvGrpSpPr>
            <p:grpSpPr>
              <a:xfrm>
                <a:off x="4021072" y="3230323"/>
                <a:ext cx="31397" cy="26906"/>
                <a:chOff x="4021072" y="3230323"/>
                <a:chExt cx="31397" cy="26906"/>
              </a:xfrm>
            </p:grpSpPr>
            <p:sp>
              <p:nvSpPr>
                <p:cNvPr id="4472" name="Google Shape;4472;p13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3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135"/>
              <p:cNvGrpSpPr/>
              <p:nvPr/>
            </p:nvGrpSpPr>
            <p:grpSpPr>
              <a:xfrm>
                <a:off x="4001472" y="3287462"/>
                <a:ext cx="31499" cy="26945"/>
                <a:chOff x="4001472" y="3287462"/>
                <a:chExt cx="31499" cy="26945"/>
              </a:xfrm>
            </p:grpSpPr>
            <p:sp>
              <p:nvSpPr>
                <p:cNvPr id="4475" name="Google Shape;4475;p13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3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77" name="Google Shape;4477;p135"/>
            <p:cNvGrpSpPr/>
            <p:nvPr/>
          </p:nvGrpSpPr>
          <p:grpSpPr>
            <a:xfrm>
              <a:off x="4084715" y="3258865"/>
              <a:ext cx="184961" cy="137268"/>
              <a:chOff x="4084715" y="3258865"/>
              <a:chExt cx="184961" cy="137268"/>
            </a:xfrm>
          </p:grpSpPr>
          <p:grpSp>
            <p:nvGrpSpPr>
              <p:cNvPr id="4478" name="Google Shape;4478;p135"/>
              <p:cNvGrpSpPr/>
              <p:nvPr/>
            </p:nvGrpSpPr>
            <p:grpSpPr>
              <a:xfrm>
                <a:off x="4107453" y="3271583"/>
                <a:ext cx="153470" cy="110275"/>
                <a:chOff x="4107453" y="3271583"/>
                <a:chExt cx="153470" cy="110275"/>
              </a:xfrm>
            </p:grpSpPr>
            <p:sp>
              <p:nvSpPr>
                <p:cNvPr id="4479" name="Google Shape;4479;p13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3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3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3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135"/>
              <p:cNvGrpSpPr/>
              <p:nvPr/>
            </p:nvGrpSpPr>
            <p:grpSpPr>
              <a:xfrm>
                <a:off x="4136947" y="3258865"/>
                <a:ext cx="31499" cy="27001"/>
                <a:chOff x="4136947" y="3258865"/>
                <a:chExt cx="31499" cy="27001"/>
              </a:xfrm>
            </p:grpSpPr>
            <p:sp>
              <p:nvSpPr>
                <p:cNvPr id="4484" name="Google Shape;4484;p13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3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135"/>
              <p:cNvGrpSpPr/>
              <p:nvPr/>
            </p:nvGrpSpPr>
            <p:grpSpPr>
              <a:xfrm>
                <a:off x="4084715" y="3266478"/>
                <a:ext cx="31468" cy="26898"/>
                <a:chOff x="4084715" y="3266478"/>
                <a:chExt cx="31468" cy="26898"/>
              </a:xfrm>
            </p:grpSpPr>
            <p:sp>
              <p:nvSpPr>
                <p:cNvPr id="4487" name="Google Shape;4487;p13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3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35"/>
              <p:cNvGrpSpPr/>
              <p:nvPr/>
            </p:nvGrpSpPr>
            <p:grpSpPr>
              <a:xfrm>
                <a:off x="4159213" y="3279849"/>
                <a:ext cx="31405" cy="26945"/>
                <a:chOff x="4159213" y="3279849"/>
                <a:chExt cx="31405" cy="26945"/>
              </a:xfrm>
            </p:grpSpPr>
            <p:sp>
              <p:nvSpPr>
                <p:cNvPr id="4490" name="Google Shape;4490;p13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3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2" name="Google Shape;4492;p135"/>
              <p:cNvGrpSpPr/>
              <p:nvPr/>
            </p:nvGrpSpPr>
            <p:grpSpPr>
              <a:xfrm>
                <a:off x="4201550" y="3266502"/>
                <a:ext cx="31405" cy="26883"/>
                <a:chOff x="4201550" y="3266502"/>
                <a:chExt cx="31405" cy="26883"/>
              </a:xfrm>
            </p:grpSpPr>
            <p:sp>
              <p:nvSpPr>
                <p:cNvPr id="4493" name="Google Shape;4493;p13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3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5" name="Google Shape;4495;p135"/>
              <p:cNvGrpSpPr/>
              <p:nvPr/>
            </p:nvGrpSpPr>
            <p:grpSpPr>
              <a:xfrm>
                <a:off x="4201550" y="3338278"/>
                <a:ext cx="31405" cy="26930"/>
                <a:chOff x="4201550" y="3338278"/>
                <a:chExt cx="31405" cy="26930"/>
              </a:xfrm>
            </p:grpSpPr>
            <p:sp>
              <p:nvSpPr>
                <p:cNvPr id="4496" name="Google Shape;4496;p13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3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8" name="Google Shape;4498;p135"/>
              <p:cNvGrpSpPr/>
              <p:nvPr/>
            </p:nvGrpSpPr>
            <p:grpSpPr>
              <a:xfrm>
                <a:off x="4238272" y="3369132"/>
                <a:ext cx="31405" cy="27001"/>
                <a:chOff x="4238272" y="3369132"/>
                <a:chExt cx="31405" cy="27001"/>
              </a:xfrm>
            </p:grpSpPr>
            <p:sp>
              <p:nvSpPr>
                <p:cNvPr id="4499" name="Google Shape;4499;p13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3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1" name="Google Shape;4501;p135"/>
            <p:cNvGrpSpPr/>
            <p:nvPr/>
          </p:nvGrpSpPr>
          <p:grpSpPr>
            <a:xfrm>
              <a:off x="4068639" y="3200169"/>
              <a:ext cx="77643" cy="37272"/>
              <a:chOff x="4068639" y="3200169"/>
              <a:chExt cx="77643" cy="37272"/>
            </a:xfrm>
          </p:grpSpPr>
          <p:sp>
            <p:nvSpPr>
              <p:cNvPr id="4502" name="Google Shape;4502;p13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03" name="Google Shape;4503;p135"/>
              <p:cNvGrpSpPr/>
              <p:nvPr/>
            </p:nvGrpSpPr>
            <p:grpSpPr>
              <a:xfrm>
                <a:off x="4114878" y="3200169"/>
                <a:ext cx="31405" cy="26993"/>
                <a:chOff x="4114878" y="3200169"/>
                <a:chExt cx="31405" cy="26993"/>
              </a:xfrm>
            </p:grpSpPr>
            <p:sp>
              <p:nvSpPr>
                <p:cNvPr id="4504" name="Google Shape;4504;p13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3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135"/>
              <p:cNvGrpSpPr/>
              <p:nvPr/>
            </p:nvGrpSpPr>
            <p:grpSpPr>
              <a:xfrm>
                <a:off x="4068639" y="3210535"/>
                <a:ext cx="31499" cy="26906"/>
                <a:chOff x="4068639" y="3210535"/>
                <a:chExt cx="31499" cy="26906"/>
              </a:xfrm>
            </p:grpSpPr>
            <p:sp>
              <p:nvSpPr>
                <p:cNvPr id="4507" name="Google Shape;4507;p13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3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135"/>
            <p:cNvGrpSpPr/>
            <p:nvPr/>
          </p:nvGrpSpPr>
          <p:grpSpPr>
            <a:xfrm>
              <a:off x="3869702" y="3066935"/>
              <a:ext cx="382664" cy="190294"/>
              <a:chOff x="3869702" y="3066935"/>
              <a:chExt cx="382664" cy="190294"/>
            </a:xfrm>
          </p:grpSpPr>
          <p:grpSp>
            <p:nvGrpSpPr>
              <p:cNvPr id="4510" name="Google Shape;4510;p135"/>
              <p:cNvGrpSpPr/>
              <p:nvPr/>
            </p:nvGrpSpPr>
            <p:grpSpPr>
              <a:xfrm>
                <a:off x="3888633" y="3082351"/>
                <a:ext cx="351172" cy="160698"/>
                <a:chOff x="3888633" y="3082351"/>
                <a:chExt cx="351172" cy="160698"/>
              </a:xfrm>
            </p:grpSpPr>
            <p:sp>
              <p:nvSpPr>
                <p:cNvPr id="4511" name="Google Shape;4511;p13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3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3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3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3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3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7" name="Google Shape;4517;p135"/>
              <p:cNvGrpSpPr/>
              <p:nvPr/>
            </p:nvGrpSpPr>
            <p:grpSpPr>
              <a:xfrm>
                <a:off x="4143703" y="3066935"/>
                <a:ext cx="37783" cy="32357"/>
                <a:chOff x="4143703" y="3066935"/>
                <a:chExt cx="37783" cy="32357"/>
              </a:xfrm>
            </p:grpSpPr>
            <p:sp>
              <p:nvSpPr>
                <p:cNvPr id="4518" name="Google Shape;4518;p13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3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0" name="Google Shape;4520;p135"/>
              <p:cNvGrpSpPr/>
              <p:nvPr/>
            </p:nvGrpSpPr>
            <p:grpSpPr>
              <a:xfrm>
                <a:off x="4044565" y="3103563"/>
                <a:ext cx="37783" cy="32451"/>
                <a:chOff x="4044565" y="3103563"/>
                <a:chExt cx="37783" cy="32451"/>
              </a:xfrm>
            </p:grpSpPr>
            <p:sp>
              <p:nvSpPr>
                <p:cNvPr id="4521" name="Google Shape;4521;p13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3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35"/>
              <p:cNvGrpSpPr/>
              <p:nvPr/>
            </p:nvGrpSpPr>
            <p:grpSpPr>
              <a:xfrm>
                <a:off x="4017454" y="3188237"/>
                <a:ext cx="37776" cy="32357"/>
                <a:chOff x="4017454" y="3188237"/>
                <a:chExt cx="37776" cy="32357"/>
              </a:xfrm>
            </p:grpSpPr>
            <p:sp>
              <p:nvSpPr>
                <p:cNvPr id="4524" name="Google Shape;4524;p13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3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6" name="Google Shape;4526;p135"/>
              <p:cNvGrpSpPr/>
              <p:nvPr/>
            </p:nvGrpSpPr>
            <p:grpSpPr>
              <a:xfrm>
                <a:off x="3921548" y="3157509"/>
                <a:ext cx="37783" cy="32357"/>
                <a:chOff x="3921548" y="3157509"/>
                <a:chExt cx="37783" cy="32357"/>
              </a:xfrm>
            </p:grpSpPr>
            <p:sp>
              <p:nvSpPr>
                <p:cNvPr id="4527" name="Google Shape;4527;p13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3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135"/>
              <p:cNvGrpSpPr/>
              <p:nvPr/>
            </p:nvGrpSpPr>
            <p:grpSpPr>
              <a:xfrm>
                <a:off x="3939056" y="3211620"/>
                <a:ext cx="37783" cy="32380"/>
                <a:chOff x="3939056" y="3211620"/>
                <a:chExt cx="37783" cy="32380"/>
              </a:xfrm>
            </p:grpSpPr>
            <p:sp>
              <p:nvSpPr>
                <p:cNvPr id="4530" name="Google Shape;4530;p13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3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2" name="Google Shape;4532;p135"/>
              <p:cNvGrpSpPr/>
              <p:nvPr/>
            </p:nvGrpSpPr>
            <p:grpSpPr>
              <a:xfrm>
                <a:off x="4176240" y="3136965"/>
                <a:ext cx="31405" cy="26930"/>
                <a:chOff x="4176240" y="3136965"/>
                <a:chExt cx="31405" cy="26930"/>
              </a:xfrm>
            </p:grpSpPr>
            <p:sp>
              <p:nvSpPr>
                <p:cNvPr id="4533" name="Google Shape;4533;p13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3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135"/>
              <p:cNvGrpSpPr/>
              <p:nvPr/>
            </p:nvGrpSpPr>
            <p:grpSpPr>
              <a:xfrm>
                <a:off x="4133148" y="3152593"/>
                <a:ext cx="31499" cy="27001"/>
                <a:chOff x="4133148" y="3152593"/>
                <a:chExt cx="31499" cy="27001"/>
              </a:xfrm>
            </p:grpSpPr>
            <p:sp>
              <p:nvSpPr>
                <p:cNvPr id="4536" name="Google Shape;4536;p13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3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35"/>
              <p:cNvGrpSpPr/>
              <p:nvPr/>
            </p:nvGrpSpPr>
            <p:grpSpPr>
              <a:xfrm>
                <a:off x="4220866" y="3073534"/>
                <a:ext cx="31499" cy="26898"/>
                <a:chOff x="4220866" y="3073534"/>
                <a:chExt cx="31499" cy="26898"/>
              </a:xfrm>
            </p:grpSpPr>
            <p:sp>
              <p:nvSpPr>
                <p:cNvPr id="4539" name="Google Shape;4539;p13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3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135"/>
              <p:cNvGrpSpPr/>
              <p:nvPr/>
            </p:nvGrpSpPr>
            <p:grpSpPr>
              <a:xfrm>
                <a:off x="3869702" y="3230323"/>
                <a:ext cx="31499" cy="26906"/>
                <a:chOff x="3869702" y="3230323"/>
                <a:chExt cx="31499" cy="26906"/>
              </a:xfrm>
            </p:grpSpPr>
            <p:sp>
              <p:nvSpPr>
                <p:cNvPr id="4542" name="Google Shape;4542;p13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3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4" name="Google Shape;4544;p135"/>
            <p:cNvGrpSpPr/>
            <p:nvPr/>
          </p:nvGrpSpPr>
          <p:grpSpPr>
            <a:xfrm>
              <a:off x="4271383" y="3065882"/>
              <a:ext cx="304556" cy="341663"/>
              <a:chOff x="4271383" y="3065882"/>
              <a:chExt cx="304556" cy="341663"/>
            </a:xfrm>
          </p:grpSpPr>
          <p:grpSp>
            <p:nvGrpSpPr>
              <p:cNvPr id="4545" name="Google Shape;4545;p135"/>
              <p:cNvGrpSpPr/>
              <p:nvPr/>
            </p:nvGrpSpPr>
            <p:grpSpPr>
              <a:xfrm>
                <a:off x="4293838" y="3078639"/>
                <a:ext cx="269353" cy="311973"/>
                <a:chOff x="4293838" y="3078639"/>
                <a:chExt cx="269353" cy="311973"/>
              </a:xfrm>
            </p:grpSpPr>
            <p:sp>
              <p:nvSpPr>
                <p:cNvPr id="4546" name="Google Shape;4546;p13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3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3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3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3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3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3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3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3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3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3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3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3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3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3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3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3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3" name="Google Shape;4563;p135"/>
              <p:cNvGrpSpPr/>
              <p:nvPr/>
            </p:nvGrpSpPr>
            <p:grpSpPr>
              <a:xfrm>
                <a:off x="4538164" y="3342061"/>
                <a:ext cx="37776" cy="32380"/>
                <a:chOff x="4538164" y="3342061"/>
                <a:chExt cx="37776" cy="32380"/>
              </a:xfrm>
            </p:grpSpPr>
            <p:sp>
              <p:nvSpPr>
                <p:cNvPr id="4564" name="Google Shape;4564;p13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3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135"/>
              <p:cNvGrpSpPr/>
              <p:nvPr/>
            </p:nvGrpSpPr>
            <p:grpSpPr>
              <a:xfrm>
                <a:off x="4271383" y="3194742"/>
                <a:ext cx="37783" cy="32420"/>
                <a:chOff x="4271383" y="3194742"/>
                <a:chExt cx="37783" cy="32420"/>
              </a:xfrm>
            </p:grpSpPr>
            <p:sp>
              <p:nvSpPr>
                <p:cNvPr id="4567" name="Google Shape;4567;p13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3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135"/>
              <p:cNvGrpSpPr/>
              <p:nvPr/>
            </p:nvGrpSpPr>
            <p:grpSpPr>
              <a:xfrm>
                <a:off x="4284416" y="3084058"/>
                <a:ext cx="37783" cy="32357"/>
                <a:chOff x="4284416" y="3084058"/>
                <a:chExt cx="37783" cy="32357"/>
              </a:xfrm>
            </p:grpSpPr>
            <p:sp>
              <p:nvSpPr>
                <p:cNvPr id="4570" name="Google Shape;4570;p13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3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135"/>
              <p:cNvGrpSpPr/>
              <p:nvPr/>
            </p:nvGrpSpPr>
            <p:grpSpPr>
              <a:xfrm>
                <a:off x="4478697" y="3297561"/>
                <a:ext cx="37776" cy="32451"/>
                <a:chOff x="4478697" y="3297561"/>
                <a:chExt cx="37776" cy="32451"/>
              </a:xfrm>
            </p:grpSpPr>
            <p:sp>
              <p:nvSpPr>
                <p:cNvPr id="4573" name="Google Shape;4573;p13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3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135"/>
              <p:cNvGrpSpPr/>
              <p:nvPr/>
            </p:nvGrpSpPr>
            <p:grpSpPr>
              <a:xfrm>
                <a:off x="4411813" y="3331711"/>
                <a:ext cx="37776" cy="32451"/>
                <a:chOff x="4411813" y="3331711"/>
                <a:chExt cx="37776" cy="32451"/>
              </a:xfrm>
            </p:grpSpPr>
            <p:sp>
              <p:nvSpPr>
                <p:cNvPr id="4576" name="Google Shape;4576;p13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3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135"/>
              <p:cNvGrpSpPr/>
              <p:nvPr/>
            </p:nvGrpSpPr>
            <p:grpSpPr>
              <a:xfrm>
                <a:off x="4337984" y="3375188"/>
                <a:ext cx="37776" cy="32357"/>
                <a:chOff x="4337984" y="3375188"/>
                <a:chExt cx="37776" cy="32357"/>
              </a:xfrm>
            </p:grpSpPr>
            <p:sp>
              <p:nvSpPr>
                <p:cNvPr id="4579" name="Google Shape;4579;p13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3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135"/>
              <p:cNvGrpSpPr/>
              <p:nvPr/>
            </p:nvGrpSpPr>
            <p:grpSpPr>
              <a:xfrm>
                <a:off x="4494867" y="3090530"/>
                <a:ext cx="37878" cy="32451"/>
                <a:chOff x="4494867" y="3090530"/>
                <a:chExt cx="37878" cy="32451"/>
              </a:xfrm>
            </p:grpSpPr>
            <p:sp>
              <p:nvSpPr>
                <p:cNvPr id="4582" name="Google Shape;4582;p13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3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135"/>
              <p:cNvGrpSpPr/>
              <p:nvPr/>
            </p:nvGrpSpPr>
            <p:grpSpPr>
              <a:xfrm>
                <a:off x="4525124" y="3207774"/>
                <a:ext cx="37783" cy="32420"/>
                <a:chOff x="4525124" y="3207774"/>
                <a:chExt cx="37783" cy="32420"/>
              </a:xfrm>
            </p:grpSpPr>
            <p:sp>
              <p:nvSpPr>
                <p:cNvPr id="4585" name="Google Shape;4585;p13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3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7" name="Google Shape;4587;p135"/>
              <p:cNvGrpSpPr/>
              <p:nvPr/>
            </p:nvGrpSpPr>
            <p:grpSpPr>
              <a:xfrm>
                <a:off x="4440544" y="3176479"/>
                <a:ext cx="31499" cy="26898"/>
                <a:chOff x="4440544" y="3176479"/>
                <a:chExt cx="31499" cy="26898"/>
              </a:xfrm>
            </p:grpSpPr>
            <p:sp>
              <p:nvSpPr>
                <p:cNvPr id="4588" name="Google Shape;4588;p13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3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135"/>
              <p:cNvGrpSpPr/>
              <p:nvPr/>
            </p:nvGrpSpPr>
            <p:grpSpPr>
              <a:xfrm>
                <a:off x="4350545" y="3156400"/>
                <a:ext cx="31405" cy="27001"/>
                <a:chOff x="4350545" y="3156400"/>
                <a:chExt cx="31405" cy="27001"/>
              </a:xfrm>
            </p:grpSpPr>
            <p:sp>
              <p:nvSpPr>
                <p:cNvPr id="4591" name="Google Shape;4591;p13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3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3" name="Google Shape;4593;p135"/>
              <p:cNvGrpSpPr/>
              <p:nvPr/>
            </p:nvGrpSpPr>
            <p:grpSpPr>
              <a:xfrm>
                <a:off x="4376703" y="3255058"/>
                <a:ext cx="31405" cy="27001"/>
                <a:chOff x="4376703" y="3255058"/>
                <a:chExt cx="31405" cy="27001"/>
              </a:xfrm>
            </p:grpSpPr>
            <p:sp>
              <p:nvSpPr>
                <p:cNvPr id="4594" name="Google Shape;4594;p13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3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135"/>
              <p:cNvGrpSpPr/>
              <p:nvPr/>
            </p:nvGrpSpPr>
            <p:grpSpPr>
              <a:xfrm>
                <a:off x="4331322" y="3283656"/>
                <a:ext cx="31405" cy="26945"/>
                <a:chOff x="4331322" y="3283656"/>
                <a:chExt cx="31405" cy="26945"/>
              </a:xfrm>
            </p:grpSpPr>
            <p:sp>
              <p:nvSpPr>
                <p:cNvPr id="4597" name="Google Shape;4597;p13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3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9" name="Google Shape;4599;p135"/>
              <p:cNvGrpSpPr/>
              <p:nvPr/>
            </p:nvGrpSpPr>
            <p:grpSpPr>
              <a:xfrm>
                <a:off x="4380510" y="3065882"/>
                <a:ext cx="31405" cy="26938"/>
                <a:chOff x="4380510" y="3065882"/>
                <a:chExt cx="31405" cy="26938"/>
              </a:xfrm>
            </p:grpSpPr>
            <p:sp>
              <p:nvSpPr>
                <p:cNvPr id="4600" name="Google Shape;4600;p13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3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02" name="Google Shape;4602;p135"/>
            <p:cNvGrpSpPr/>
            <p:nvPr/>
          </p:nvGrpSpPr>
          <p:grpSpPr>
            <a:xfrm>
              <a:off x="4558998" y="3188237"/>
              <a:ext cx="1280131" cy="1052746"/>
              <a:chOff x="4558998" y="3188237"/>
              <a:chExt cx="1280131" cy="1052746"/>
            </a:xfrm>
          </p:grpSpPr>
          <p:sp>
            <p:nvSpPr>
              <p:cNvPr id="4603" name="Google Shape;4603;p13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4" name="Google Shape;4604;p135"/>
              <p:cNvGrpSpPr/>
              <p:nvPr/>
            </p:nvGrpSpPr>
            <p:grpSpPr>
              <a:xfrm>
                <a:off x="4579164" y="3203653"/>
                <a:ext cx="1244833" cy="1020397"/>
                <a:chOff x="4579164" y="3203653"/>
                <a:chExt cx="1244833" cy="1020397"/>
              </a:xfrm>
            </p:grpSpPr>
            <p:sp>
              <p:nvSpPr>
                <p:cNvPr id="4605" name="Google Shape;4605;p13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3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7" name="Google Shape;4607;p135"/>
                <p:cNvGrpSpPr/>
                <p:nvPr/>
              </p:nvGrpSpPr>
              <p:grpSpPr>
                <a:xfrm>
                  <a:off x="4579164" y="3203653"/>
                  <a:ext cx="1244833" cy="1020397"/>
                  <a:chOff x="4579164" y="3203653"/>
                  <a:chExt cx="1244833" cy="1020397"/>
                </a:xfrm>
              </p:grpSpPr>
              <p:sp>
                <p:nvSpPr>
                  <p:cNvPr id="4608" name="Google Shape;4608;p13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3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0" name="Google Shape;4610;p135"/>
                  <p:cNvGrpSpPr/>
                  <p:nvPr/>
                </p:nvGrpSpPr>
                <p:grpSpPr>
                  <a:xfrm>
                    <a:off x="4579164" y="3203653"/>
                    <a:ext cx="1244833" cy="1020397"/>
                    <a:chOff x="4579164" y="3203653"/>
                    <a:chExt cx="1244833" cy="1020397"/>
                  </a:xfrm>
                </p:grpSpPr>
                <p:sp>
                  <p:nvSpPr>
                    <p:cNvPr id="4611" name="Google Shape;4611;p13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3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3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3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3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3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3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3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9" name="Google Shape;4619;p135"/>
                    <p:cNvGrpSpPr/>
                    <p:nvPr/>
                  </p:nvGrpSpPr>
                  <p:grpSpPr>
                    <a:xfrm>
                      <a:off x="4579164" y="3203653"/>
                      <a:ext cx="1244833" cy="1020397"/>
                      <a:chOff x="4579164" y="3203653"/>
                      <a:chExt cx="1244833" cy="1020397"/>
                    </a:xfrm>
                  </p:grpSpPr>
                  <p:sp>
                    <p:nvSpPr>
                      <p:cNvPr id="4620" name="Google Shape;4620;p13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3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3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3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3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3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3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3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3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3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3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3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3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3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4" name="Google Shape;4634;p135"/>
                      <p:cNvGrpSpPr/>
                      <p:nvPr/>
                    </p:nvGrpSpPr>
                    <p:grpSpPr>
                      <a:xfrm>
                        <a:off x="4579164" y="3203653"/>
                        <a:ext cx="1244833" cy="1020397"/>
                        <a:chOff x="4579164" y="3203653"/>
                        <a:chExt cx="1244833" cy="1020397"/>
                      </a:xfrm>
                    </p:grpSpPr>
                    <p:sp>
                      <p:nvSpPr>
                        <p:cNvPr id="4635" name="Google Shape;4635;p13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3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3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3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3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3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3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3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3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3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3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3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3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3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3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3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3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3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3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3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3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3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3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3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9" name="Google Shape;4659;p135"/>
                        <p:cNvGrpSpPr/>
                        <p:nvPr/>
                      </p:nvGrpSpPr>
                      <p:grpSpPr>
                        <a:xfrm>
                          <a:off x="4579164" y="3203653"/>
                          <a:ext cx="1244833" cy="1020397"/>
                          <a:chOff x="4579164" y="3203653"/>
                          <a:chExt cx="1244833" cy="1020397"/>
                        </a:xfrm>
                      </p:grpSpPr>
                      <p:sp>
                        <p:nvSpPr>
                          <p:cNvPr id="4660" name="Google Shape;4660;p13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1" name="Google Shape;4661;p135"/>
                          <p:cNvGrpSpPr/>
                          <p:nvPr/>
                        </p:nvGrpSpPr>
                        <p:grpSpPr>
                          <a:xfrm>
                            <a:off x="4579164" y="3203653"/>
                            <a:ext cx="1244833" cy="1020397"/>
                            <a:chOff x="4579164" y="3203653"/>
                            <a:chExt cx="1244833" cy="1020397"/>
                          </a:xfrm>
                        </p:grpSpPr>
                        <p:sp>
                          <p:nvSpPr>
                            <p:cNvPr id="4662" name="Google Shape;4662;p13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3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3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3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3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3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3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9" name="Google Shape;4669;p135"/>
                            <p:cNvGrpSpPr/>
                            <p:nvPr/>
                          </p:nvGrpSpPr>
                          <p:grpSpPr>
                            <a:xfrm>
                              <a:off x="4579164" y="3203653"/>
                              <a:ext cx="1244833" cy="1020397"/>
                              <a:chOff x="4579164" y="3203653"/>
                              <a:chExt cx="1244833" cy="1020397"/>
                            </a:xfrm>
                          </p:grpSpPr>
                          <p:sp>
                            <p:nvSpPr>
                              <p:cNvPr id="4670" name="Google Shape;4670;p13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3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3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3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3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3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3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3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3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3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3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3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3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3" name="Google Shape;4683;p135"/>
                              <p:cNvGrpSpPr/>
                              <p:nvPr/>
                            </p:nvGrpSpPr>
                            <p:grpSpPr>
                              <a:xfrm>
                                <a:off x="4579164" y="3203653"/>
                                <a:ext cx="1244833" cy="1020397"/>
                                <a:chOff x="4579164" y="3203653"/>
                                <a:chExt cx="1244833" cy="1020397"/>
                              </a:xfrm>
                            </p:grpSpPr>
                            <p:sp>
                              <p:nvSpPr>
                                <p:cNvPr id="4684" name="Google Shape;4684;p13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3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3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3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3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3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3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1" name="Google Shape;4691;p135"/>
                                <p:cNvGrpSpPr/>
                                <p:nvPr/>
                              </p:nvGrpSpPr>
                              <p:grpSpPr>
                                <a:xfrm>
                                  <a:off x="4579164" y="3203653"/>
                                  <a:ext cx="1244833" cy="1020397"/>
                                  <a:chOff x="4579164" y="3203653"/>
                                  <a:chExt cx="1244833" cy="1020397"/>
                                </a:xfrm>
                              </p:grpSpPr>
                              <p:sp>
                                <p:nvSpPr>
                                  <p:cNvPr id="4692" name="Google Shape;4692;p13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3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3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3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3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7" name="Google Shape;4697;p135"/>
                                  <p:cNvGrpSpPr/>
                                  <p:nvPr/>
                                </p:nvGrpSpPr>
                                <p:grpSpPr>
                                  <a:xfrm>
                                    <a:off x="4579164" y="3203653"/>
                                    <a:ext cx="1244833" cy="1020397"/>
                                    <a:chOff x="4579164" y="3203653"/>
                                    <a:chExt cx="1244833" cy="1020397"/>
                                  </a:xfrm>
                                </p:grpSpPr>
                                <p:sp>
                                  <p:nvSpPr>
                                    <p:cNvPr id="4698" name="Google Shape;4698;p13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3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3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3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02" name="Google Shape;4702;p13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3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3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05" name="Google Shape;4705;p13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06" name="Google Shape;4706;p135"/>
              <p:cNvGrpSpPr/>
              <p:nvPr/>
            </p:nvGrpSpPr>
            <p:grpSpPr>
              <a:xfrm>
                <a:off x="4595437" y="3598775"/>
                <a:ext cx="37776" cy="32451"/>
                <a:chOff x="4595437" y="3598775"/>
                <a:chExt cx="37776" cy="32451"/>
              </a:xfrm>
            </p:grpSpPr>
            <p:sp>
              <p:nvSpPr>
                <p:cNvPr id="4707" name="Google Shape;4707;p13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3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9" name="Google Shape;4709;p135"/>
              <p:cNvGrpSpPr/>
              <p:nvPr/>
            </p:nvGrpSpPr>
            <p:grpSpPr>
              <a:xfrm>
                <a:off x="4641864" y="3524443"/>
                <a:ext cx="37776" cy="32380"/>
                <a:chOff x="4641864" y="3524443"/>
                <a:chExt cx="37776" cy="32380"/>
              </a:xfrm>
            </p:grpSpPr>
            <p:sp>
              <p:nvSpPr>
                <p:cNvPr id="4710" name="Google Shape;4710;p13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3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2" name="Google Shape;4712;p135"/>
              <p:cNvGrpSpPr/>
              <p:nvPr/>
            </p:nvGrpSpPr>
            <p:grpSpPr>
              <a:xfrm>
                <a:off x="4648431" y="3893901"/>
                <a:ext cx="37776" cy="32357"/>
                <a:chOff x="4648431" y="3893901"/>
                <a:chExt cx="37776" cy="32357"/>
              </a:xfrm>
            </p:grpSpPr>
            <p:sp>
              <p:nvSpPr>
                <p:cNvPr id="4713" name="Google Shape;4713;p13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3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5" name="Google Shape;4715;p135"/>
              <p:cNvGrpSpPr/>
              <p:nvPr/>
            </p:nvGrpSpPr>
            <p:grpSpPr>
              <a:xfrm>
                <a:off x="4567752" y="3722908"/>
                <a:ext cx="37870" cy="32380"/>
                <a:chOff x="4567752" y="3722908"/>
                <a:chExt cx="37870" cy="32380"/>
              </a:xfrm>
            </p:grpSpPr>
            <p:sp>
              <p:nvSpPr>
                <p:cNvPr id="4716" name="Google Shape;4716;p13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3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18" name="Google Shape;4718;p135"/>
              <p:cNvGrpSpPr/>
              <p:nvPr/>
            </p:nvGrpSpPr>
            <p:grpSpPr>
              <a:xfrm>
                <a:off x="4617506" y="3652052"/>
                <a:ext cx="37783" cy="32357"/>
                <a:chOff x="4617506" y="3652052"/>
                <a:chExt cx="37783" cy="32357"/>
              </a:xfrm>
            </p:grpSpPr>
            <p:sp>
              <p:nvSpPr>
                <p:cNvPr id="4719" name="Google Shape;4719;p13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3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1" name="Google Shape;4721;p135"/>
              <p:cNvGrpSpPr/>
              <p:nvPr/>
            </p:nvGrpSpPr>
            <p:grpSpPr>
              <a:xfrm>
                <a:off x="4739005" y="3554149"/>
                <a:ext cx="37870" cy="32357"/>
                <a:chOff x="4739005" y="3554149"/>
                <a:chExt cx="37870" cy="32357"/>
              </a:xfrm>
            </p:grpSpPr>
            <p:sp>
              <p:nvSpPr>
                <p:cNvPr id="4722" name="Google Shape;4722;p13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3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135"/>
              <p:cNvGrpSpPr/>
              <p:nvPr/>
            </p:nvGrpSpPr>
            <p:grpSpPr>
              <a:xfrm>
                <a:off x="4806557" y="3630258"/>
                <a:ext cx="37776" cy="32364"/>
                <a:chOff x="4806557" y="3630258"/>
                <a:chExt cx="37776" cy="32364"/>
              </a:xfrm>
            </p:grpSpPr>
            <p:sp>
              <p:nvSpPr>
                <p:cNvPr id="4725" name="Google Shape;4725;p13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3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7" name="Google Shape;4727;p135"/>
              <p:cNvGrpSpPr/>
              <p:nvPr/>
            </p:nvGrpSpPr>
            <p:grpSpPr>
              <a:xfrm>
                <a:off x="4737007" y="4004357"/>
                <a:ext cx="37870" cy="32357"/>
                <a:chOff x="4737007" y="4004357"/>
                <a:chExt cx="37870" cy="32357"/>
              </a:xfrm>
            </p:grpSpPr>
            <p:sp>
              <p:nvSpPr>
                <p:cNvPr id="4728" name="Google Shape;4728;p13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3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0" name="Google Shape;4730;p135"/>
              <p:cNvGrpSpPr/>
              <p:nvPr/>
            </p:nvGrpSpPr>
            <p:grpSpPr>
              <a:xfrm>
                <a:off x="4773634" y="4208627"/>
                <a:ext cx="37776" cy="32357"/>
                <a:chOff x="4773634" y="4208627"/>
                <a:chExt cx="37776" cy="32357"/>
              </a:xfrm>
            </p:grpSpPr>
            <p:sp>
              <p:nvSpPr>
                <p:cNvPr id="4731" name="Google Shape;4731;p13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3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135"/>
              <p:cNvGrpSpPr/>
              <p:nvPr/>
            </p:nvGrpSpPr>
            <p:grpSpPr>
              <a:xfrm>
                <a:off x="4888282" y="4074764"/>
                <a:ext cx="37776" cy="32451"/>
                <a:chOff x="4888282" y="4074764"/>
                <a:chExt cx="37776" cy="32451"/>
              </a:xfrm>
            </p:grpSpPr>
            <p:sp>
              <p:nvSpPr>
                <p:cNvPr id="4734" name="Google Shape;4734;p13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3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6" name="Google Shape;4736;p135"/>
              <p:cNvGrpSpPr/>
              <p:nvPr/>
            </p:nvGrpSpPr>
            <p:grpSpPr>
              <a:xfrm>
                <a:off x="4901315" y="3804271"/>
                <a:ext cx="37776" cy="32364"/>
                <a:chOff x="4901315" y="3804271"/>
                <a:chExt cx="37776" cy="32364"/>
              </a:xfrm>
            </p:grpSpPr>
            <p:sp>
              <p:nvSpPr>
                <p:cNvPr id="4737" name="Google Shape;4737;p13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3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135"/>
              <p:cNvGrpSpPr/>
              <p:nvPr/>
            </p:nvGrpSpPr>
            <p:grpSpPr>
              <a:xfrm>
                <a:off x="4866394" y="3715035"/>
                <a:ext cx="37846" cy="32357"/>
                <a:chOff x="4866394" y="3715035"/>
                <a:chExt cx="37846" cy="32357"/>
              </a:xfrm>
            </p:grpSpPr>
            <p:sp>
              <p:nvSpPr>
                <p:cNvPr id="4740" name="Google Shape;4740;p13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3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2" name="Google Shape;4742;p135"/>
              <p:cNvGrpSpPr/>
              <p:nvPr/>
            </p:nvGrpSpPr>
            <p:grpSpPr>
              <a:xfrm>
                <a:off x="4979233" y="3839798"/>
                <a:ext cx="37878" cy="32420"/>
                <a:chOff x="4979233" y="3839798"/>
                <a:chExt cx="37878" cy="32420"/>
              </a:xfrm>
            </p:grpSpPr>
            <p:sp>
              <p:nvSpPr>
                <p:cNvPr id="4743" name="Google Shape;4743;p13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3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5" name="Google Shape;4745;p135"/>
              <p:cNvGrpSpPr/>
              <p:nvPr/>
            </p:nvGrpSpPr>
            <p:grpSpPr>
              <a:xfrm>
                <a:off x="4790662" y="3679147"/>
                <a:ext cx="37783" cy="32380"/>
                <a:chOff x="4790662" y="3679147"/>
                <a:chExt cx="37783" cy="32380"/>
              </a:xfrm>
            </p:grpSpPr>
            <p:sp>
              <p:nvSpPr>
                <p:cNvPr id="4746" name="Google Shape;4746;p13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3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8" name="Google Shape;4748;p135"/>
              <p:cNvGrpSpPr/>
              <p:nvPr/>
            </p:nvGrpSpPr>
            <p:grpSpPr>
              <a:xfrm>
                <a:off x="4857263" y="3557861"/>
                <a:ext cx="37776" cy="32357"/>
                <a:chOff x="4857263" y="3557861"/>
                <a:chExt cx="37776" cy="32357"/>
              </a:xfrm>
            </p:grpSpPr>
            <p:sp>
              <p:nvSpPr>
                <p:cNvPr id="4749" name="Google Shape;4749;p13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3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1" name="Google Shape;4751;p135"/>
              <p:cNvGrpSpPr/>
              <p:nvPr/>
            </p:nvGrpSpPr>
            <p:grpSpPr>
              <a:xfrm>
                <a:off x="4883902" y="3648033"/>
                <a:ext cx="37783" cy="32380"/>
                <a:chOff x="4883902" y="3648033"/>
                <a:chExt cx="37783" cy="32380"/>
              </a:xfrm>
            </p:grpSpPr>
            <p:sp>
              <p:nvSpPr>
                <p:cNvPr id="4752" name="Google Shape;4752;p13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3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4" name="Google Shape;4754;p135"/>
              <p:cNvGrpSpPr/>
              <p:nvPr/>
            </p:nvGrpSpPr>
            <p:grpSpPr>
              <a:xfrm>
                <a:off x="4907780" y="3347220"/>
                <a:ext cx="37878" cy="32357"/>
                <a:chOff x="4907780" y="3347220"/>
                <a:chExt cx="37878" cy="32357"/>
              </a:xfrm>
            </p:grpSpPr>
            <p:sp>
              <p:nvSpPr>
                <p:cNvPr id="4755" name="Google Shape;4755;p13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3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7" name="Google Shape;4757;p135"/>
              <p:cNvGrpSpPr/>
              <p:nvPr/>
            </p:nvGrpSpPr>
            <p:grpSpPr>
              <a:xfrm>
                <a:off x="5065048" y="3738150"/>
                <a:ext cx="37783" cy="32364"/>
                <a:chOff x="5065048" y="3738150"/>
                <a:chExt cx="37783" cy="32364"/>
              </a:xfrm>
            </p:grpSpPr>
            <p:sp>
              <p:nvSpPr>
                <p:cNvPr id="4758" name="Google Shape;4758;p13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3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0" name="Google Shape;4760;p135"/>
              <p:cNvGrpSpPr/>
              <p:nvPr/>
            </p:nvGrpSpPr>
            <p:grpSpPr>
              <a:xfrm>
                <a:off x="5071616" y="3284615"/>
                <a:ext cx="37783" cy="32357"/>
                <a:chOff x="5071616" y="3284615"/>
                <a:chExt cx="37783" cy="32357"/>
              </a:xfrm>
            </p:grpSpPr>
            <p:sp>
              <p:nvSpPr>
                <p:cNvPr id="4761" name="Google Shape;4761;p13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3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3" name="Google Shape;4763;p135"/>
              <p:cNvGrpSpPr/>
              <p:nvPr/>
            </p:nvGrpSpPr>
            <p:grpSpPr>
              <a:xfrm>
                <a:off x="5389291" y="3759921"/>
                <a:ext cx="37783" cy="32380"/>
                <a:chOff x="5389291" y="3759921"/>
                <a:chExt cx="37783" cy="32380"/>
              </a:xfrm>
            </p:grpSpPr>
            <p:sp>
              <p:nvSpPr>
                <p:cNvPr id="4764" name="Google Shape;4764;p13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3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6" name="Google Shape;4766;p135"/>
              <p:cNvGrpSpPr/>
              <p:nvPr/>
            </p:nvGrpSpPr>
            <p:grpSpPr>
              <a:xfrm>
                <a:off x="5431534" y="3632932"/>
                <a:ext cx="37878" cy="32451"/>
                <a:chOff x="5431534" y="3632932"/>
                <a:chExt cx="37878" cy="32451"/>
              </a:xfrm>
            </p:grpSpPr>
            <p:sp>
              <p:nvSpPr>
                <p:cNvPr id="4767" name="Google Shape;4767;p13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3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9" name="Google Shape;4769;p135"/>
              <p:cNvGrpSpPr/>
              <p:nvPr/>
            </p:nvGrpSpPr>
            <p:grpSpPr>
              <a:xfrm>
                <a:off x="5540755" y="3544829"/>
                <a:ext cx="37783" cy="32357"/>
                <a:chOff x="5540755" y="3544829"/>
                <a:chExt cx="37783" cy="32357"/>
              </a:xfrm>
            </p:grpSpPr>
            <p:sp>
              <p:nvSpPr>
                <p:cNvPr id="4770" name="Google Shape;4770;p13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3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135"/>
              <p:cNvGrpSpPr/>
              <p:nvPr/>
            </p:nvGrpSpPr>
            <p:grpSpPr>
              <a:xfrm>
                <a:off x="5579293" y="3412107"/>
                <a:ext cx="37776" cy="32357"/>
                <a:chOff x="5579293" y="3412107"/>
                <a:chExt cx="37776" cy="32357"/>
              </a:xfrm>
            </p:grpSpPr>
            <p:sp>
              <p:nvSpPr>
                <p:cNvPr id="4773" name="Google Shape;4773;p13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3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135"/>
              <p:cNvGrpSpPr/>
              <p:nvPr/>
            </p:nvGrpSpPr>
            <p:grpSpPr>
              <a:xfrm>
                <a:off x="5801346" y="3284615"/>
                <a:ext cx="37783" cy="32357"/>
                <a:chOff x="5801346" y="3284615"/>
                <a:chExt cx="37783" cy="32357"/>
              </a:xfrm>
            </p:grpSpPr>
            <p:sp>
              <p:nvSpPr>
                <p:cNvPr id="4776" name="Google Shape;4776;p13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3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135"/>
              <p:cNvGrpSpPr/>
              <p:nvPr/>
            </p:nvGrpSpPr>
            <p:grpSpPr>
              <a:xfrm>
                <a:off x="5763578" y="3399067"/>
                <a:ext cx="37776" cy="32364"/>
                <a:chOff x="5763578" y="3399067"/>
                <a:chExt cx="37776" cy="32364"/>
              </a:xfrm>
            </p:grpSpPr>
            <p:sp>
              <p:nvSpPr>
                <p:cNvPr id="4779" name="Google Shape;4779;p13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3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135"/>
              <p:cNvGrpSpPr/>
              <p:nvPr/>
            </p:nvGrpSpPr>
            <p:grpSpPr>
              <a:xfrm>
                <a:off x="5395858" y="3230952"/>
                <a:ext cx="37776" cy="32364"/>
                <a:chOff x="5395858" y="3230952"/>
                <a:chExt cx="37776" cy="32364"/>
              </a:xfrm>
            </p:grpSpPr>
            <p:sp>
              <p:nvSpPr>
                <p:cNvPr id="4782" name="Google Shape;4782;p13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3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4" name="Google Shape;4784;p135"/>
              <p:cNvGrpSpPr/>
              <p:nvPr/>
            </p:nvGrpSpPr>
            <p:grpSpPr>
              <a:xfrm>
                <a:off x="5264088" y="3188237"/>
                <a:ext cx="37776" cy="32357"/>
                <a:chOff x="5264088" y="3188237"/>
                <a:chExt cx="37776" cy="32357"/>
              </a:xfrm>
            </p:grpSpPr>
            <p:sp>
              <p:nvSpPr>
                <p:cNvPr id="4785" name="Google Shape;4785;p13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3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7" name="Google Shape;4787;p135"/>
              <p:cNvGrpSpPr/>
              <p:nvPr/>
            </p:nvGrpSpPr>
            <p:grpSpPr>
              <a:xfrm>
                <a:off x="5585758" y="3237425"/>
                <a:ext cx="37878" cy="32357"/>
                <a:chOff x="5585758" y="3237425"/>
                <a:chExt cx="37878" cy="32357"/>
              </a:xfrm>
            </p:grpSpPr>
            <p:sp>
              <p:nvSpPr>
                <p:cNvPr id="4788" name="Google Shape;4788;p13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3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135"/>
              <p:cNvGrpSpPr/>
              <p:nvPr/>
            </p:nvGrpSpPr>
            <p:grpSpPr>
              <a:xfrm>
                <a:off x="4874196" y="3291088"/>
                <a:ext cx="37878" cy="32451"/>
                <a:chOff x="4874196" y="3291088"/>
                <a:chExt cx="37878" cy="32451"/>
              </a:xfrm>
            </p:grpSpPr>
            <p:sp>
              <p:nvSpPr>
                <p:cNvPr id="4791" name="Google Shape;4791;p13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3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3" name="Google Shape;4793;p135"/>
              <p:cNvGrpSpPr/>
              <p:nvPr/>
            </p:nvGrpSpPr>
            <p:grpSpPr>
              <a:xfrm>
                <a:off x="5197770" y="3785466"/>
                <a:ext cx="37783" cy="32427"/>
                <a:chOff x="5197770" y="3785466"/>
                <a:chExt cx="37783" cy="32427"/>
              </a:xfrm>
            </p:grpSpPr>
            <p:sp>
              <p:nvSpPr>
                <p:cNvPr id="4794" name="Google Shape;4794;p13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3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35"/>
              <p:cNvGrpSpPr/>
              <p:nvPr/>
            </p:nvGrpSpPr>
            <p:grpSpPr>
              <a:xfrm>
                <a:off x="5177699" y="3492117"/>
                <a:ext cx="37776" cy="32357"/>
                <a:chOff x="5177699" y="3492117"/>
                <a:chExt cx="37776" cy="32357"/>
              </a:xfrm>
            </p:grpSpPr>
            <p:sp>
              <p:nvSpPr>
                <p:cNvPr id="4797" name="Google Shape;4797;p13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3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9" name="Google Shape;4799;p135"/>
              <p:cNvGrpSpPr/>
              <p:nvPr/>
            </p:nvGrpSpPr>
            <p:grpSpPr>
              <a:xfrm>
                <a:off x="5349431" y="3622346"/>
                <a:ext cx="37870" cy="32380"/>
                <a:chOff x="5349431" y="3622346"/>
                <a:chExt cx="37870" cy="32380"/>
              </a:xfrm>
            </p:grpSpPr>
            <p:sp>
              <p:nvSpPr>
                <p:cNvPr id="4800" name="Google Shape;4800;p13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3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2" name="Google Shape;4802;p135"/>
              <p:cNvGrpSpPr/>
              <p:nvPr/>
            </p:nvGrpSpPr>
            <p:grpSpPr>
              <a:xfrm>
                <a:off x="5068855" y="3563980"/>
                <a:ext cx="53954" cy="46223"/>
                <a:chOff x="5068855" y="3563980"/>
                <a:chExt cx="53954" cy="46223"/>
              </a:xfrm>
            </p:grpSpPr>
            <p:sp>
              <p:nvSpPr>
                <p:cNvPr id="4803" name="Google Shape;4803;p13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3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5" name="Google Shape;4805;p135"/>
              <p:cNvGrpSpPr/>
              <p:nvPr/>
            </p:nvGrpSpPr>
            <p:grpSpPr>
              <a:xfrm>
                <a:off x="5037654" y="3392507"/>
                <a:ext cx="37870" cy="32451"/>
                <a:chOff x="5037654" y="3392507"/>
                <a:chExt cx="37870" cy="32451"/>
              </a:xfrm>
            </p:grpSpPr>
            <p:sp>
              <p:nvSpPr>
                <p:cNvPr id="4806" name="Google Shape;4806;p13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3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8" name="Google Shape;4808;p135"/>
              <p:cNvGrpSpPr/>
              <p:nvPr/>
            </p:nvGrpSpPr>
            <p:grpSpPr>
              <a:xfrm>
                <a:off x="5456560" y="3368629"/>
                <a:ext cx="37870" cy="32451"/>
                <a:chOff x="5456560" y="3368629"/>
                <a:chExt cx="37870" cy="32451"/>
              </a:xfrm>
            </p:grpSpPr>
            <p:sp>
              <p:nvSpPr>
                <p:cNvPr id="4809" name="Google Shape;4809;p13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3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35"/>
              <p:cNvGrpSpPr/>
              <p:nvPr/>
            </p:nvGrpSpPr>
            <p:grpSpPr>
              <a:xfrm>
                <a:off x="4755749" y="3501516"/>
                <a:ext cx="46246" cy="39608"/>
                <a:chOff x="4755749" y="3501516"/>
                <a:chExt cx="46246" cy="39608"/>
              </a:xfrm>
            </p:grpSpPr>
            <p:sp>
              <p:nvSpPr>
                <p:cNvPr id="4812" name="Google Shape;4812;p13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3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4" name="Google Shape;4814;p135"/>
              <p:cNvGrpSpPr/>
              <p:nvPr/>
            </p:nvGrpSpPr>
            <p:grpSpPr>
              <a:xfrm>
                <a:off x="4681346" y="3485582"/>
                <a:ext cx="37783" cy="32427"/>
                <a:chOff x="4681346" y="3485582"/>
                <a:chExt cx="37783" cy="32427"/>
              </a:xfrm>
            </p:grpSpPr>
            <p:sp>
              <p:nvSpPr>
                <p:cNvPr id="4815" name="Google Shape;4815;p13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3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135"/>
              <p:cNvGrpSpPr/>
              <p:nvPr/>
            </p:nvGrpSpPr>
            <p:grpSpPr>
              <a:xfrm>
                <a:off x="4767067" y="3291088"/>
                <a:ext cx="37878" cy="32451"/>
                <a:chOff x="4767067" y="3291088"/>
                <a:chExt cx="37878" cy="32451"/>
              </a:xfrm>
            </p:grpSpPr>
            <p:sp>
              <p:nvSpPr>
                <p:cNvPr id="4818" name="Google Shape;4818;p13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3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0" name="Google Shape;4820;p135"/>
              <p:cNvGrpSpPr/>
              <p:nvPr/>
            </p:nvGrpSpPr>
            <p:grpSpPr>
              <a:xfrm>
                <a:off x="4687819" y="3405539"/>
                <a:ext cx="37776" cy="32451"/>
                <a:chOff x="4687819" y="3405539"/>
                <a:chExt cx="37776" cy="32451"/>
              </a:xfrm>
            </p:grpSpPr>
            <p:sp>
              <p:nvSpPr>
                <p:cNvPr id="4821" name="Google Shape;4821;p13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3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135"/>
              <p:cNvGrpSpPr/>
              <p:nvPr/>
            </p:nvGrpSpPr>
            <p:grpSpPr>
              <a:xfrm>
                <a:off x="4923101" y="3444809"/>
                <a:ext cx="52813" cy="45318"/>
                <a:chOff x="4923101" y="3444809"/>
                <a:chExt cx="52813" cy="45318"/>
              </a:xfrm>
            </p:grpSpPr>
            <p:sp>
              <p:nvSpPr>
                <p:cNvPr id="4824" name="Google Shape;4824;p13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3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6" name="Google Shape;4826;p135"/>
              <p:cNvGrpSpPr/>
              <p:nvPr/>
            </p:nvGrpSpPr>
            <p:grpSpPr>
              <a:xfrm>
                <a:off x="4846040" y="3654750"/>
                <a:ext cx="31405" cy="26993"/>
                <a:chOff x="4846040" y="3654750"/>
                <a:chExt cx="31405" cy="26993"/>
              </a:xfrm>
            </p:grpSpPr>
            <p:sp>
              <p:nvSpPr>
                <p:cNvPr id="4827" name="Google Shape;4827;p13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3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9" name="Google Shape;4829;p135"/>
              <p:cNvGrpSpPr/>
              <p:nvPr/>
            </p:nvGrpSpPr>
            <p:grpSpPr>
              <a:xfrm>
                <a:off x="4925673" y="3691700"/>
                <a:ext cx="40253" cy="34472"/>
                <a:chOff x="4925673" y="3691700"/>
                <a:chExt cx="40253" cy="34472"/>
              </a:xfrm>
            </p:grpSpPr>
            <p:sp>
              <p:nvSpPr>
                <p:cNvPr id="4830" name="Google Shape;4830;p13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3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135"/>
              <p:cNvGrpSpPr/>
              <p:nvPr/>
            </p:nvGrpSpPr>
            <p:grpSpPr>
              <a:xfrm>
                <a:off x="4894653" y="3740848"/>
                <a:ext cx="31405" cy="26906"/>
                <a:chOff x="4894653" y="3740848"/>
                <a:chExt cx="31405" cy="26906"/>
              </a:xfrm>
            </p:grpSpPr>
            <p:sp>
              <p:nvSpPr>
                <p:cNvPr id="4833" name="Google Shape;4833;p13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3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5" name="Google Shape;4835;p135"/>
              <p:cNvGrpSpPr/>
              <p:nvPr/>
            </p:nvGrpSpPr>
            <p:grpSpPr>
              <a:xfrm>
                <a:off x="4962300" y="3696348"/>
                <a:ext cx="38255" cy="32773"/>
                <a:chOff x="4962300" y="3696348"/>
                <a:chExt cx="38255" cy="32773"/>
              </a:xfrm>
            </p:grpSpPr>
            <p:sp>
              <p:nvSpPr>
                <p:cNvPr id="4836" name="Google Shape;4836;p13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3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8" name="Google Shape;4838;p135"/>
              <p:cNvGrpSpPr/>
              <p:nvPr/>
            </p:nvGrpSpPr>
            <p:grpSpPr>
              <a:xfrm>
                <a:off x="4980185" y="3743349"/>
                <a:ext cx="31499" cy="26969"/>
                <a:chOff x="4980185" y="3743349"/>
                <a:chExt cx="31499" cy="26969"/>
              </a:xfrm>
            </p:grpSpPr>
            <p:sp>
              <p:nvSpPr>
                <p:cNvPr id="4839" name="Google Shape;4839;p13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3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1" name="Google Shape;4841;p135"/>
              <p:cNvGrpSpPr/>
              <p:nvPr/>
            </p:nvGrpSpPr>
            <p:grpSpPr>
              <a:xfrm>
                <a:off x="5013768" y="3734312"/>
                <a:ext cx="31499" cy="26969"/>
                <a:chOff x="5013768" y="3734312"/>
                <a:chExt cx="31499" cy="26969"/>
              </a:xfrm>
            </p:grpSpPr>
            <p:sp>
              <p:nvSpPr>
                <p:cNvPr id="4842" name="Google Shape;4842;p13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3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135"/>
              <p:cNvGrpSpPr/>
              <p:nvPr/>
            </p:nvGrpSpPr>
            <p:grpSpPr>
              <a:xfrm>
                <a:off x="5036703" y="3764545"/>
                <a:ext cx="31499" cy="26898"/>
                <a:chOff x="5036703" y="3764545"/>
                <a:chExt cx="31499" cy="26898"/>
              </a:xfrm>
            </p:grpSpPr>
            <p:sp>
              <p:nvSpPr>
                <p:cNvPr id="4845" name="Google Shape;4845;p13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3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7" name="Google Shape;4847;p135"/>
              <p:cNvGrpSpPr/>
              <p:nvPr/>
            </p:nvGrpSpPr>
            <p:grpSpPr>
              <a:xfrm>
                <a:off x="4953546" y="3768352"/>
                <a:ext cx="31405" cy="26898"/>
                <a:chOff x="4953546" y="3768352"/>
                <a:chExt cx="31405" cy="26898"/>
              </a:xfrm>
            </p:grpSpPr>
            <p:sp>
              <p:nvSpPr>
                <p:cNvPr id="4848" name="Google Shape;4848;p13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3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0" name="Google Shape;4850;p135"/>
              <p:cNvGrpSpPr/>
              <p:nvPr/>
            </p:nvGrpSpPr>
            <p:grpSpPr>
              <a:xfrm>
                <a:off x="4964770" y="3814016"/>
                <a:ext cx="31499" cy="26993"/>
                <a:chOff x="4964770" y="3814016"/>
                <a:chExt cx="31499" cy="26993"/>
              </a:xfrm>
            </p:grpSpPr>
            <p:sp>
              <p:nvSpPr>
                <p:cNvPr id="4851" name="Google Shape;4851;p13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3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135"/>
              <p:cNvGrpSpPr/>
              <p:nvPr/>
            </p:nvGrpSpPr>
            <p:grpSpPr>
              <a:xfrm>
                <a:off x="4923290" y="3800504"/>
                <a:ext cx="31468" cy="26898"/>
                <a:chOff x="4923290" y="3800504"/>
                <a:chExt cx="31468" cy="26898"/>
              </a:xfrm>
            </p:grpSpPr>
            <p:sp>
              <p:nvSpPr>
                <p:cNvPr id="4854" name="Google Shape;4854;p13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3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135"/>
              <p:cNvGrpSpPr/>
              <p:nvPr/>
            </p:nvGrpSpPr>
            <p:grpSpPr>
              <a:xfrm>
                <a:off x="5108534" y="3650943"/>
                <a:ext cx="31405" cy="26993"/>
                <a:chOff x="5108534" y="3650943"/>
                <a:chExt cx="31405" cy="26993"/>
              </a:xfrm>
            </p:grpSpPr>
            <p:sp>
              <p:nvSpPr>
                <p:cNvPr id="4857" name="Google Shape;4857;p13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3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35"/>
              <p:cNvGrpSpPr/>
              <p:nvPr/>
            </p:nvGrpSpPr>
            <p:grpSpPr>
              <a:xfrm>
                <a:off x="5119380" y="3760739"/>
                <a:ext cx="31499" cy="26993"/>
                <a:chOff x="5119380" y="3760739"/>
                <a:chExt cx="31499" cy="26993"/>
              </a:xfrm>
            </p:grpSpPr>
            <p:sp>
              <p:nvSpPr>
                <p:cNvPr id="4860" name="Google Shape;4860;p13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3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2" name="Google Shape;4862;p135"/>
              <p:cNvGrpSpPr/>
              <p:nvPr/>
            </p:nvGrpSpPr>
            <p:grpSpPr>
              <a:xfrm>
                <a:off x="5119380" y="3788235"/>
                <a:ext cx="31499" cy="26993"/>
                <a:chOff x="5119380" y="3788235"/>
                <a:chExt cx="31499" cy="26993"/>
              </a:xfrm>
            </p:grpSpPr>
            <p:sp>
              <p:nvSpPr>
                <p:cNvPr id="4863" name="Google Shape;4863;p13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3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5" name="Google Shape;4865;p135"/>
              <p:cNvGrpSpPr/>
              <p:nvPr/>
            </p:nvGrpSpPr>
            <p:grpSpPr>
              <a:xfrm>
                <a:off x="5158005" y="3875284"/>
                <a:ext cx="31405" cy="27001"/>
                <a:chOff x="5158005" y="3875284"/>
                <a:chExt cx="31405" cy="27001"/>
              </a:xfrm>
            </p:grpSpPr>
            <p:sp>
              <p:nvSpPr>
                <p:cNvPr id="4866" name="Google Shape;4866;p13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3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8" name="Google Shape;4868;p135"/>
              <p:cNvGrpSpPr/>
              <p:nvPr/>
            </p:nvGrpSpPr>
            <p:grpSpPr>
              <a:xfrm>
                <a:off x="5233163" y="3764545"/>
                <a:ext cx="31499" cy="26898"/>
                <a:chOff x="5233163" y="3764545"/>
                <a:chExt cx="31499" cy="26898"/>
              </a:xfrm>
            </p:grpSpPr>
            <p:sp>
              <p:nvSpPr>
                <p:cNvPr id="4869" name="Google Shape;4869;p13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3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1" name="Google Shape;4871;p135"/>
              <p:cNvGrpSpPr/>
              <p:nvPr/>
            </p:nvGrpSpPr>
            <p:grpSpPr>
              <a:xfrm>
                <a:off x="5276168" y="3805545"/>
                <a:ext cx="31499" cy="26906"/>
                <a:chOff x="5276168" y="3805545"/>
                <a:chExt cx="31499" cy="26906"/>
              </a:xfrm>
            </p:grpSpPr>
            <p:sp>
              <p:nvSpPr>
                <p:cNvPr id="4872" name="Google Shape;4872;p13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3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4" name="Google Shape;4874;p135"/>
              <p:cNvGrpSpPr/>
              <p:nvPr/>
            </p:nvGrpSpPr>
            <p:grpSpPr>
              <a:xfrm>
                <a:off x="5294053" y="3851933"/>
                <a:ext cx="31405" cy="26945"/>
                <a:chOff x="5294053" y="3851933"/>
                <a:chExt cx="31405" cy="26945"/>
              </a:xfrm>
            </p:grpSpPr>
            <p:sp>
              <p:nvSpPr>
                <p:cNvPr id="4875" name="Google Shape;4875;p13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3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135"/>
              <p:cNvGrpSpPr/>
              <p:nvPr/>
            </p:nvGrpSpPr>
            <p:grpSpPr>
              <a:xfrm>
                <a:off x="5341723" y="3851902"/>
                <a:ext cx="31405" cy="26977"/>
                <a:chOff x="5341723" y="3851902"/>
                <a:chExt cx="31405" cy="26977"/>
              </a:xfrm>
            </p:grpSpPr>
            <p:sp>
              <p:nvSpPr>
                <p:cNvPr id="4878" name="Google Shape;4878;p13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3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0" name="Google Shape;4880;p135"/>
              <p:cNvGrpSpPr/>
              <p:nvPr/>
            </p:nvGrpSpPr>
            <p:grpSpPr>
              <a:xfrm>
                <a:off x="5054871" y="3507855"/>
                <a:ext cx="31405" cy="26993"/>
                <a:chOff x="5054871" y="3507855"/>
                <a:chExt cx="31405" cy="26993"/>
              </a:xfrm>
            </p:grpSpPr>
            <p:sp>
              <p:nvSpPr>
                <p:cNvPr id="4881" name="Google Shape;4881;p13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3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3" name="Google Shape;4883;p135"/>
              <p:cNvGrpSpPr/>
              <p:nvPr/>
            </p:nvGrpSpPr>
            <p:grpSpPr>
              <a:xfrm>
                <a:off x="4876579" y="3675325"/>
                <a:ext cx="31405" cy="26969"/>
                <a:chOff x="4876579" y="3675325"/>
                <a:chExt cx="31405" cy="26969"/>
              </a:xfrm>
            </p:grpSpPr>
            <p:sp>
              <p:nvSpPr>
                <p:cNvPr id="4884" name="Google Shape;4884;p13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3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6" name="Google Shape;4886;p135"/>
              <p:cNvGrpSpPr/>
              <p:nvPr/>
            </p:nvGrpSpPr>
            <p:grpSpPr>
              <a:xfrm>
                <a:off x="4842233" y="3688333"/>
                <a:ext cx="31405" cy="26993"/>
                <a:chOff x="4842233" y="3688333"/>
                <a:chExt cx="31405" cy="26993"/>
              </a:xfrm>
            </p:grpSpPr>
            <p:sp>
              <p:nvSpPr>
                <p:cNvPr id="4887" name="Google Shape;4887;p13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3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9" name="Google Shape;4889;p135"/>
              <p:cNvGrpSpPr/>
              <p:nvPr/>
            </p:nvGrpSpPr>
            <p:grpSpPr>
              <a:xfrm>
                <a:off x="5187876" y="3608032"/>
                <a:ext cx="31405" cy="27001"/>
                <a:chOff x="5187876" y="3608032"/>
                <a:chExt cx="31405" cy="27001"/>
              </a:xfrm>
            </p:grpSpPr>
            <p:sp>
              <p:nvSpPr>
                <p:cNvPr id="4890" name="Google Shape;4890;p13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3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2" name="Google Shape;4892;p13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3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94" name="Google Shape;4894;p135"/>
              <p:cNvGrpSpPr/>
              <p:nvPr/>
            </p:nvGrpSpPr>
            <p:grpSpPr>
              <a:xfrm>
                <a:off x="5269224" y="3304167"/>
                <a:ext cx="40253" cy="34402"/>
                <a:chOff x="5269224" y="3304167"/>
                <a:chExt cx="40253" cy="34402"/>
              </a:xfrm>
            </p:grpSpPr>
            <p:sp>
              <p:nvSpPr>
                <p:cNvPr id="4895" name="Google Shape;4895;p13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3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135"/>
              <p:cNvGrpSpPr/>
              <p:nvPr/>
            </p:nvGrpSpPr>
            <p:grpSpPr>
              <a:xfrm>
                <a:off x="5327354" y="3476615"/>
                <a:ext cx="49864" cy="42723"/>
                <a:chOff x="5327354" y="3476615"/>
                <a:chExt cx="49864" cy="42723"/>
              </a:xfrm>
            </p:grpSpPr>
            <p:sp>
              <p:nvSpPr>
                <p:cNvPr id="4898" name="Google Shape;4898;p13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3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0" name="Google Shape;4900;p13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3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02" name="Google Shape;4902;p135"/>
              <p:cNvGrpSpPr/>
              <p:nvPr/>
            </p:nvGrpSpPr>
            <p:grpSpPr>
              <a:xfrm>
                <a:off x="5341723" y="3775957"/>
                <a:ext cx="31405" cy="26898"/>
                <a:chOff x="5341723" y="3775957"/>
                <a:chExt cx="31405" cy="26898"/>
              </a:xfrm>
            </p:grpSpPr>
            <p:sp>
              <p:nvSpPr>
                <p:cNvPr id="4903" name="Google Shape;4903;p13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3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5" name="Google Shape;4905;p135"/>
              <p:cNvGrpSpPr/>
              <p:nvPr/>
            </p:nvGrpSpPr>
            <p:grpSpPr>
              <a:xfrm>
                <a:off x="5439053" y="3699274"/>
                <a:ext cx="31405" cy="26898"/>
                <a:chOff x="5439053" y="3699274"/>
                <a:chExt cx="31405" cy="26898"/>
              </a:xfrm>
            </p:grpSpPr>
            <p:sp>
              <p:nvSpPr>
                <p:cNvPr id="4906" name="Google Shape;4906;p13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3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8" name="Google Shape;4908;p135"/>
              <p:cNvGrpSpPr/>
              <p:nvPr/>
            </p:nvGrpSpPr>
            <p:grpSpPr>
              <a:xfrm>
                <a:off x="5412414" y="3622307"/>
                <a:ext cx="31499" cy="26993"/>
                <a:chOff x="5412414" y="3622307"/>
                <a:chExt cx="31499" cy="26993"/>
              </a:xfrm>
            </p:grpSpPr>
            <p:sp>
              <p:nvSpPr>
                <p:cNvPr id="4909" name="Google Shape;4909;p13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3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1" name="Google Shape;4911;p135"/>
              <p:cNvGrpSpPr/>
              <p:nvPr/>
            </p:nvGrpSpPr>
            <p:grpSpPr>
              <a:xfrm>
                <a:off x="5476254" y="3473949"/>
                <a:ext cx="26835" cy="26930"/>
                <a:chOff x="5476254" y="3473949"/>
                <a:chExt cx="26835" cy="26930"/>
              </a:xfrm>
            </p:grpSpPr>
            <p:sp>
              <p:nvSpPr>
                <p:cNvPr id="4912" name="Google Shape;4912;p13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3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4" name="Google Shape;4914;p135"/>
              <p:cNvGrpSpPr/>
              <p:nvPr/>
            </p:nvGrpSpPr>
            <p:grpSpPr>
              <a:xfrm>
                <a:off x="5564547" y="3481594"/>
                <a:ext cx="31397" cy="26898"/>
                <a:chOff x="5564547" y="3481594"/>
                <a:chExt cx="31397" cy="26898"/>
              </a:xfrm>
            </p:grpSpPr>
            <p:sp>
              <p:nvSpPr>
                <p:cNvPr id="4915" name="Google Shape;4915;p13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3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7" name="Google Shape;4917;p135"/>
              <p:cNvGrpSpPr/>
              <p:nvPr/>
            </p:nvGrpSpPr>
            <p:grpSpPr>
              <a:xfrm>
                <a:off x="5534101" y="3470174"/>
                <a:ext cx="31397" cy="26906"/>
                <a:chOff x="5534101" y="3470174"/>
                <a:chExt cx="31397" cy="26906"/>
              </a:xfrm>
            </p:grpSpPr>
            <p:sp>
              <p:nvSpPr>
                <p:cNvPr id="4918" name="Google Shape;4918;p13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3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0" name="Google Shape;4920;p135"/>
              <p:cNvGrpSpPr/>
              <p:nvPr/>
            </p:nvGrpSpPr>
            <p:grpSpPr>
              <a:xfrm>
                <a:off x="5610879" y="3314486"/>
                <a:ext cx="31499" cy="26938"/>
                <a:chOff x="5610879" y="3314486"/>
                <a:chExt cx="31499" cy="26938"/>
              </a:xfrm>
            </p:grpSpPr>
            <p:sp>
              <p:nvSpPr>
                <p:cNvPr id="4921" name="Google Shape;4921;p13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3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3" name="Google Shape;4923;p135"/>
              <p:cNvGrpSpPr/>
              <p:nvPr/>
            </p:nvGrpSpPr>
            <p:grpSpPr>
              <a:xfrm>
                <a:off x="4834525" y="3501382"/>
                <a:ext cx="31499" cy="26898"/>
                <a:chOff x="4834525" y="3501382"/>
                <a:chExt cx="31499" cy="26898"/>
              </a:xfrm>
            </p:grpSpPr>
            <p:sp>
              <p:nvSpPr>
                <p:cNvPr id="4924" name="Google Shape;4924;p13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3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6" name="Google Shape;4926;p135"/>
              <p:cNvGrpSpPr/>
              <p:nvPr/>
            </p:nvGrpSpPr>
            <p:grpSpPr>
              <a:xfrm>
                <a:off x="4898460" y="3580158"/>
                <a:ext cx="31405" cy="26898"/>
                <a:chOff x="4898460" y="3580158"/>
                <a:chExt cx="31405" cy="26898"/>
              </a:xfrm>
            </p:grpSpPr>
            <p:sp>
              <p:nvSpPr>
                <p:cNvPr id="4927" name="Google Shape;4927;p13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3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135"/>
              <p:cNvGrpSpPr/>
              <p:nvPr/>
            </p:nvGrpSpPr>
            <p:grpSpPr>
              <a:xfrm>
                <a:off x="4882667" y="3608032"/>
                <a:ext cx="31499" cy="27001"/>
                <a:chOff x="4882667" y="3608032"/>
                <a:chExt cx="31499" cy="27001"/>
              </a:xfrm>
            </p:grpSpPr>
            <p:sp>
              <p:nvSpPr>
                <p:cNvPr id="4930" name="Google Shape;4930;p13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3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2" name="Google Shape;4932;p135"/>
              <p:cNvGrpSpPr/>
              <p:nvPr/>
            </p:nvGrpSpPr>
            <p:grpSpPr>
              <a:xfrm>
                <a:off x="4843373" y="3631407"/>
                <a:ext cx="16273" cy="16186"/>
                <a:chOff x="4843373" y="3631407"/>
                <a:chExt cx="16273" cy="16186"/>
              </a:xfrm>
            </p:grpSpPr>
            <p:sp>
              <p:nvSpPr>
                <p:cNvPr id="4933" name="Google Shape;4933;p13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3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5" name="Google Shape;4935;p135"/>
              <p:cNvGrpSpPr/>
              <p:nvPr/>
            </p:nvGrpSpPr>
            <p:grpSpPr>
              <a:xfrm>
                <a:off x="4727773" y="3591578"/>
                <a:ext cx="31499" cy="26898"/>
                <a:chOff x="4727773" y="3591578"/>
                <a:chExt cx="31499" cy="26898"/>
              </a:xfrm>
            </p:grpSpPr>
            <p:sp>
              <p:nvSpPr>
                <p:cNvPr id="4936" name="Google Shape;4936;p13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3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8" name="Google Shape;4938;p13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3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0" name="Google Shape;4940;p135"/>
              <p:cNvGrpSpPr/>
              <p:nvPr/>
            </p:nvGrpSpPr>
            <p:grpSpPr>
              <a:xfrm>
                <a:off x="4609421" y="3577398"/>
                <a:ext cx="31499" cy="27001"/>
                <a:chOff x="4609421" y="3577398"/>
                <a:chExt cx="31499" cy="27001"/>
              </a:xfrm>
            </p:grpSpPr>
            <p:sp>
              <p:nvSpPr>
                <p:cNvPr id="4941" name="Google Shape;4941;p13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3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135"/>
              <p:cNvGrpSpPr/>
              <p:nvPr/>
            </p:nvGrpSpPr>
            <p:grpSpPr>
              <a:xfrm>
                <a:off x="4649289" y="3577398"/>
                <a:ext cx="31499" cy="27001"/>
                <a:chOff x="4649289" y="3577398"/>
                <a:chExt cx="31499" cy="27001"/>
              </a:xfrm>
            </p:grpSpPr>
            <p:sp>
              <p:nvSpPr>
                <p:cNvPr id="4944" name="Google Shape;4944;p13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3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135"/>
              <p:cNvGrpSpPr/>
              <p:nvPr/>
            </p:nvGrpSpPr>
            <p:grpSpPr>
              <a:xfrm>
                <a:off x="4605614" y="3639523"/>
                <a:ext cx="31499" cy="26906"/>
                <a:chOff x="4605614" y="3639523"/>
                <a:chExt cx="31499" cy="26906"/>
              </a:xfrm>
            </p:grpSpPr>
            <p:sp>
              <p:nvSpPr>
                <p:cNvPr id="4947" name="Google Shape;4947;p13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3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135"/>
              <p:cNvGrpSpPr/>
              <p:nvPr/>
            </p:nvGrpSpPr>
            <p:grpSpPr>
              <a:xfrm>
                <a:off x="4785149" y="3618846"/>
                <a:ext cx="26930" cy="26843"/>
                <a:chOff x="4785149" y="3618846"/>
                <a:chExt cx="26930" cy="26843"/>
              </a:xfrm>
            </p:grpSpPr>
            <p:sp>
              <p:nvSpPr>
                <p:cNvPr id="4950" name="Google Shape;4950;p13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3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135"/>
              <p:cNvGrpSpPr/>
              <p:nvPr/>
            </p:nvGrpSpPr>
            <p:grpSpPr>
              <a:xfrm>
                <a:off x="4810167" y="3601567"/>
                <a:ext cx="31405" cy="26898"/>
                <a:chOff x="4810167" y="3601567"/>
                <a:chExt cx="31405" cy="26898"/>
              </a:xfrm>
            </p:grpSpPr>
            <p:sp>
              <p:nvSpPr>
                <p:cNvPr id="4953" name="Google Shape;4953;p13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3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135"/>
              <p:cNvGrpSpPr/>
              <p:nvPr/>
            </p:nvGrpSpPr>
            <p:grpSpPr>
              <a:xfrm>
                <a:off x="4831002" y="3373230"/>
                <a:ext cx="31405" cy="26898"/>
                <a:chOff x="4831002" y="3373230"/>
                <a:chExt cx="31405" cy="26898"/>
              </a:xfrm>
            </p:grpSpPr>
            <p:sp>
              <p:nvSpPr>
                <p:cNvPr id="4956" name="Google Shape;4956;p13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3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135"/>
              <p:cNvGrpSpPr/>
              <p:nvPr/>
            </p:nvGrpSpPr>
            <p:grpSpPr>
              <a:xfrm>
                <a:off x="4719311" y="3355054"/>
                <a:ext cx="31499" cy="27001"/>
                <a:chOff x="4719311" y="3355054"/>
                <a:chExt cx="31499" cy="27001"/>
              </a:xfrm>
            </p:grpSpPr>
            <p:sp>
              <p:nvSpPr>
                <p:cNvPr id="4959" name="Google Shape;4959;p13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3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135"/>
              <p:cNvGrpSpPr/>
              <p:nvPr/>
            </p:nvGrpSpPr>
            <p:grpSpPr>
              <a:xfrm>
                <a:off x="4798755" y="3450260"/>
                <a:ext cx="26930" cy="26930"/>
                <a:chOff x="4798755" y="3450260"/>
                <a:chExt cx="26930" cy="26930"/>
              </a:xfrm>
            </p:grpSpPr>
            <p:sp>
              <p:nvSpPr>
                <p:cNvPr id="4962" name="Google Shape;4962;p13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13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135"/>
              <p:cNvGrpSpPr/>
              <p:nvPr/>
            </p:nvGrpSpPr>
            <p:grpSpPr>
              <a:xfrm>
                <a:off x="4645576" y="3467555"/>
                <a:ext cx="31405" cy="26953"/>
                <a:chOff x="4645576" y="3467555"/>
                <a:chExt cx="31405" cy="26953"/>
              </a:xfrm>
            </p:grpSpPr>
            <p:sp>
              <p:nvSpPr>
                <p:cNvPr id="4965" name="Google Shape;4965;p13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3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135"/>
              <p:cNvGrpSpPr/>
              <p:nvPr/>
            </p:nvGrpSpPr>
            <p:grpSpPr>
              <a:xfrm>
                <a:off x="4687631" y="3583965"/>
                <a:ext cx="31499" cy="26898"/>
                <a:chOff x="4687631" y="3583965"/>
                <a:chExt cx="31499" cy="26898"/>
              </a:xfrm>
            </p:grpSpPr>
            <p:sp>
              <p:nvSpPr>
                <p:cNvPr id="4968" name="Google Shape;4968;p13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13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0" name="Google Shape;4970;p135"/>
              <p:cNvGrpSpPr/>
              <p:nvPr/>
            </p:nvGrpSpPr>
            <p:grpSpPr>
              <a:xfrm>
                <a:off x="4719311" y="3471314"/>
                <a:ext cx="31499" cy="27001"/>
                <a:chOff x="4719311" y="3471314"/>
                <a:chExt cx="31499" cy="27001"/>
              </a:xfrm>
            </p:grpSpPr>
            <p:sp>
              <p:nvSpPr>
                <p:cNvPr id="4971" name="Google Shape;4971;p13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3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3" name="Google Shape;4973;p135"/>
              <p:cNvGrpSpPr/>
              <p:nvPr/>
            </p:nvGrpSpPr>
            <p:grpSpPr>
              <a:xfrm>
                <a:off x="4719311" y="3434404"/>
                <a:ext cx="31499" cy="26898"/>
                <a:chOff x="4719311" y="3434404"/>
                <a:chExt cx="31499" cy="26898"/>
              </a:xfrm>
            </p:grpSpPr>
            <p:sp>
              <p:nvSpPr>
                <p:cNvPr id="4974" name="Google Shape;4974;p13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3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6" name="Google Shape;4976;p135"/>
              <p:cNvGrpSpPr/>
              <p:nvPr/>
            </p:nvGrpSpPr>
            <p:grpSpPr>
              <a:xfrm>
                <a:off x="4768876" y="3401772"/>
                <a:ext cx="31499" cy="26898"/>
                <a:chOff x="4768876" y="3401772"/>
                <a:chExt cx="31499" cy="26898"/>
              </a:xfrm>
            </p:grpSpPr>
            <p:sp>
              <p:nvSpPr>
                <p:cNvPr id="4977" name="Google Shape;4977;p13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3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135"/>
              <p:cNvGrpSpPr/>
              <p:nvPr/>
            </p:nvGrpSpPr>
            <p:grpSpPr>
              <a:xfrm>
                <a:off x="4762214" y="3471377"/>
                <a:ext cx="26938" cy="26938"/>
                <a:chOff x="4762214" y="3471377"/>
                <a:chExt cx="26938" cy="26938"/>
              </a:xfrm>
            </p:grpSpPr>
            <p:sp>
              <p:nvSpPr>
                <p:cNvPr id="4980" name="Google Shape;4980;p13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3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2" name="Google Shape;4982;p135"/>
              <p:cNvGrpSpPr/>
              <p:nvPr/>
            </p:nvGrpSpPr>
            <p:grpSpPr>
              <a:xfrm>
                <a:off x="4790473" y="3344782"/>
                <a:ext cx="31405" cy="26898"/>
                <a:chOff x="4790473" y="3344782"/>
                <a:chExt cx="31405" cy="26898"/>
              </a:xfrm>
            </p:grpSpPr>
            <p:sp>
              <p:nvSpPr>
                <p:cNvPr id="4983" name="Google Shape;4983;p13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3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5" name="Google Shape;4985;p135"/>
              <p:cNvGrpSpPr/>
              <p:nvPr/>
            </p:nvGrpSpPr>
            <p:grpSpPr>
              <a:xfrm>
                <a:off x="4823774" y="3950733"/>
                <a:ext cx="37398" cy="32034"/>
                <a:chOff x="4823774" y="3950733"/>
                <a:chExt cx="37398" cy="32034"/>
              </a:xfrm>
            </p:grpSpPr>
            <p:sp>
              <p:nvSpPr>
                <p:cNvPr id="4986" name="Google Shape;4986;p13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3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8" name="Google Shape;4988;p135"/>
              <p:cNvGrpSpPr/>
              <p:nvPr/>
            </p:nvGrpSpPr>
            <p:grpSpPr>
              <a:xfrm>
                <a:off x="4823396" y="4110566"/>
                <a:ext cx="31405" cy="26906"/>
                <a:chOff x="4823396" y="4110566"/>
                <a:chExt cx="31405" cy="26906"/>
              </a:xfrm>
            </p:grpSpPr>
            <p:sp>
              <p:nvSpPr>
                <p:cNvPr id="4989" name="Google Shape;4989;p13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3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1" name="Google Shape;4991;p135"/>
              <p:cNvGrpSpPr/>
              <p:nvPr/>
            </p:nvGrpSpPr>
            <p:grpSpPr>
              <a:xfrm>
                <a:off x="4838332" y="3821150"/>
                <a:ext cx="31499" cy="26898"/>
                <a:chOff x="4838332" y="3821150"/>
                <a:chExt cx="31499" cy="26898"/>
              </a:xfrm>
            </p:grpSpPr>
            <p:sp>
              <p:nvSpPr>
                <p:cNvPr id="4992" name="Google Shape;4992;p13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3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4" name="Google Shape;4994;p135"/>
              <p:cNvGrpSpPr/>
              <p:nvPr/>
            </p:nvGrpSpPr>
            <p:grpSpPr>
              <a:xfrm>
                <a:off x="4661275" y="3815007"/>
                <a:ext cx="36824" cy="31523"/>
                <a:chOff x="4661275" y="3815007"/>
                <a:chExt cx="36824" cy="31523"/>
              </a:xfrm>
            </p:grpSpPr>
            <p:sp>
              <p:nvSpPr>
                <p:cNvPr id="4995" name="Google Shape;4995;p13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3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7" name="Google Shape;4997;p135"/>
              <p:cNvGrpSpPr/>
              <p:nvPr/>
            </p:nvGrpSpPr>
            <p:grpSpPr>
              <a:xfrm>
                <a:off x="4558998" y="3851037"/>
                <a:ext cx="33591" cy="28699"/>
                <a:chOff x="4558998" y="3851037"/>
                <a:chExt cx="33591" cy="28699"/>
              </a:xfrm>
            </p:grpSpPr>
            <p:sp>
              <p:nvSpPr>
                <p:cNvPr id="4998" name="Google Shape;4998;p13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3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0" name="Google Shape;5000;p135"/>
              <p:cNvGrpSpPr/>
              <p:nvPr/>
            </p:nvGrpSpPr>
            <p:grpSpPr>
              <a:xfrm>
                <a:off x="4696762" y="3638587"/>
                <a:ext cx="33591" cy="28794"/>
                <a:chOff x="4696762" y="3638587"/>
                <a:chExt cx="33591" cy="28794"/>
              </a:xfrm>
            </p:grpSpPr>
            <p:sp>
              <p:nvSpPr>
                <p:cNvPr id="5001" name="Google Shape;5001;p13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3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3" name="Google Shape;5003;p135"/>
              <p:cNvGrpSpPr/>
              <p:nvPr/>
            </p:nvGrpSpPr>
            <p:grpSpPr>
              <a:xfrm>
                <a:off x="4929479" y="3939140"/>
                <a:ext cx="33497" cy="28692"/>
                <a:chOff x="4929479" y="3939140"/>
                <a:chExt cx="33497" cy="28692"/>
              </a:xfrm>
            </p:grpSpPr>
            <p:sp>
              <p:nvSpPr>
                <p:cNvPr id="5004" name="Google Shape;5004;p13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3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135"/>
              <p:cNvGrpSpPr/>
              <p:nvPr/>
            </p:nvGrpSpPr>
            <p:grpSpPr>
              <a:xfrm>
                <a:off x="4907119" y="3986039"/>
                <a:ext cx="33497" cy="28699"/>
                <a:chOff x="4907119" y="3986039"/>
                <a:chExt cx="33497" cy="28699"/>
              </a:xfrm>
            </p:grpSpPr>
            <p:sp>
              <p:nvSpPr>
                <p:cNvPr id="5007" name="Google Shape;5007;p13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3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9" name="Google Shape;5009;p135"/>
              <p:cNvGrpSpPr/>
              <p:nvPr/>
            </p:nvGrpSpPr>
            <p:grpSpPr>
              <a:xfrm>
                <a:off x="4911783" y="4048102"/>
                <a:ext cx="33591" cy="28762"/>
                <a:chOff x="4911783" y="4048102"/>
                <a:chExt cx="33591" cy="28762"/>
              </a:xfrm>
            </p:grpSpPr>
            <p:sp>
              <p:nvSpPr>
                <p:cNvPr id="5010" name="Google Shape;5010;p13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3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2" name="Google Shape;5012;p13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3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4" name="Google Shape;5014;p135"/>
              <p:cNvGrpSpPr/>
              <p:nvPr/>
            </p:nvGrpSpPr>
            <p:grpSpPr>
              <a:xfrm>
                <a:off x="4762623" y="3837847"/>
                <a:ext cx="42416" cy="36273"/>
                <a:chOff x="4762623" y="3837847"/>
                <a:chExt cx="42416" cy="36273"/>
              </a:xfrm>
            </p:grpSpPr>
            <p:sp>
              <p:nvSpPr>
                <p:cNvPr id="5015" name="Google Shape;5015;p13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3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135"/>
              <p:cNvGrpSpPr/>
              <p:nvPr/>
            </p:nvGrpSpPr>
            <p:grpSpPr>
              <a:xfrm>
                <a:off x="4746044" y="4104966"/>
                <a:ext cx="33497" cy="28699"/>
                <a:chOff x="4746044" y="4104966"/>
                <a:chExt cx="33497" cy="28699"/>
              </a:xfrm>
            </p:grpSpPr>
            <p:sp>
              <p:nvSpPr>
                <p:cNvPr id="5018" name="Google Shape;5018;p13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3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35"/>
              <p:cNvGrpSpPr/>
              <p:nvPr/>
            </p:nvGrpSpPr>
            <p:grpSpPr>
              <a:xfrm>
                <a:off x="4859646" y="4162554"/>
                <a:ext cx="33591" cy="28762"/>
                <a:chOff x="4859646" y="4162554"/>
                <a:chExt cx="33591" cy="28762"/>
              </a:xfrm>
            </p:grpSpPr>
            <p:sp>
              <p:nvSpPr>
                <p:cNvPr id="5021" name="Google Shape;5021;p13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3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23" name="Google Shape;5023;p135"/>
            <p:cNvGrpSpPr/>
            <p:nvPr/>
          </p:nvGrpSpPr>
          <p:grpSpPr>
            <a:xfrm>
              <a:off x="3597785" y="3274438"/>
              <a:ext cx="855610" cy="1122100"/>
              <a:chOff x="3597785" y="3274438"/>
              <a:chExt cx="855610" cy="1122100"/>
            </a:xfrm>
          </p:grpSpPr>
          <p:grpSp>
            <p:nvGrpSpPr>
              <p:cNvPr id="5024" name="Google Shape;5024;p135"/>
              <p:cNvGrpSpPr/>
              <p:nvPr/>
            </p:nvGrpSpPr>
            <p:grpSpPr>
              <a:xfrm>
                <a:off x="3617857" y="3284717"/>
                <a:ext cx="826785" cy="1099165"/>
                <a:chOff x="3617857" y="3284717"/>
                <a:chExt cx="826785" cy="1099165"/>
              </a:xfrm>
            </p:grpSpPr>
            <p:sp>
              <p:nvSpPr>
                <p:cNvPr id="5025" name="Google Shape;5025;p13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3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3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3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3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3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3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3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3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3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3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3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3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3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3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3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3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3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3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3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3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3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3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3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3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3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3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3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3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3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3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3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3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3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3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3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3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3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3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3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3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3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3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3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3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3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3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3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3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3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3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3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3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3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3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3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1" name="Google Shape;5081;p135"/>
              <p:cNvGrpSpPr/>
              <p:nvPr/>
            </p:nvGrpSpPr>
            <p:grpSpPr>
              <a:xfrm>
                <a:off x="4180904" y="4251758"/>
                <a:ext cx="37783" cy="32420"/>
                <a:chOff x="4180904" y="4251758"/>
                <a:chExt cx="37783" cy="32420"/>
              </a:xfrm>
            </p:grpSpPr>
            <p:sp>
              <p:nvSpPr>
                <p:cNvPr id="5082" name="Google Shape;5082;p13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3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4" name="Google Shape;5084;p135"/>
              <p:cNvGrpSpPr/>
              <p:nvPr/>
            </p:nvGrpSpPr>
            <p:grpSpPr>
              <a:xfrm>
                <a:off x="4201644" y="4081324"/>
                <a:ext cx="37783" cy="32364"/>
                <a:chOff x="4201644" y="4081324"/>
                <a:chExt cx="37783" cy="32364"/>
              </a:xfrm>
            </p:grpSpPr>
            <p:sp>
              <p:nvSpPr>
                <p:cNvPr id="5085" name="Google Shape;5085;p13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3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7" name="Google Shape;5087;p135"/>
              <p:cNvGrpSpPr/>
              <p:nvPr/>
            </p:nvGrpSpPr>
            <p:grpSpPr>
              <a:xfrm>
                <a:off x="4284416" y="3887428"/>
                <a:ext cx="37783" cy="32451"/>
                <a:chOff x="4284416" y="3887428"/>
                <a:chExt cx="37783" cy="32451"/>
              </a:xfrm>
            </p:grpSpPr>
            <p:sp>
              <p:nvSpPr>
                <p:cNvPr id="5088" name="Google Shape;5088;p13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3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135"/>
              <p:cNvGrpSpPr/>
              <p:nvPr/>
            </p:nvGrpSpPr>
            <p:grpSpPr>
              <a:xfrm>
                <a:off x="4223721" y="3860404"/>
                <a:ext cx="37870" cy="32364"/>
                <a:chOff x="4223721" y="3860404"/>
                <a:chExt cx="37870" cy="32364"/>
              </a:xfrm>
            </p:grpSpPr>
            <p:sp>
              <p:nvSpPr>
                <p:cNvPr id="5091" name="Google Shape;5091;p13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3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3" name="Google Shape;5093;p135"/>
              <p:cNvGrpSpPr/>
              <p:nvPr/>
            </p:nvGrpSpPr>
            <p:grpSpPr>
              <a:xfrm>
                <a:off x="4104889" y="3699242"/>
                <a:ext cx="37776" cy="32357"/>
                <a:chOff x="4104889" y="3699242"/>
                <a:chExt cx="37776" cy="32357"/>
              </a:xfrm>
            </p:grpSpPr>
            <p:sp>
              <p:nvSpPr>
                <p:cNvPr id="5094" name="Google Shape;5094;p13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3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6" name="Google Shape;5096;p135"/>
              <p:cNvGrpSpPr/>
              <p:nvPr/>
            </p:nvGrpSpPr>
            <p:grpSpPr>
              <a:xfrm>
                <a:off x="4143608" y="3475121"/>
                <a:ext cx="37878" cy="32420"/>
                <a:chOff x="4143608" y="3475121"/>
                <a:chExt cx="37878" cy="32420"/>
              </a:xfrm>
            </p:grpSpPr>
            <p:sp>
              <p:nvSpPr>
                <p:cNvPr id="5097" name="Google Shape;5097;p13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3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9" name="Google Shape;5099;p135"/>
              <p:cNvGrpSpPr/>
              <p:nvPr/>
            </p:nvGrpSpPr>
            <p:grpSpPr>
              <a:xfrm>
                <a:off x="4217248" y="3570893"/>
                <a:ext cx="37776" cy="32364"/>
                <a:chOff x="4217248" y="3570893"/>
                <a:chExt cx="37776" cy="32364"/>
              </a:xfrm>
            </p:grpSpPr>
            <p:sp>
              <p:nvSpPr>
                <p:cNvPr id="5100" name="Google Shape;5100;p13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3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2" name="Google Shape;5102;p135"/>
              <p:cNvGrpSpPr/>
              <p:nvPr/>
            </p:nvGrpSpPr>
            <p:grpSpPr>
              <a:xfrm>
                <a:off x="4255307" y="3431612"/>
                <a:ext cx="37776" cy="32451"/>
                <a:chOff x="4255307" y="3431612"/>
                <a:chExt cx="37776" cy="32451"/>
              </a:xfrm>
            </p:grpSpPr>
            <p:sp>
              <p:nvSpPr>
                <p:cNvPr id="5103" name="Google Shape;5103;p13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3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5" name="Google Shape;5105;p135"/>
              <p:cNvGrpSpPr/>
              <p:nvPr/>
            </p:nvGrpSpPr>
            <p:grpSpPr>
              <a:xfrm>
                <a:off x="3853052" y="3577398"/>
                <a:ext cx="37776" cy="32420"/>
                <a:chOff x="3853052" y="3577398"/>
                <a:chExt cx="37776" cy="32420"/>
              </a:xfrm>
            </p:grpSpPr>
            <p:sp>
              <p:nvSpPr>
                <p:cNvPr id="5106" name="Google Shape;5106;p13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3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8" name="Google Shape;5108;p135"/>
              <p:cNvGrpSpPr/>
              <p:nvPr/>
            </p:nvGrpSpPr>
            <p:grpSpPr>
              <a:xfrm>
                <a:off x="4039908" y="3412107"/>
                <a:ext cx="37776" cy="32357"/>
                <a:chOff x="4039908" y="3412107"/>
                <a:chExt cx="37776" cy="32357"/>
              </a:xfrm>
            </p:grpSpPr>
            <p:sp>
              <p:nvSpPr>
                <p:cNvPr id="5109" name="Google Shape;5109;p13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3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1" name="Google Shape;5111;p135"/>
              <p:cNvGrpSpPr/>
              <p:nvPr/>
            </p:nvGrpSpPr>
            <p:grpSpPr>
              <a:xfrm>
                <a:off x="4017360" y="3342061"/>
                <a:ext cx="37870" cy="32380"/>
                <a:chOff x="4017360" y="3342061"/>
                <a:chExt cx="37870" cy="32380"/>
              </a:xfrm>
            </p:grpSpPr>
            <p:sp>
              <p:nvSpPr>
                <p:cNvPr id="5112" name="Google Shape;5112;p13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3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14" name="Google Shape;5114;p13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3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16" name="Google Shape;5116;p135"/>
              <p:cNvGrpSpPr/>
              <p:nvPr/>
            </p:nvGrpSpPr>
            <p:grpSpPr>
              <a:xfrm>
                <a:off x="3750870" y="3418650"/>
                <a:ext cx="37776" cy="32380"/>
                <a:chOff x="3750870" y="3418650"/>
                <a:chExt cx="37776" cy="32380"/>
              </a:xfrm>
            </p:grpSpPr>
            <p:sp>
              <p:nvSpPr>
                <p:cNvPr id="5117" name="Google Shape;5117;p13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3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135"/>
              <p:cNvGrpSpPr/>
              <p:nvPr/>
            </p:nvGrpSpPr>
            <p:grpSpPr>
              <a:xfrm>
                <a:off x="3632509" y="3274438"/>
                <a:ext cx="37783" cy="32357"/>
                <a:chOff x="3632509" y="3274438"/>
                <a:chExt cx="37783" cy="32357"/>
              </a:xfrm>
            </p:grpSpPr>
            <p:sp>
              <p:nvSpPr>
                <p:cNvPr id="5120" name="Google Shape;5120;p13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3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135"/>
              <p:cNvGrpSpPr/>
              <p:nvPr/>
            </p:nvGrpSpPr>
            <p:grpSpPr>
              <a:xfrm>
                <a:off x="3906424" y="3297561"/>
                <a:ext cx="37776" cy="32451"/>
                <a:chOff x="3906424" y="3297561"/>
                <a:chExt cx="37776" cy="32451"/>
              </a:xfrm>
            </p:grpSpPr>
            <p:sp>
              <p:nvSpPr>
                <p:cNvPr id="5123" name="Google Shape;5123;p13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3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135"/>
              <p:cNvGrpSpPr/>
              <p:nvPr/>
            </p:nvGrpSpPr>
            <p:grpSpPr>
              <a:xfrm>
                <a:off x="3866084" y="3412107"/>
                <a:ext cx="37776" cy="32357"/>
                <a:chOff x="3866084" y="3412107"/>
                <a:chExt cx="37776" cy="32357"/>
              </a:xfrm>
            </p:grpSpPr>
            <p:sp>
              <p:nvSpPr>
                <p:cNvPr id="5126" name="Google Shape;5126;p13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3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135"/>
              <p:cNvGrpSpPr/>
              <p:nvPr/>
            </p:nvGrpSpPr>
            <p:grpSpPr>
              <a:xfrm>
                <a:off x="4023919" y="3766409"/>
                <a:ext cx="37783" cy="32357"/>
                <a:chOff x="4023919" y="3766409"/>
                <a:chExt cx="37783" cy="32357"/>
              </a:xfrm>
            </p:grpSpPr>
            <p:sp>
              <p:nvSpPr>
                <p:cNvPr id="5129" name="Google Shape;5129;p13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3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135"/>
              <p:cNvGrpSpPr/>
              <p:nvPr/>
            </p:nvGrpSpPr>
            <p:grpSpPr>
              <a:xfrm>
                <a:off x="3973882" y="3779449"/>
                <a:ext cx="37776" cy="32357"/>
                <a:chOff x="3973882" y="3779449"/>
                <a:chExt cx="37776" cy="32357"/>
              </a:xfrm>
            </p:grpSpPr>
            <p:sp>
              <p:nvSpPr>
                <p:cNvPr id="5132" name="Google Shape;5132;p13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3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135"/>
              <p:cNvGrpSpPr/>
              <p:nvPr/>
            </p:nvGrpSpPr>
            <p:grpSpPr>
              <a:xfrm>
                <a:off x="4073398" y="3838028"/>
                <a:ext cx="37776" cy="32380"/>
                <a:chOff x="4073398" y="3838028"/>
                <a:chExt cx="37776" cy="32380"/>
              </a:xfrm>
            </p:grpSpPr>
            <p:sp>
              <p:nvSpPr>
                <p:cNvPr id="5135" name="Google Shape;5135;p13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3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135"/>
              <p:cNvGrpSpPr/>
              <p:nvPr/>
            </p:nvGrpSpPr>
            <p:grpSpPr>
              <a:xfrm>
                <a:off x="4342672" y="4144496"/>
                <a:ext cx="37752" cy="32364"/>
                <a:chOff x="4342672" y="4144496"/>
                <a:chExt cx="37752" cy="32364"/>
              </a:xfrm>
            </p:grpSpPr>
            <p:sp>
              <p:nvSpPr>
                <p:cNvPr id="5138" name="Google Shape;5138;p13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3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135"/>
              <p:cNvGrpSpPr/>
              <p:nvPr/>
            </p:nvGrpSpPr>
            <p:grpSpPr>
              <a:xfrm>
                <a:off x="4406386" y="4056872"/>
                <a:ext cx="37783" cy="32364"/>
                <a:chOff x="4406386" y="4056872"/>
                <a:chExt cx="37783" cy="32364"/>
              </a:xfrm>
            </p:grpSpPr>
            <p:sp>
              <p:nvSpPr>
                <p:cNvPr id="5141" name="Google Shape;5141;p13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3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135"/>
              <p:cNvGrpSpPr/>
              <p:nvPr/>
            </p:nvGrpSpPr>
            <p:grpSpPr>
              <a:xfrm>
                <a:off x="4284416" y="4245254"/>
                <a:ext cx="37783" cy="32357"/>
                <a:chOff x="4284416" y="4245254"/>
                <a:chExt cx="37783" cy="32357"/>
              </a:xfrm>
            </p:grpSpPr>
            <p:sp>
              <p:nvSpPr>
                <p:cNvPr id="5144" name="Google Shape;5144;p13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3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135"/>
              <p:cNvGrpSpPr/>
              <p:nvPr/>
            </p:nvGrpSpPr>
            <p:grpSpPr>
              <a:xfrm>
                <a:off x="4219057" y="4331258"/>
                <a:ext cx="37776" cy="32364"/>
                <a:chOff x="4219057" y="4331258"/>
                <a:chExt cx="37776" cy="32364"/>
              </a:xfrm>
            </p:grpSpPr>
            <p:sp>
              <p:nvSpPr>
                <p:cNvPr id="5147" name="Google Shape;5147;p13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3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9" name="Google Shape;5149;p135"/>
              <p:cNvGrpSpPr/>
              <p:nvPr/>
            </p:nvGrpSpPr>
            <p:grpSpPr>
              <a:xfrm>
                <a:off x="4204122" y="4141688"/>
                <a:ext cx="33497" cy="28699"/>
                <a:chOff x="4204122" y="4141688"/>
                <a:chExt cx="33497" cy="28699"/>
              </a:xfrm>
            </p:grpSpPr>
            <p:sp>
              <p:nvSpPr>
                <p:cNvPr id="5150" name="Google Shape;5150;p13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3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2" name="Google Shape;5152;p135"/>
              <p:cNvGrpSpPr/>
              <p:nvPr/>
            </p:nvGrpSpPr>
            <p:grpSpPr>
              <a:xfrm>
                <a:off x="4301546" y="4003869"/>
                <a:ext cx="38916" cy="33324"/>
                <a:chOff x="4301546" y="4003869"/>
                <a:chExt cx="38916" cy="33324"/>
              </a:xfrm>
            </p:grpSpPr>
            <p:sp>
              <p:nvSpPr>
                <p:cNvPr id="5153" name="Google Shape;5153;p13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3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5" name="Google Shape;5155;p135"/>
              <p:cNvGrpSpPr/>
              <p:nvPr/>
            </p:nvGrpSpPr>
            <p:grpSpPr>
              <a:xfrm>
                <a:off x="4210681" y="3924669"/>
                <a:ext cx="36549" cy="31366"/>
                <a:chOff x="4210681" y="3924669"/>
                <a:chExt cx="36549" cy="31366"/>
              </a:xfrm>
            </p:grpSpPr>
            <p:sp>
              <p:nvSpPr>
                <p:cNvPr id="5156" name="Google Shape;5156;p13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3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8" name="Google Shape;5158;p135"/>
              <p:cNvGrpSpPr/>
              <p:nvPr/>
            </p:nvGrpSpPr>
            <p:grpSpPr>
              <a:xfrm>
                <a:off x="3987771" y="3628874"/>
                <a:ext cx="31499" cy="26993"/>
                <a:chOff x="3987771" y="3628874"/>
                <a:chExt cx="31499" cy="26993"/>
              </a:xfrm>
            </p:grpSpPr>
            <p:sp>
              <p:nvSpPr>
                <p:cNvPr id="5159" name="Google Shape;5159;p13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3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1" name="Google Shape;5161;p135"/>
              <p:cNvGrpSpPr/>
              <p:nvPr/>
            </p:nvGrpSpPr>
            <p:grpSpPr>
              <a:xfrm>
                <a:off x="4087382" y="3775674"/>
                <a:ext cx="31405" cy="26898"/>
                <a:chOff x="4087382" y="3775674"/>
                <a:chExt cx="31405" cy="26898"/>
              </a:xfrm>
            </p:grpSpPr>
            <p:sp>
              <p:nvSpPr>
                <p:cNvPr id="5162" name="Google Shape;5162;p13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3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4" name="Google Shape;5164;p135"/>
              <p:cNvGrpSpPr/>
              <p:nvPr/>
            </p:nvGrpSpPr>
            <p:grpSpPr>
              <a:xfrm>
                <a:off x="4118873" y="3856637"/>
                <a:ext cx="31405" cy="26906"/>
                <a:chOff x="4118873" y="3856637"/>
                <a:chExt cx="31405" cy="26906"/>
              </a:xfrm>
            </p:grpSpPr>
            <p:sp>
              <p:nvSpPr>
                <p:cNvPr id="5165" name="Google Shape;5165;p13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3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7" name="Google Shape;5167;p135"/>
              <p:cNvGrpSpPr/>
              <p:nvPr/>
            </p:nvGrpSpPr>
            <p:grpSpPr>
              <a:xfrm>
                <a:off x="4168541" y="3639523"/>
                <a:ext cx="31499" cy="26906"/>
                <a:chOff x="4168541" y="3639523"/>
                <a:chExt cx="31499" cy="26906"/>
              </a:xfrm>
            </p:grpSpPr>
            <p:sp>
              <p:nvSpPr>
                <p:cNvPr id="5168" name="Google Shape;5168;p13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3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0" name="Google Shape;5170;p135"/>
              <p:cNvGrpSpPr/>
              <p:nvPr/>
            </p:nvGrpSpPr>
            <p:grpSpPr>
              <a:xfrm>
                <a:off x="3965789" y="3393545"/>
                <a:ext cx="31405" cy="26945"/>
                <a:chOff x="3965789" y="3393545"/>
                <a:chExt cx="31405" cy="26945"/>
              </a:xfrm>
            </p:grpSpPr>
            <p:sp>
              <p:nvSpPr>
                <p:cNvPr id="5171" name="Google Shape;5171;p13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3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3" name="Google Shape;5173;p135"/>
              <p:cNvGrpSpPr/>
              <p:nvPr/>
            </p:nvGrpSpPr>
            <p:grpSpPr>
              <a:xfrm>
                <a:off x="3925166" y="3491008"/>
                <a:ext cx="31405" cy="27001"/>
                <a:chOff x="3925166" y="3491008"/>
                <a:chExt cx="31405" cy="27001"/>
              </a:xfrm>
            </p:grpSpPr>
            <p:sp>
              <p:nvSpPr>
                <p:cNvPr id="5174" name="Google Shape;5174;p13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3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35"/>
              <p:cNvGrpSpPr/>
              <p:nvPr/>
            </p:nvGrpSpPr>
            <p:grpSpPr>
              <a:xfrm>
                <a:off x="3682845" y="3340976"/>
                <a:ext cx="31397" cy="26898"/>
                <a:chOff x="3682845" y="3340976"/>
                <a:chExt cx="31397" cy="26898"/>
              </a:xfrm>
            </p:grpSpPr>
            <p:sp>
              <p:nvSpPr>
                <p:cNvPr id="5177" name="Google Shape;5177;p13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3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135"/>
              <p:cNvGrpSpPr/>
              <p:nvPr/>
            </p:nvGrpSpPr>
            <p:grpSpPr>
              <a:xfrm>
                <a:off x="3795393" y="3353725"/>
                <a:ext cx="31499" cy="26993"/>
                <a:chOff x="3795393" y="3353725"/>
                <a:chExt cx="31499" cy="26993"/>
              </a:xfrm>
            </p:grpSpPr>
            <p:sp>
              <p:nvSpPr>
                <p:cNvPr id="5180" name="Google Shape;5180;p13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3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135"/>
              <p:cNvGrpSpPr/>
              <p:nvPr/>
            </p:nvGrpSpPr>
            <p:grpSpPr>
              <a:xfrm>
                <a:off x="4176909" y="4363221"/>
                <a:ext cx="38924" cy="33316"/>
                <a:chOff x="4176909" y="4363221"/>
                <a:chExt cx="38924" cy="33316"/>
              </a:xfrm>
            </p:grpSpPr>
            <p:sp>
              <p:nvSpPr>
                <p:cNvPr id="5183" name="Google Shape;5183;p13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3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5" name="Google Shape;5185;p135"/>
              <p:cNvGrpSpPr/>
              <p:nvPr/>
            </p:nvGrpSpPr>
            <p:grpSpPr>
              <a:xfrm>
                <a:off x="4226191" y="4007660"/>
                <a:ext cx="33560" cy="28770"/>
                <a:chOff x="4226191" y="4007660"/>
                <a:chExt cx="33560" cy="28770"/>
              </a:xfrm>
            </p:grpSpPr>
            <p:sp>
              <p:nvSpPr>
                <p:cNvPr id="5186" name="Google Shape;5186;p13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3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8" name="Google Shape;5188;p135"/>
              <p:cNvGrpSpPr/>
              <p:nvPr/>
            </p:nvGrpSpPr>
            <p:grpSpPr>
              <a:xfrm>
                <a:off x="3597785" y="3377045"/>
                <a:ext cx="33591" cy="28699"/>
                <a:chOff x="3597785" y="3377045"/>
                <a:chExt cx="33591" cy="28699"/>
              </a:xfrm>
            </p:grpSpPr>
            <p:sp>
              <p:nvSpPr>
                <p:cNvPr id="5189" name="Google Shape;5189;p13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3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135"/>
              <p:cNvGrpSpPr/>
              <p:nvPr/>
            </p:nvGrpSpPr>
            <p:grpSpPr>
              <a:xfrm>
                <a:off x="3887870" y="3669796"/>
                <a:ext cx="33591" cy="28692"/>
                <a:chOff x="3887870" y="3669796"/>
                <a:chExt cx="33591" cy="28692"/>
              </a:xfrm>
            </p:grpSpPr>
            <p:sp>
              <p:nvSpPr>
                <p:cNvPr id="5192" name="Google Shape;5192;p13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3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4" name="Google Shape;5194;p135"/>
              <p:cNvGrpSpPr/>
              <p:nvPr/>
            </p:nvGrpSpPr>
            <p:grpSpPr>
              <a:xfrm>
                <a:off x="3818320" y="3481625"/>
                <a:ext cx="33497" cy="28770"/>
                <a:chOff x="3818320" y="3481625"/>
                <a:chExt cx="33497" cy="28770"/>
              </a:xfrm>
            </p:grpSpPr>
            <p:sp>
              <p:nvSpPr>
                <p:cNvPr id="5195" name="Google Shape;5195;p13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3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7" name="Google Shape;5197;p135"/>
              <p:cNvGrpSpPr/>
              <p:nvPr/>
            </p:nvGrpSpPr>
            <p:grpSpPr>
              <a:xfrm>
                <a:off x="4278139" y="4120948"/>
                <a:ext cx="37492" cy="32129"/>
                <a:chOff x="4278139" y="4120948"/>
                <a:chExt cx="37492" cy="32129"/>
              </a:xfrm>
            </p:grpSpPr>
            <p:sp>
              <p:nvSpPr>
                <p:cNvPr id="5198" name="Google Shape;5198;p13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3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0" name="Google Shape;5200;p135"/>
              <p:cNvGrpSpPr/>
              <p:nvPr/>
            </p:nvGrpSpPr>
            <p:grpSpPr>
              <a:xfrm>
                <a:off x="4419898" y="3977388"/>
                <a:ext cx="33497" cy="28692"/>
                <a:chOff x="4419898" y="3977388"/>
                <a:chExt cx="33497" cy="28692"/>
              </a:xfrm>
            </p:grpSpPr>
            <p:sp>
              <p:nvSpPr>
                <p:cNvPr id="5201" name="Google Shape;5201;p13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3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3" name="Google Shape;5203;p135"/>
              <p:cNvGrpSpPr/>
              <p:nvPr/>
            </p:nvGrpSpPr>
            <p:grpSpPr>
              <a:xfrm>
                <a:off x="4158930" y="4034684"/>
                <a:ext cx="33497" cy="28762"/>
                <a:chOff x="4158930" y="4034684"/>
                <a:chExt cx="33497" cy="28762"/>
              </a:xfrm>
            </p:grpSpPr>
            <p:sp>
              <p:nvSpPr>
                <p:cNvPr id="5204" name="Google Shape;5204;p13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3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6" name="Google Shape;5206;p135"/>
              <p:cNvGrpSpPr/>
              <p:nvPr/>
            </p:nvGrpSpPr>
            <p:grpSpPr>
              <a:xfrm>
                <a:off x="4134949" y="3957049"/>
                <a:ext cx="33497" cy="28770"/>
                <a:chOff x="4134949" y="3957049"/>
                <a:chExt cx="33497" cy="28770"/>
              </a:xfrm>
            </p:grpSpPr>
            <p:sp>
              <p:nvSpPr>
                <p:cNvPr id="5207" name="Google Shape;5207;p13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3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9" name="Google Shape;5209;p135"/>
              <p:cNvGrpSpPr/>
              <p:nvPr/>
            </p:nvGrpSpPr>
            <p:grpSpPr>
              <a:xfrm>
                <a:off x="4193653" y="4184403"/>
                <a:ext cx="43580" cy="37264"/>
                <a:chOff x="4193653" y="4184403"/>
                <a:chExt cx="43580" cy="37264"/>
              </a:xfrm>
            </p:grpSpPr>
            <p:sp>
              <p:nvSpPr>
                <p:cNvPr id="5210" name="Google Shape;5210;p13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3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2" name="Google Shape;5212;p135"/>
              <p:cNvGrpSpPr/>
              <p:nvPr/>
            </p:nvGrpSpPr>
            <p:grpSpPr>
              <a:xfrm>
                <a:off x="4343600" y="3943844"/>
                <a:ext cx="43580" cy="37312"/>
                <a:chOff x="4343600" y="3943844"/>
                <a:chExt cx="43580" cy="37312"/>
              </a:xfrm>
            </p:grpSpPr>
            <p:sp>
              <p:nvSpPr>
                <p:cNvPr id="5213" name="Google Shape;5213;p13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3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5" name="Google Shape;5215;p135"/>
              <p:cNvGrpSpPr/>
              <p:nvPr/>
            </p:nvGrpSpPr>
            <p:grpSpPr>
              <a:xfrm>
                <a:off x="4172339" y="3381693"/>
                <a:ext cx="31499" cy="27001"/>
                <a:chOff x="4172339" y="3381693"/>
                <a:chExt cx="31499" cy="27001"/>
              </a:xfrm>
            </p:grpSpPr>
            <p:sp>
              <p:nvSpPr>
                <p:cNvPr id="5216" name="Google Shape;5216;p13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3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18" name="Google Shape;5218;p135"/>
          <p:cNvGrpSpPr/>
          <p:nvPr/>
        </p:nvGrpSpPr>
        <p:grpSpPr>
          <a:xfrm>
            <a:off x="6647587" y="3567393"/>
            <a:ext cx="560636" cy="516497"/>
            <a:chOff x="6652051" y="3714143"/>
            <a:chExt cx="560636" cy="516497"/>
          </a:xfrm>
        </p:grpSpPr>
        <p:grpSp>
          <p:nvGrpSpPr>
            <p:cNvPr id="5219" name="Google Shape;5219;p135"/>
            <p:cNvGrpSpPr/>
            <p:nvPr/>
          </p:nvGrpSpPr>
          <p:grpSpPr>
            <a:xfrm>
              <a:off x="6669657" y="3716715"/>
              <a:ext cx="466768" cy="464314"/>
              <a:chOff x="3139766" y="765669"/>
              <a:chExt cx="886380" cy="881888"/>
            </a:xfrm>
          </p:grpSpPr>
          <p:grpSp>
            <p:nvGrpSpPr>
              <p:cNvPr id="5220" name="Google Shape;5220;p135"/>
              <p:cNvGrpSpPr/>
              <p:nvPr/>
            </p:nvGrpSpPr>
            <p:grpSpPr>
              <a:xfrm>
                <a:off x="3139766" y="765669"/>
                <a:ext cx="886380" cy="881888"/>
                <a:chOff x="3139766" y="765669"/>
                <a:chExt cx="886380" cy="881888"/>
              </a:xfrm>
            </p:grpSpPr>
            <p:sp>
              <p:nvSpPr>
                <p:cNvPr id="5221" name="Google Shape;5221;p13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3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3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3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3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3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3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3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3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0" name="Google Shape;5230;p13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3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3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3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34" name="Google Shape;5234;p13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135"/>
          <p:cNvGrpSpPr/>
          <p:nvPr/>
        </p:nvGrpSpPr>
        <p:grpSpPr>
          <a:xfrm>
            <a:off x="7646296" y="3047976"/>
            <a:ext cx="104231" cy="320340"/>
            <a:chOff x="7564426" y="3224343"/>
            <a:chExt cx="119985" cy="368801"/>
          </a:xfrm>
        </p:grpSpPr>
        <p:sp>
          <p:nvSpPr>
            <p:cNvPr id="5236" name="Google Shape;5236;p13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3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135"/>
          <p:cNvGrpSpPr/>
          <p:nvPr/>
        </p:nvGrpSpPr>
        <p:grpSpPr>
          <a:xfrm>
            <a:off x="7345785" y="3042077"/>
            <a:ext cx="189489" cy="332132"/>
            <a:chOff x="8370831" y="3202002"/>
            <a:chExt cx="218129" cy="382376"/>
          </a:xfrm>
        </p:grpSpPr>
        <p:sp>
          <p:nvSpPr>
            <p:cNvPr id="5239" name="Google Shape;5239;p13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3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135"/>
          <p:cNvGrpSpPr/>
          <p:nvPr/>
        </p:nvGrpSpPr>
        <p:grpSpPr>
          <a:xfrm>
            <a:off x="8069174" y="3453209"/>
            <a:ext cx="309429" cy="267000"/>
            <a:chOff x="6742064" y="3750480"/>
            <a:chExt cx="399315" cy="344560"/>
          </a:xfrm>
        </p:grpSpPr>
        <p:sp>
          <p:nvSpPr>
            <p:cNvPr id="5242" name="Google Shape;5242;p13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3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135"/>
          <p:cNvGrpSpPr/>
          <p:nvPr/>
        </p:nvGrpSpPr>
        <p:grpSpPr>
          <a:xfrm>
            <a:off x="7608193" y="3804257"/>
            <a:ext cx="180437" cy="281608"/>
            <a:chOff x="7248525" y="3739696"/>
            <a:chExt cx="230531" cy="359790"/>
          </a:xfrm>
        </p:grpSpPr>
        <p:sp>
          <p:nvSpPr>
            <p:cNvPr id="5245" name="Google Shape;5245;p13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3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135"/>
          <p:cNvGrpSpPr/>
          <p:nvPr/>
        </p:nvGrpSpPr>
        <p:grpSpPr>
          <a:xfrm>
            <a:off x="7854113" y="3447481"/>
            <a:ext cx="162896" cy="278710"/>
            <a:chOff x="7601242" y="3729267"/>
            <a:chExt cx="222566" cy="380803"/>
          </a:xfrm>
        </p:grpSpPr>
        <p:sp>
          <p:nvSpPr>
            <p:cNvPr id="5248" name="Google Shape;5248;p13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3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0" name="Google Shape;5250;p135"/>
          <p:cNvSpPr/>
          <p:nvPr/>
        </p:nvSpPr>
        <p:spPr>
          <a:xfrm>
            <a:off x="7820139" y="3059838"/>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1" name="Google Shape;5251;p135"/>
          <p:cNvGrpSpPr/>
          <p:nvPr/>
        </p:nvGrpSpPr>
        <p:grpSpPr>
          <a:xfrm>
            <a:off x="7343758" y="3448622"/>
            <a:ext cx="193543" cy="275990"/>
            <a:chOff x="8304647" y="3738687"/>
            <a:chExt cx="225076" cy="320956"/>
          </a:xfrm>
        </p:grpSpPr>
        <p:sp>
          <p:nvSpPr>
            <p:cNvPr id="5252" name="Google Shape;5252;p13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3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3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55" name="Google Shape;5255;p135"/>
          <p:cNvGrpSpPr/>
          <p:nvPr/>
        </p:nvGrpSpPr>
        <p:grpSpPr>
          <a:xfrm>
            <a:off x="7616251" y="3448622"/>
            <a:ext cx="178492" cy="275990"/>
            <a:chOff x="8615101" y="3738687"/>
            <a:chExt cx="207573" cy="320956"/>
          </a:xfrm>
        </p:grpSpPr>
        <p:sp>
          <p:nvSpPr>
            <p:cNvPr id="5256" name="Google Shape;5256;p13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3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3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59" name="Google Shape;5259;p135"/>
          <p:cNvSpPr/>
          <p:nvPr/>
        </p:nvSpPr>
        <p:spPr>
          <a:xfrm>
            <a:off x="8112690" y="3038505"/>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0" name="Google Shape;5260;p135"/>
          <p:cNvGrpSpPr/>
          <p:nvPr/>
        </p:nvGrpSpPr>
        <p:grpSpPr>
          <a:xfrm>
            <a:off x="7841782" y="3851282"/>
            <a:ext cx="187557" cy="187557"/>
            <a:chOff x="8565775" y="671075"/>
            <a:chExt cx="441000" cy="441000"/>
          </a:xfrm>
        </p:grpSpPr>
        <p:sp>
          <p:nvSpPr>
            <p:cNvPr id="5261" name="Google Shape;5261;p13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3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3" name="Google Shape;5263;p135"/>
          <p:cNvSpPr/>
          <p:nvPr/>
        </p:nvSpPr>
        <p:spPr>
          <a:xfrm>
            <a:off x="8127048" y="3847203"/>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35"/>
          <p:cNvSpPr/>
          <p:nvPr/>
        </p:nvSpPr>
        <p:spPr>
          <a:xfrm flipH="1">
            <a:off x="7351235" y="381365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5" name="Google Shape;5265;p135"/>
          <p:cNvGrpSpPr/>
          <p:nvPr/>
        </p:nvGrpSpPr>
        <p:grpSpPr>
          <a:xfrm>
            <a:off x="5996254" y="2923808"/>
            <a:ext cx="587865" cy="517731"/>
            <a:chOff x="6000718" y="3070557"/>
            <a:chExt cx="587865" cy="517731"/>
          </a:xfrm>
        </p:grpSpPr>
        <p:sp>
          <p:nvSpPr>
            <p:cNvPr id="5266" name="Google Shape;5266;p13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3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3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3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3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3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3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3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3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3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6" name="Google Shape;5276;p135"/>
          <p:cNvGrpSpPr/>
          <p:nvPr/>
        </p:nvGrpSpPr>
        <p:grpSpPr>
          <a:xfrm>
            <a:off x="6011059" y="3567468"/>
            <a:ext cx="557665" cy="516387"/>
            <a:chOff x="6015523" y="3714217"/>
            <a:chExt cx="557665" cy="516387"/>
          </a:xfrm>
        </p:grpSpPr>
        <p:grpSp>
          <p:nvGrpSpPr>
            <p:cNvPr id="5277" name="Google Shape;5277;p135"/>
            <p:cNvGrpSpPr/>
            <p:nvPr/>
          </p:nvGrpSpPr>
          <p:grpSpPr>
            <a:xfrm>
              <a:off x="6036094" y="3716980"/>
              <a:ext cx="529822" cy="510480"/>
              <a:chOff x="3148311" y="-545634"/>
              <a:chExt cx="1006118" cy="969572"/>
            </a:xfrm>
          </p:grpSpPr>
          <p:sp>
            <p:nvSpPr>
              <p:cNvPr id="5278" name="Google Shape;5278;p13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3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3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3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3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3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3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3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3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3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8" name="Google Shape;5288;p13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135"/>
          <p:cNvGrpSpPr/>
          <p:nvPr/>
        </p:nvGrpSpPr>
        <p:grpSpPr>
          <a:xfrm>
            <a:off x="6639841" y="2926879"/>
            <a:ext cx="576302" cy="511871"/>
            <a:chOff x="6644304" y="3073628"/>
            <a:chExt cx="576302" cy="511871"/>
          </a:xfrm>
        </p:grpSpPr>
        <p:grpSp>
          <p:nvGrpSpPr>
            <p:cNvPr id="5290" name="Google Shape;5290;p135"/>
            <p:cNvGrpSpPr/>
            <p:nvPr/>
          </p:nvGrpSpPr>
          <p:grpSpPr>
            <a:xfrm>
              <a:off x="6712169" y="3073651"/>
              <a:ext cx="481611" cy="506713"/>
              <a:chOff x="1833536" y="-546641"/>
              <a:chExt cx="914567" cy="962419"/>
            </a:xfrm>
          </p:grpSpPr>
          <p:grpSp>
            <p:nvGrpSpPr>
              <p:cNvPr id="5291" name="Google Shape;5291;p135"/>
              <p:cNvGrpSpPr/>
              <p:nvPr/>
            </p:nvGrpSpPr>
            <p:grpSpPr>
              <a:xfrm>
                <a:off x="1833536" y="-524249"/>
                <a:ext cx="914567" cy="940027"/>
                <a:chOff x="1833536" y="-524249"/>
                <a:chExt cx="914567" cy="940027"/>
              </a:xfrm>
            </p:grpSpPr>
            <p:sp>
              <p:nvSpPr>
                <p:cNvPr id="5292" name="Google Shape;5292;p13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3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3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3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3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7" name="Google Shape;5297;p13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3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3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3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1" name="Google Shape;5301;p13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2" name="Google Shape;5302;p135"/>
          <p:cNvGrpSpPr/>
          <p:nvPr/>
        </p:nvGrpSpPr>
        <p:grpSpPr>
          <a:xfrm>
            <a:off x="5904877" y="1016248"/>
            <a:ext cx="2435960" cy="1297725"/>
            <a:chOff x="233350" y="949250"/>
            <a:chExt cx="7137300" cy="3802300"/>
          </a:xfrm>
        </p:grpSpPr>
        <p:sp>
          <p:nvSpPr>
            <p:cNvPr id="5303" name="Google Shape;5303;p13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3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3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3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3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3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3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3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3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3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3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3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3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3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3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3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3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3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3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3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3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3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3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3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3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3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3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3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3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3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3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3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3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3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3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3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3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3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3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3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3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3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3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3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3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3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3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3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3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3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3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4" name="Google Shape;5354;p135"/>
          <p:cNvGrpSpPr/>
          <p:nvPr/>
        </p:nvGrpSpPr>
        <p:grpSpPr>
          <a:xfrm>
            <a:off x="3530626" y="1013128"/>
            <a:ext cx="2078182" cy="1366558"/>
            <a:chOff x="235800" y="830650"/>
            <a:chExt cx="6978450" cy="4588844"/>
          </a:xfrm>
        </p:grpSpPr>
        <p:sp>
          <p:nvSpPr>
            <p:cNvPr id="5355" name="Google Shape;5355;p13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3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3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3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3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3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1" name="Google Shape;5361;p135"/>
          <p:cNvGrpSpPr/>
          <p:nvPr/>
        </p:nvGrpSpPr>
        <p:grpSpPr>
          <a:xfrm>
            <a:off x="698034" y="977939"/>
            <a:ext cx="2665073" cy="1317140"/>
            <a:chOff x="793334" y="1192826"/>
            <a:chExt cx="2665073" cy="1317140"/>
          </a:xfrm>
        </p:grpSpPr>
        <p:sp>
          <p:nvSpPr>
            <p:cNvPr id="5362" name="Google Shape;5362;p13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3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3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3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3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3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3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3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3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3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3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3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3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3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3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3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3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3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3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3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3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3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3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3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3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3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3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3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3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3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3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3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3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3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3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3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3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3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3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3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3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3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3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3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3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3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3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3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3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3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3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3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3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3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3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3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3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3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3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3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3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3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3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3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3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3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3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3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3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3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3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3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3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3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3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3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3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3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3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3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3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3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3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3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3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3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3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3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3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3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3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3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3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3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3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3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3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3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3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3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3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3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3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3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3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3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3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3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3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3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3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3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3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3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3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3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3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3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3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3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3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3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3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3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3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3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3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3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3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3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3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3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3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3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3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3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3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3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3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3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3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3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3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3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3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3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3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3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3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3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3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3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3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3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3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3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3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3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3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3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3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3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3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3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3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3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3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3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3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3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3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3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3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3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3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3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3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3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3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3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3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3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3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3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3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3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3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3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3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3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3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3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3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3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3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3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3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3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3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3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3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3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3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3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3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3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3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3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3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3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3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3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3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3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3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3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3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3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3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3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3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3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3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3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3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3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3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3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3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3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3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3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3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3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3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3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3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3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3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3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3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3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3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3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3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3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3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3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3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3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3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3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3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3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3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3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3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3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3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3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3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3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3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3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3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3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3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3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3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3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3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3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3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3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3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3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3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3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3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3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3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3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3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3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3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3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3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3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3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3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3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3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3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3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3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3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3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3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3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3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3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3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3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3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3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3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3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3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3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3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3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3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3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3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3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3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3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3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3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3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3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3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3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3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3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3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3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3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3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3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3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3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3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3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3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3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3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3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3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3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3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3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3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3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3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3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3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3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3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3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3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3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3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3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3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3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3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3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3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3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3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3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3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3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3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3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3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3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3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3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3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3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3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3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3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3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3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3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3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3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3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3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3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3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3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3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3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3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3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3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3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3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3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3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3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3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3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3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3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3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3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3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3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3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3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3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3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3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3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3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3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3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3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3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3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3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3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3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3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3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3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3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3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3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3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3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3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3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3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3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3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3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3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3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3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3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3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3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3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3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3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3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3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3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3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3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3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3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3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3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3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3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3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3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3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3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3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3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3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3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3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3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3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3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3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3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3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3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3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3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3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3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3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3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3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3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3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3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3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3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3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3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3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3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3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3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3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3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3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3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3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3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3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3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3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3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3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3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3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3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3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3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3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3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3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3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3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3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3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3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3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3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3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3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3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3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3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3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3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3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3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3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3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3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3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3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3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3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3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3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3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3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3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3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3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3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3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3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3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3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3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3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3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3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3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3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3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3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3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3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3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3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3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3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3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3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3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3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3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3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3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3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3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3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3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3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3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3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3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3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3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3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3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3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3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3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3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3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3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13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13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13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13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13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3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3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3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3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3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3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3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3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3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3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3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3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3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3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3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3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3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3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3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3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3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3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3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3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3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3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3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3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3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3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3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3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3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3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3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3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3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3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3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3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3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3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3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3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3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3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3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3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3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3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3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3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3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3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3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3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3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3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3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3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3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3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3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3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3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3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3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3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3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3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3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3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3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3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3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3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3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3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3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3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3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3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3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3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3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3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3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3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3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3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3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3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3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3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3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3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3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3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3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3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3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3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3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3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3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3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3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3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3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3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3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3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3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3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3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3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3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3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3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3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3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3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3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3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3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3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3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3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3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3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3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3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3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3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3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3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3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3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3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3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3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3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3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3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3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3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3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3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3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3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3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3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3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3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3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3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3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3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3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3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3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3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3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3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3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3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3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3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3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3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3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3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3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3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3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3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3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3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3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3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3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3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3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3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3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3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3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3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3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3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3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3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3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3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3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3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3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3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3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3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3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3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3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3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3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3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3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3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3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3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3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3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3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3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3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3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3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3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3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3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3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3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3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3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3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3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3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3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3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3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3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3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3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3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3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3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3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3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3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3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3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3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3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3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3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3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3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3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3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3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3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3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3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3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3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3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3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3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3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3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3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3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3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3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3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3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3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3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3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3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3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3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3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3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3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3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3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3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3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3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3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3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3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3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3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3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3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3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3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3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3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3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3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3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3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3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3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3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3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3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3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3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3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3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3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3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3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3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3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3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3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3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3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3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3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3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3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3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3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3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3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3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3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3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3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3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3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3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3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3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3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3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3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3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3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3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3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3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3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3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3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3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3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3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3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3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3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3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3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3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3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3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3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3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3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3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3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3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3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3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3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3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3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3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3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3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3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3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3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3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3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3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3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3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3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3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3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3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3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3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3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3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3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3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3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3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3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3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3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3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3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3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3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3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3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3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3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3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3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3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3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3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3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3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3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3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3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3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3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3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3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3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3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3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3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3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3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3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3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3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3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3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3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3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3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3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3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3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3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3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3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3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3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3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3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3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3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3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3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3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3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3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3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3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3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3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3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3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3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3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3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3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3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3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3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3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3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3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3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3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3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3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3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3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3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3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3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3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3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3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3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3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3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3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3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3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3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3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3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13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13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13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13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3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3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3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3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13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13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3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3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3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13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13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13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13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3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3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3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3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3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3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3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3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3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3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3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3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3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3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3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3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3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3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3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3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3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3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3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3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3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3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3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3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3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3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3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3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3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3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3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3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3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3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3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3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3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3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3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3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3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3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3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3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3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3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3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3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3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3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3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3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3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3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3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3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3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3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3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3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3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3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3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3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3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3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3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3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3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3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3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3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3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3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3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3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3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3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3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3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3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3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3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3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3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3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3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3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3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3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3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3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3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3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3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3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3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3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3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3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3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3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3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3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3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3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3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3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3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3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3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3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3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3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3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3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3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3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3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3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3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3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3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3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3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3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3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3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3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3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3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3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3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3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3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3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3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3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3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3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3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3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3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3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3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3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3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3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3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3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3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3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3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3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3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3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3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3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3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3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3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3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3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3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3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3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3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3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3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3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3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3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3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3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3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3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3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3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3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3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3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3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3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3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3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3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3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3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3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3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3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3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3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3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3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3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3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3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3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3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3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3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3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3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3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3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13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13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3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13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13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13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13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13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13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13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13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13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13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13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13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13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13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13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13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13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13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13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13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13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13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13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13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13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13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13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13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13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13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13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13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13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13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13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13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13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13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13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13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13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13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13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13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13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13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13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13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13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13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13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13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13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13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13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13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13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13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13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13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13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13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13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13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13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13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13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13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13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13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13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13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13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13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13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13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13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13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13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13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13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13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13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13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13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13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13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13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13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13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13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13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13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13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13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13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13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13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13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13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13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13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13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13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13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13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13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13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13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13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13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13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13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13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13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13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13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13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13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13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13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13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13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13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13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13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13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13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13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13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13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13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13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13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13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13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13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13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13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13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13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13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13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13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13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13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13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13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13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13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13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13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13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13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13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13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13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13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13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13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13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13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13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13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13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13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13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13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13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13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13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13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13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13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13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13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13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13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13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13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13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13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13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13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13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13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13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13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13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13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13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13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13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13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13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13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13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13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13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13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13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13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13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13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13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13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13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13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13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13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13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13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13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13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13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13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13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13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13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13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13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13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13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13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13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13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13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13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13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13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13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13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13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13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13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13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13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13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13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13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13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13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13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13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13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13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13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13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13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13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13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13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13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13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13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13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13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13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13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13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13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13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13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13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13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13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13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13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13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13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13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13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13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13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13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13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13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13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13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13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13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13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13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13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13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13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13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13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13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13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13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13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13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13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13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13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13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13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13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13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13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13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13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13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13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13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13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13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13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13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13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13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13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13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13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13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13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13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13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13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13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13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13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13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13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13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13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13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13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13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13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13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13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13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13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13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13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13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13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13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13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13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13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13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13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13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13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13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13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13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13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13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13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13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13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13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13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13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13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13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13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13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13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13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13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13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13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13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13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13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13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13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13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13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13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13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13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13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13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13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13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13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13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13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13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13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13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13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13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13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13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13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13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13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13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13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13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13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13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13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13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13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13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13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13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13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13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13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13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13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13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13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13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13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13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13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13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13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13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13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13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13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13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13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13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13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13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13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13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13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13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13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13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13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13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13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13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13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13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13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13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13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13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13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13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13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13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13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13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13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13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13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13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13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13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13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13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13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13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13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13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13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13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13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13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13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13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13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13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13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13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13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13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13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13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13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13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13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13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13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13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13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13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13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13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13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13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13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13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13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13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13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13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13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13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13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13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13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13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13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13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13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13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13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13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13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13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13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13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13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13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13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13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13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13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13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13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13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13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13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13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13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13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13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13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13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13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13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13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13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13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13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13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13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13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13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13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13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13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13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13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13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13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13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13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13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13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13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13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13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13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13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13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13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13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13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13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13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13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13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13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13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13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13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13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13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13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13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13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13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13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13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13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13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13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13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13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13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13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13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13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13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13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13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13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13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13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13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13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13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13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13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13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13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13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13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13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13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13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13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13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13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13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13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13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13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13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13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13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13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13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13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13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13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13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13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13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13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13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13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13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13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13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13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13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13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13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13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13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13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13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13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13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13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13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13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13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13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13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13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13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13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13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13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13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13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13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13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13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13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13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13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13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13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13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13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13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13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13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13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13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13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13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13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13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13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13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13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13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13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13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13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13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13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13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13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13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13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13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13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13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13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13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13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13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13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13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13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13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13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13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13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13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13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13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13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13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13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13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13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13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13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13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13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13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13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13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13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13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13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13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13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13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13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13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13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13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13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13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13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13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13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13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13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13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13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13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13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13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13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13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13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13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13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13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13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13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13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13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13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13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13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13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13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13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13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13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13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13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13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13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13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13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13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13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13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13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13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13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13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13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13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13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13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13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13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13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13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13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13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13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13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13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13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13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13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13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13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13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13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13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13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13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13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13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13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13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13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13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13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13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13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13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13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13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13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13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13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13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13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13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13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13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13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13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13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13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13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13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13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13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13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13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13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13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13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13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13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13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13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13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13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13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13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13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13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13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13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13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13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13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13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13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13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13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13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13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13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13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13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13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13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13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13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13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13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13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13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13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13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13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13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13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13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13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13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13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13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13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13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13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13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13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13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13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13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13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13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13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13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13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13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13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13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13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13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13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13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13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13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13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13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13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13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13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13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13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13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13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13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13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13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13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13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13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13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13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13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13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13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13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13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13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13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13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13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13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13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13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13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13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13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13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13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13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13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13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13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13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13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13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13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13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13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13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13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13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13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13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13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13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13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13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13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13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13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13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13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13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13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13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13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13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13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13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13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13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13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13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13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13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13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13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13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13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13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13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13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13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13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13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13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13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13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13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13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13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13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13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13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13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13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13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13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13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13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13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13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13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13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13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13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13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13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13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13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13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13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13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13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13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13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13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13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13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13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13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13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13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13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13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13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13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13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13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13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13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13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13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13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13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13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13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13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13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13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13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13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13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13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13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13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13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13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13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13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13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13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13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13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13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13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13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13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13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13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13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13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13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13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13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13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13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13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13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13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13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13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13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13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13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13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13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13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13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13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13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13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13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13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13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13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13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13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13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13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13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13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13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13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13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13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13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13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13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13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13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13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13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13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13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13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13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13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13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13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13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13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13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13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13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13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13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13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13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13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13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13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13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13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13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13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13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13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13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13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13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13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13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13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13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13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13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13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13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13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13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13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13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13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13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13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13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13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13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13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13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13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13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13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13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13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13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13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13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13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13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13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13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13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13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13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13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13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13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13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13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13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13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13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13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13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13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13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13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13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13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13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13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13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13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13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13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13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13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13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13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13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13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13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13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13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13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13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13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13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13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13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13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13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13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13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13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13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13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13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13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13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13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13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13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13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13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13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13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13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13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13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13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13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13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13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13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13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13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13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13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13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13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13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13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13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13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13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13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13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13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13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13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13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13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13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13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13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13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13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13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13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13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13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13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13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13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13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13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13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13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13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13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13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13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13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13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13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13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13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13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13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13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13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13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13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13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13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13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13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13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13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13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13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13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13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13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13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13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13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13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13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13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13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13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13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13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13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13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13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13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13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13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13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13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13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13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13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13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13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13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13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13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13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13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13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13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13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13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13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13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13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13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13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13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13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13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13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13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13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13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13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13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13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13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13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13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13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13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13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13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13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13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13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13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13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13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13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13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13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13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13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13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13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13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13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13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13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13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13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13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13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13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13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13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13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13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13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13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13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13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13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13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13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13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13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13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13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13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13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13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13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13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13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13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13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13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13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13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13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13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13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13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13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13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13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13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13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13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13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13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13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13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13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13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13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13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13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13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13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13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13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13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13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13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13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13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13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13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13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13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13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13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13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13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13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13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13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13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13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13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13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13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13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13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13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13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13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13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13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13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13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13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13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13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13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13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13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13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13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13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13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13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13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13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13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13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13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13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13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13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13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13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13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13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13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13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13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13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13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13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13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13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13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13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13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13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13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13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13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13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13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13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13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13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13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13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13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13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13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13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13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13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13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13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13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13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13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13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13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13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13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13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13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13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13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13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13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13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13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13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13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13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13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13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13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13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13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13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13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13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13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13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13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13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13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13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13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13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13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13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13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13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13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13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13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13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13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13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13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13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13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13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13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13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13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13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13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13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13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13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13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13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13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13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13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13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13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13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13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13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13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13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13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13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13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13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13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13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13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13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13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13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13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13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13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13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13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13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13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13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13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13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13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13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13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13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13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13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13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13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13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13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13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13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13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13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13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13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13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13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13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13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13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13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13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13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13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13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13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13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13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13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13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13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13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13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13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13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13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13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13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13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13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13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13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13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13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13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13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13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13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13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13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13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13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13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13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13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13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13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13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13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13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13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13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13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13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13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13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13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13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13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13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13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13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13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13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13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13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13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13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13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13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13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13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13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13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13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13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13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13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13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13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13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13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13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13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13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13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13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13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13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13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13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13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13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13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13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13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13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13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13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13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13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13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13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13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13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13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13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13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13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13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13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13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13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13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13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13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13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13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13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13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13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13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13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13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13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13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13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13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13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13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13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13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13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13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13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13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13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13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13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13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13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13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13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13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13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13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13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13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13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13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13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13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13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13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13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13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13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13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13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13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13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13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13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13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13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13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13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13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13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13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13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13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13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13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13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13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13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13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13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13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13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13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13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13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13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13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13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13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13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13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13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13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13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13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13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13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13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13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13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13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13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13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13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13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13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13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13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13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13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13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13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13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13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13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13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13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13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13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13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13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13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13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13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13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13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13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13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13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13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13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13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13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13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13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13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13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13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13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13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13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13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13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13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13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13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13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13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13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13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13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13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13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13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13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13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13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13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13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13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13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13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13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13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13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13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13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13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13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13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13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13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13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13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13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13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13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13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13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13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13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13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13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13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13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13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13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13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13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13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13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13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13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13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13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13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13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13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13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13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13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13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13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13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13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13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13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13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13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13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13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13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13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13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13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13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13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13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13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13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13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13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13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13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13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13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13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13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13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13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13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13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13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13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13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13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13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13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13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13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13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13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13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13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13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13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13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13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13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13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13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13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13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13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13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13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13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13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13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13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13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13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13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13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13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13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13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13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13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13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13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13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13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13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13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13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13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13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13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13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13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13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13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13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13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13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13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13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13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13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13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13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13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13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13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13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13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13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13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13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13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13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13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13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13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13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13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13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13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13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13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13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13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13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13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13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13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13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13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13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13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13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13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13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13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13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13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13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13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13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13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13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13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13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13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13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13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13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13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13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13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13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13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13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13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13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13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13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13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13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13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13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13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13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13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13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13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13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13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13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13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13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13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13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13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13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13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13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13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13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13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13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13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13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13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13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13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13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13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13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13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13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13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13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13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13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13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13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13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13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13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13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13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13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13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13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13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13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13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13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13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13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13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13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13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13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13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13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13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13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13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13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13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13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13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13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13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13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13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13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13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13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13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13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13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13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13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13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13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13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13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13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13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13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13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13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13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13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13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13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13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13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13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13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13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13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13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13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13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13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13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13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13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13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13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13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13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13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13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13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13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13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13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13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13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13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13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13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13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13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13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13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13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13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13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13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13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13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13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13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13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13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13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13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13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13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13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13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13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13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13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13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13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13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13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13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13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13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13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13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13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13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13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13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13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13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13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13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13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13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13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13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13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13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13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13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13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13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13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13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13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13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13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13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13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13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13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13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13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13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13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13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13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13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13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13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13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13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13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13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13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13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13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13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13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13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13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13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13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13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13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13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13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13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13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13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13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13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13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13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13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13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13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13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13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13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13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13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13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13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13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13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13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13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13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13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13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13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13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13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13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13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13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13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13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13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13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13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13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13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13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13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13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13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13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13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13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13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13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13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13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13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13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13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13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13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13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13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13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13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13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13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13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13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13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13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13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13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13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13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13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13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13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13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13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13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13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13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13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13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13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13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13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13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13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13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13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13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13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13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13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13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13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13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13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13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13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13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13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13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13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13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13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13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13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13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13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13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13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13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13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13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13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13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13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13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13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13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13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13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13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13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13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13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13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13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13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13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13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13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13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13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13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13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13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13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13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13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13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13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13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13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13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13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13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13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13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13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13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13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13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13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13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13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13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13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13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13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13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13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13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13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13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13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13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13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13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13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13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13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13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13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13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13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13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13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13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13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13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13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13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13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13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13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13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13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13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13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13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13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13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13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13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13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13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13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13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13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13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13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13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13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13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13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13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13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13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13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13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13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13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13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13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13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13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13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13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13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13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13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13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13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13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13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13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13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13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13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13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13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13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13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13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13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13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13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13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13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13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13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13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13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13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13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13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13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13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13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13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13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13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13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13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13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13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13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13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13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13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13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13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13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13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13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13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13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13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13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13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13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13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13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13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13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13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13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13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13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13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13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13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13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13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13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13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13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13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13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13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13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13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13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13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13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13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13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13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13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13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13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13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13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13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13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13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13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13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13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13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13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13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13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13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13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13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13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13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13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13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13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13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13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13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13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13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13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13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13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13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13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13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13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13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13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13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13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13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13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13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13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13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13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13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13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13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13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13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13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13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13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13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13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13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13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13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13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13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13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13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13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13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13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13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13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13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13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13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13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13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13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13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13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13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13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13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13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13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13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13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13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13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13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13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13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13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13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13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13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13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13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13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13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13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13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13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13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13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13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13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13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13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13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13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13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13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13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13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13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13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13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13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13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13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13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13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13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13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13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13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13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13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13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13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13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13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13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13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13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13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13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13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13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13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13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13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13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13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13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13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13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13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13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13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13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13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13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13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13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13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13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13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13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13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13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13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9332"/>
        <p:cNvGrpSpPr/>
        <p:nvPr/>
      </p:nvGrpSpPr>
      <p:grpSpPr>
        <a:xfrm>
          <a:off x="0" y="0"/>
          <a:ext cx="0" cy="0"/>
          <a:chOff x="0" y="0"/>
          <a:chExt cx="0" cy="0"/>
        </a:xfrm>
      </p:grpSpPr>
      <p:grpSp>
        <p:nvGrpSpPr>
          <p:cNvPr id="9333" name="Google Shape;9333;p136"/>
          <p:cNvGrpSpPr/>
          <p:nvPr/>
        </p:nvGrpSpPr>
        <p:grpSpPr>
          <a:xfrm>
            <a:off x="2100561" y="3398658"/>
            <a:ext cx="1102891" cy="760337"/>
            <a:chOff x="4967783" y="2151471"/>
            <a:chExt cx="3920692" cy="2702940"/>
          </a:xfrm>
        </p:grpSpPr>
        <p:grpSp>
          <p:nvGrpSpPr>
            <p:cNvPr id="9334" name="Google Shape;9334;p136"/>
            <p:cNvGrpSpPr/>
            <p:nvPr/>
          </p:nvGrpSpPr>
          <p:grpSpPr>
            <a:xfrm>
              <a:off x="5045709" y="2252109"/>
              <a:ext cx="3761071" cy="2501708"/>
              <a:chOff x="2691784" y="1805334"/>
              <a:chExt cx="3761071" cy="2501708"/>
            </a:xfrm>
          </p:grpSpPr>
          <p:sp>
            <p:nvSpPr>
              <p:cNvPr id="9335" name="Google Shape;9335;p13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13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13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13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13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13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13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136"/>
            <p:cNvGrpSpPr/>
            <p:nvPr/>
          </p:nvGrpSpPr>
          <p:grpSpPr>
            <a:xfrm>
              <a:off x="4967783" y="2151471"/>
              <a:ext cx="3920692" cy="2702940"/>
              <a:chOff x="2613858" y="1704696"/>
              <a:chExt cx="3920692" cy="2702940"/>
            </a:xfrm>
          </p:grpSpPr>
          <p:sp>
            <p:nvSpPr>
              <p:cNvPr id="9343" name="Google Shape;9343;p13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13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13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13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13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48" name="Google Shape;9348;p136"/>
          <p:cNvGrpSpPr/>
          <p:nvPr/>
        </p:nvGrpSpPr>
        <p:grpSpPr>
          <a:xfrm>
            <a:off x="3504470" y="1286935"/>
            <a:ext cx="1561911" cy="708580"/>
            <a:chOff x="3530532" y="1496185"/>
            <a:chExt cx="1561911" cy="708580"/>
          </a:xfrm>
        </p:grpSpPr>
        <p:grpSp>
          <p:nvGrpSpPr>
            <p:cNvPr id="9349" name="Google Shape;9349;p136"/>
            <p:cNvGrpSpPr/>
            <p:nvPr/>
          </p:nvGrpSpPr>
          <p:grpSpPr>
            <a:xfrm>
              <a:off x="3720318" y="1857562"/>
              <a:ext cx="1372125" cy="54"/>
              <a:chOff x="3720318" y="1857562"/>
              <a:chExt cx="1372125" cy="54"/>
            </a:xfrm>
          </p:grpSpPr>
          <p:cxnSp>
            <p:nvCxnSpPr>
              <p:cNvPr id="9350" name="Google Shape;9350;p136"/>
              <p:cNvCxnSpPr>
                <a:endCxn id="935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2" name="Google Shape;9352;p13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3" name="Google Shape;9353;p13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354" name="Google Shape;9354;p136"/>
              <p:cNvCxnSpPr>
                <a:stCxn id="935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355" name="Google Shape;9355;p136"/>
            <p:cNvGrpSpPr/>
            <p:nvPr/>
          </p:nvGrpSpPr>
          <p:grpSpPr>
            <a:xfrm>
              <a:off x="3567462" y="1496185"/>
              <a:ext cx="286500" cy="272914"/>
              <a:chOff x="3567462" y="1496185"/>
              <a:chExt cx="286500" cy="272914"/>
            </a:xfrm>
          </p:grpSpPr>
          <p:cxnSp>
            <p:nvCxnSpPr>
              <p:cNvPr id="9356" name="Google Shape;9356;p13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57" name="Google Shape;9357;p13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8" name="Google Shape;9358;p13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13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0" name="Google Shape;9360;p136"/>
            <p:cNvGrpSpPr/>
            <p:nvPr/>
          </p:nvGrpSpPr>
          <p:grpSpPr>
            <a:xfrm>
              <a:off x="3929014" y="1960574"/>
              <a:ext cx="286500" cy="242342"/>
              <a:chOff x="3929014" y="1960574"/>
              <a:chExt cx="286500" cy="242342"/>
            </a:xfrm>
          </p:grpSpPr>
          <p:cxnSp>
            <p:nvCxnSpPr>
              <p:cNvPr id="9361" name="Google Shape;9361;p13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362" name="Google Shape;9362;p13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3" name="Google Shape;9363;p136"/>
            <p:cNvGrpSpPr/>
            <p:nvPr/>
          </p:nvGrpSpPr>
          <p:grpSpPr>
            <a:xfrm>
              <a:off x="4290828" y="1496185"/>
              <a:ext cx="286500" cy="272914"/>
              <a:chOff x="4290828" y="1496185"/>
              <a:chExt cx="286500" cy="272914"/>
            </a:xfrm>
          </p:grpSpPr>
          <p:cxnSp>
            <p:nvCxnSpPr>
              <p:cNvPr id="9364" name="Google Shape;9364;p13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365" name="Google Shape;9365;p13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6" name="Google Shape;9366;p13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13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7" name="Google Shape;9367;p136"/>
            <p:cNvGrpSpPr/>
            <p:nvPr/>
          </p:nvGrpSpPr>
          <p:grpSpPr>
            <a:xfrm>
              <a:off x="4657726" y="1959674"/>
              <a:ext cx="286500" cy="245092"/>
              <a:chOff x="4657726" y="1959674"/>
              <a:chExt cx="286500" cy="245092"/>
            </a:xfrm>
          </p:grpSpPr>
          <p:cxnSp>
            <p:nvCxnSpPr>
              <p:cNvPr id="9368" name="Google Shape;9368;p13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369" name="Google Shape;9369;p13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70" name="Google Shape;9370;p136"/>
          <p:cNvGrpSpPr/>
          <p:nvPr/>
        </p:nvGrpSpPr>
        <p:grpSpPr>
          <a:xfrm>
            <a:off x="3486489" y="2149032"/>
            <a:ext cx="1597032" cy="378649"/>
            <a:chOff x="3512551" y="2358282"/>
            <a:chExt cx="1597032" cy="378649"/>
          </a:xfrm>
        </p:grpSpPr>
        <p:grpSp>
          <p:nvGrpSpPr>
            <p:cNvPr id="9371" name="Google Shape;9371;p136"/>
            <p:cNvGrpSpPr/>
            <p:nvPr/>
          </p:nvGrpSpPr>
          <p:grpSpPr>
            <a:xfrm>
              <a:off x="3738198" y="2553002"/>
              <a:ext cx="1145834" cy="117"/>
              <a:chOff x="3738198" y="2553002"/>
              <a:chExt cx="1145834" cy="117"/>
            </a:xfrm>
          </p:grpSpPr>
          <p:cxnSp>
            <p:nvCxnSpPr>
              <p:cNvPr id="9372" name="Google Shape;9372;p13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73" name="Google Shape;9373;p13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374" name="Google Shape;9374;p136"/>
              <p:cNvCxnSpPr>
                <a:stCxn id="9375" idx="6"/>
                <a:endCxn id="937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377" name="Google Shape;9377;p136"/>
            <p:cNvGrpSpPr/>
            <p:nvPr/>
          </p:nvGrpSpPr>
          <p:grpSpPr>
            <a:xfrm>
              <a:off x="3969644" y="2440153"/>
              <a:ext cx="225900" cy="296779"/>
              <a:chOff x="3969644" y="2440153"/>
              <a:chExt cx="225900" cy="296779"/>
            </a:xfrm>
          </p:grpSpPr>
          <p:cxnSp>
            <p:nvCxnSpPr>
              <p:cNvPr id="9378" name="Google Shape;9378;p13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376" name="Google Shape;9376;p13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13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136"/>
            <p:cNvGrpSpPr/>
            <p:nvPr/>
          </p:nvGrpSpPr>
          <p:grpSpPr>
            <a:xfrm>
              <a:off x="4426818" y="2358282"/>
              <a:ext cx="225600" cy="307471"/>
              <a:chOff x="4426818" y="2358282"/>
              <a:chExt cx="225600" cy="307471"/>
            </a:xfrm>
          </p:grpSpPr>
          <p:cxnSp>
            <p:nvCxnSpPr>
              <p:cNvPr id="9381" name="Google Shape;9381;p136"/>
              <p:cNvCxnSpPr>
                <a:stCxn id="938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383" name="Google Shape;9383;p13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13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136"/>
            <p:cNvGrpSpPr/>
            <p:nvPr/>
          </p:nvGrpSpPr>
          <p:grpSpPr>
            <a:xfrm>
              <a:off x="4883984" y="2440153"/>
              <a:ext cx="225600" cy="296479"/>
              <a:chOff x="4883984" y="2440153"/>
              <a:chExt cx="225600" cy="296479"/>
            </a:xfrm>
          </p:grpSpPr>
          <p:cxnSp>
            <p:nvCxnSpPr>
              <p:cNvPr id="9385" name="Google Shape;9385;p13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386" name="Google Shape;9386;p13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13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8" name="Google Shape;9388;p136"/>
            <p:cNvGrpSpPr/>
            <p:nvPr/>
          </p:nvGrpSpPr>
          <p:grpSpPr>
            <a:xfrm>
              <a:off x="3512551" y="2358356"/>
              <a:ext cx="225647" cy="307629"/>
              <a:chOff x="2182679" y="2005014"/>
              <a:chExt cx="792300" cy="1080158"/>
            </a:xfrm>
          </p:grpSpPr>
          <p:cxnSp>
            <p:nvCxnSpPr>
              <p:cNvPr id="9389" name="Google Shape;9389;p136"/>
              <p:cNvCxnSpPr>
                <a:stCxn id="939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375" name="Google Shape;9375;p13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13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91" name="Google Shape;9391;p136"/>
          <p:cNvGrpSpPr/>
          <p:nvPr/>
        </p:nvGrpSpPr>
        <p:grpSpPr>
          <a:xfrm>
            <a:off x="6846571" y="972829"/>
            <a:ext cx="1559809" cy="722610"/>
            <a:chOff x="634175" y="2986275"/>
            <a:chExt cx="3147949" cy="1458344"/>
          </a:xfrm>
        </p:grpSpPr>
        <p:cxnSp>
          <p:nvCxnSpPr>
            <p:cNvPr id="9392" name="Google Shape;9392;p136"/>
            <p:cNvCxnSpPr>
              <a:stCxn id="9393" idx="4"/>
              <a:endCxn id="939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395" name="Google Shape;9395;p136"/>
            <p:cNvCxnSpPr>
              <a:stCxn id="9394" idx="0"/>
              <a:endCxn id="939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97" name="Google Shape;9397;p136"/>
            <p:cNvCxnSpPr>
              <a:stCxn id="9396" idx="4"/>
              <a:endCxn id="939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399" name="Google Shape;9399;p136"/>
            <p:cNvCxnSpPr>
              <a:stCxn id="9398" idx="0"/>
              <a:endCxn id="940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400" name="Google Shape;9400;p13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6" name="Google Shape;9396;p13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3" name="Google Shape;9393;p13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8" name="Google Shape;9398;p13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394" name="Google Shape;9394;p13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401" name="Google Shape;9401;p136"/>
          <p:cNvGrpSpPr/>
          <p:nvPr/>
        </p:nvGrpSpPr>
        <p:grpSpPr>
          <a:xfrm>
            <a:off x="3500361" y="2682737"/>
            <a:ext cx="1570719" cy="294123"/>
            <a:chOff x="998425" y="1182125"/>
            <a:chExt cx="1065400" cy="199500"/>
          </a:xfrm>
        </p:grpSpPr>
        <p:sp>
          <p:nvSpPr>
            <p:cNvPr id="9402" name="Google Shape;9402;p13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13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13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13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13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7" name="Google Shape;9407;p136"/>
          <p:cNvGrpSpPr/>
          <p:nvPr/>
        </p:nvGrpSpPr>
        <p:grpSpPr>
          <a:xfrm>
            <a:off x="6843617" y="1800224"/>
            <a:ext cx="1565716" cy="366729"/>
            <a:chOff x="1247650" y="2075423"/>
            <a:chExt cx="6648477" cy="1557238"/>
          </a:xfrm>
        </p:grpSpPr>
        <p:sp>
          <p:nvSpPr>
            <p:cNvPr id="9408" name="Google Shape;9408;p13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13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13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13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13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13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136"/>
          <p:cNvGrpSpPr/>
          <p:nvPr/>
        </p:nvGrpSpPr>
        <p:grpSpPr>
          <a:xfrm>
            <a:off x="6827929" y="2949039"/>
            <a:ext cx="1597061" cy="663440"/>
            <a:chOff x="6796238" y="3158297"/>
            <a:chExt cx="1630319" cy="677257"/>
          </a:xfrm>
        </p:grpSpPr>
        <p:cxnSp>
          <p:nvCxnSpPr>
            <p:cNvPr id="9415" name="Google Shape;9415;p13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416" name="Google Shape;9416;p13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417" name="Google Shape;9417;p13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418" name="Google Shape;9418;p13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419" name="Google Shape;9419;p136"/>
            <p:cNvGrpSpPr/>
            <p:nvPr/>
          </p:nvGrpSpPr>
          <p:grpSpPr>
            <a:xfrm>
              <a:off x="6796238" y="3311904"/>
              <a:ext cx="1630319" cy="377697"/>
              <a:chOff x="6796238" y="3311904"/>
              <a:chExt cx="1630319" cy="377697"/>
            </a:xfrm>
          </p:grpSpPr>
          <p:sp>
            <p:nvSpPr>
              <p:cNvPr id="9420" name="Google Shape;9420;p13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13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13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3" name="Google Shape;9423;p136"/>
          <p:cNvGrpSpPr/>
          <p:nvPr/>
        </p:nvGrpSpPr>
        <p:grpSpPr>
          <a:xfrm>
            <a:off x="5349067" y="970431"/>
            <a:ext cx="1368606" cy="1593805"/>
            <a:chOff x="1839112" y="2209163"/>
            <a:chExt cx="1918159" cy="2233784"/>
          </a:xfrm>
        </p:grpSpPr>
        <p:sp>
          <p:nvSpPr>
            <p:cNvPr id="9424" name="Google Shape;9424;p13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13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13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7" name="Google Shape;9427;p136"/>
            <p:cNvCxnSpPr>
              <a:stCxn id="9424" idx="6"/>
              <a:endCxn id="942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428" name="Google Shape;9428;p136"/>
            <p:cNvCxnSpPr>
              <a:stCxn id="9425" idx="4"/>
              <a:endCxn id="942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430" name="Google Shape;9430;p136"/>
            <p:cNvCxnSpPr>
              <a:stCxn id="9429" idx="6"/>
              <a:endCxn id="942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431" name="Google Shape;9431;p136"/>
            <p:cNvCxnSpPr>
              <a:stCxn id="9426" idx="4"/>
              <a:endCxn id="943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429" name="Google Shape;9429;p13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13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13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34" name="Google Shape;9434;p136"/>
            <p:cNvCxnSpPr>
              <a:endCxn id="943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435" name="Google Shape;9435;p136"/>
          <p:cNvGrpSpPr/>
          <p:nvPr/>
        </p:nvGrpSpPr>
        <p:grpSpPr>
          <a:xfrm>
            <a:off x="3481440" y="976667"/>
            <a:ext cx="1637968" cy="154942"/>
            <a:chOff x="238125" y="2506075"/>
            <a:chExt cx="7115411" cy="673075"/>
          </a:xfrm>
        </p:grpSpPr>
        <p:sp>
          <p:nvSpPr>
            <p:cNvPr id="9436" name="Google Shape;9436;p13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13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13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13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13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136"/>
          <p:cNvGrpSpPr/>
          <p:nvPr/>
        </p:nvGrpSpPr>
        <p:grpSpPr>
          <a:xfrm>
            <a:off x="720125" y="1298264"/>
            <a:ext cx="2476762" cy="91743"/>
            <a:chOff x="1464850" y="436376"/>
            <a:chExt cx="6001362" cy="222300"/>
          </a:xfrm>
        </p:grpSpPr>
        <p:sp>
          <p:nvSpPr>
            <p:cNvPr id="9442" name="Google Shape;9442;p13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13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13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13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13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7" name="Google Shape;9447;p13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48" name="Google Shape;9448;p13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49" name="Google Shape;9449;p13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450" name="Google Shape;9450;p13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451" name="Google Shape;9451;p136"/>
          <p:cNvGrpSpPr/>
          <p:nvPr/>
        </p:nvGrpSpPr>
        <p:grpSpPr>
          <a:xfrm>
            <a:off x="706392" y="2533730"/>
            <a:ext cx="1452710" cy="651923"/>
            <a:chOff x="803162" y="2667727"/>
            <a:chExt cx="1411906" cy="633611"/>
          </a:xfrm>
        </p:grpSpPr>
        <p:cxnSp>
          <p:nvCxnSpPr>
            <p:cNvPr id="9452" name="Google Shape;9452;p136"/>
            <p:cNvCxnSpPr>
              <a:stCxn id="9453" idx="2"/>
              <a:endCxn id="945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5" name="Google Shape;9455;p136"/>
            <p:cNvCxnSpPr>
              <a:stCxn id="9456" idx="0"/>
              <a:endCxn id="945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7" name="Google Shape;9457;p136"/>
            <p:cNvCxnSpPr>
              <a:stCxn id="9456" idx="2"/>
              <a:endCxn id="945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59" name="Google Shape;9459;p136"/>
            <p:cNvCxnSpPr>
              <a:stCxn id="9460" idx="0"/>
              <a:endCxn id="945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61" name="Google Shape;9461;p136"/>
            <p:cNvCxnSpPr>
              <a:stCxn id="9454" idx="2"/>
              <a:endCxn id="946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463" name="Google Shape;9463;p136"/>
            <p:cNvCxnSpPr>
              <a:stCxn id="9464" idx="0"/>
              <a:endCxn id="945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460" name="Google Shape;9460;p13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8" name="Google Shape;9458;p13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64" name="Google Shape;9464;p13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62" name="Google Shape;9462;p13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4" name="Google Shape;9454;p13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6" name="Google Shape;9456;p13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453" name="Google Shape;9453;p13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465" name="Google Shape;9465;p136"/>
          <p:cNvGrpSpPr/>
          <p:nvPr/>
        </p:nvGrpSpPr>
        <p:grpSpPr>
          <a:xfrm>
            <a:off x="706394" y="969268"/>
            <a:ext cx="2518541" cy="209309"/>
            <a:chOff x="803163" y="1111966"/>
            <a:chExt cx="2447800" cy="203430"/>
          </a:xfrm>
        </p:grpSpPr>
        <p:grpSp>
          <p:nvGrpSpPr>
            <p:cNvPr id="9466" name="Google Shape;9466;p136"/>
            <p:cNvGrpSpPr/>
            <p:nvPr/>
          </p:nvGrpSpPr>
          <p:grpSpPr>
            <a:xfrm>
              <a:off x="1958180" y="1111966"/>
              <a:ext cx="588019" cy="121396"/>
              <a:chOff x="4808316" y="2800065"/>
              <a:chExt cx="1999386" cy="412910"/>
            </a:xfrm>
          </p:grpSpPr>
          <p:sp>
            <p:nvSpPr>
              <p:cNvPr id="9467" name="Google Shape;9467;p13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8" name="Google Shape;9468;p136"/>
              <p:cNvGrpSpPr/>
              <p:nvPr/>
            </p:nvGrpSpPr>
            <p:grpSpPr>
              <a:xfrm>
                <a:off x="4808316" y="2800065"/>
                <a:ext cx="92400" cy="411825"/>
                <a:chOff x="845575" y="2563700"/>
                <a:chExt cx="92400" cy="411825"/>
              </a:xfrm>
            </p:grpSpPr>
            <p:cxnSp>
              <p:nvCxnSpPr>
                <p:cNvPr id="9469" name="Google Shape;9469;p13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70" name="Google Shape;9470;p13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471" name="Google Shape;9471;p13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472" name="Google Shape;9472;p13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3" name="Google Shape;9473;p136"/>
            <p:cNvGrpSpPr/>
            <p:nvPr/>
          </p:nvGrpSpPr>
          <p:grpSpPr>
            <a:xfrm>
              <a:off x="803163" y="1111974"/>
              <a:ext cx="591158" cy="121545"/>
              <a:chOff x="803163" y="1111974"/>
              <a:chExt cx="591158" cy="121545"/>
            </a:xfrm>
          </p:grpSpPr>
          <p:grpSp>
            <p:nvGrpSpPr>
              <p:cNvPr id="9474" name="Google Shape;9474;p136"/>
              <p:cNvGrpSpPr/>
              <p:nvPr/>
            </p:nvGrpSpPr>
            <p:grpSpPr>
              <a:xfrm>
                <a:off x="803163" y="1111974"/>
                <a:ext cx="27175" cy="121077"/>
                <a:chOff x="845575" y="2563700"/>
                <a:chExt cx="92400" cy="411825"/>
              </a:xfrm>
            </p:grpSpPr>
            <p:cxnSp>
              <p:nvCxnSpPr>
                <p:cNvPr id="9475" name="Google Shape;9475;p13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76" name="Google Shape;9476;p13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7" name="Google Shape;9477;p13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136"/>
            <p:cNvGrpSpPr/>
            <p:nvPr/>
          </p:nvGrpSpPr>
          <p:grpSpPr>
            <a:xfrm>
              <a:off x="1381910" y="1194219"/>
              <a:ext cx="588341" cy="121177"/>
              <a:chOff x="1381910" y="1194219"/>
              <a:chExt cx="588341" cy="121177"/>
            </a:xfrm>
          </p:grpSpPr>
          <p:grpSp>
            <p:nvGrpSpPr>
              <p:cNvPr id="9479" name="Google Shape;9479;p136"/>
              <p:cNvGrpSpPr/>
              <p:nvPr/>
            </p:nvGrpSpPr>
            <p:grpSpPr>
              <a:xfrm rot="10800000">
                <a:off x="1381910" y="1194319"/>
                <a:ext cx="27175" cy="121077"/>
                <a:chOff x="2070100" y="2563700"/>
                <a:chExt cx="92400" cy="411825"/>
              </a:xfrm>
            </p:grpSpPr>
            <p:cxnSp>
              <p:nvCxnSpPr>
                <p:cNvPr id="9480" name="Google Shape;9480;p13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81" name="Google Shape;9481;p13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2" name="Google Shape;9482;p13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3" name="Google Shape;9483;p136"/>
            <p:cNvGrpSpPr/>
            <p:nvPr/>
          </p:nvGrpSpPr>
          <p:grpSpPr>
            <a:xfrm>
              <a:off x="2532079" y="1194219"/>
              <a:ext cx="704927" cy="121177"/>
              <a:chOff x="2532079" y="1194219"/>
              <a:chExt cx="704927" cy="121177"/>
            </a:xfrm>
          </p:grpSpPr>
          <p:grpSp>
            <p:nvGrpSpPr>
              <p:cNvPr id="9484" name="Google Shape;9484;p136"/>
              <p:cNvGrpSpPr/>
              <p:nvPr/>
            </p:nvGrpSpPr>
            <p:grpSpPr>
              <a:xfrm rot="10800000">
                <a:off x="2532079" y="1194319"/>
                <a:ext cx="27175" cy="121077"/>
                <a:chOff x="2070100" y="2563700"/>
                <a:chExt cx="92400" cy="411825"/>
              </a:xfrm>
            </p:grpSpPr>
            <p:cxnSp>
              <p:nvCxnSpPr>
                <p:cNvPr id="9485" name="Google Shape;9485;p13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486" name="Google Shape;9486;p13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7" name="Google Shape;9487;p13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88" name="Google Shape;9488;p136"/>
          <p:cNvGrpSpPr/>
          <p:nvPr/>
        </p:nvGrpSpPr>
        <p:grpSpPr>
          <a:xfrm>
            <a:off x="3499404" y="3665900"/>
            <a:ext cx="1567778" cy="491677"/>
            <a:chOff x="5194708" y="3484366"/>
            <a:chExt cx="3148148" cy="987304"/>
          </a:xfrm>
        </p:grpSpPr>
        <p:grpSp>
          <p:nvGrpSpPr>
            <p:cNvPr id="9489" name="Google Shape;9489;p136"/>
            <p:cNvGrpSpPr/>
            <p:nvPr/>
          </p:nvGrpSpPr>
          <p:grpSpPr>
            <a:xfrm>
              <a:off x="7531521" y="3484366"/>
              <a:ext cx="811335" cy="987304"/>
              <a:chOff x="3379425" y="1617275"/>
              <a:chExt cx="1090650" cy="1327200"/>
            </a:xfrm>
          </p:grpSpPr>
          <p:sp>
            <p:nvSpPr>
              <p:cNvPr id="9490" name="Google Shape;9490;p13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13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13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3" name="Google Shape;9493;p136"/>
            <p:cNvGrpSpPr/>
            <p:nvPr/>
          </p:nvGrpSpPr>
          <p:grpSpPr>
            <a:xfrm>
              <a:off x="6752546" y="3484366"/>
              <a:ext cx="811428" cy="987304"/>
              <a:chOff x="2332275" y="1617275"/>
              <a:chExt cx="1090775" cy="1327200"/>
            </a:xfrm>
          </p:grpSpPr>
          <p:sp>
            <p:nvSpPr>
              <p:cNvPr id="9494" name="Google Shape;9494;p13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13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13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136"/>
            <p:cNvGrpSpPr/>
            <p:nvPr/>
          </p:nvGrpSpPr>
          <p:grpSpPr>
            <a:xfrm>
              <a:off x="5973664" y="3484366"/>
              <a:ext cx="811335" cy="987304"/>
              <a:chOff x="1285250" y="1617275"/>
              <a:chExt cx="1090650" cy="1327200"/>
            </a:xfrm>
          </p:grpSpPr>
          <p:sp>
            <p:nvSpPr>
              <p:cNvPr id="9498" name="Google Shape;9498;p13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13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13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136"/>
            <p:cNvGrpSpPr/>
            <p:nvPr/>
          </p:nvGrpSpPr>
          <p:grpSpPr>
            <a:xfrm>
              <a:off x="5194708" y="3484366"/>
              <a:ext cx="811409" cy="987304"/>
              <a:chOff x="238125" y="1617275"/>
              <a:chExt cx="1090750" cy="1327200"/>
            </a:xfrm>
          </p:grpSpPr>
          <p:sp>
            <p:nvSpPr>
              <p:cNvPr id="9502" name="Google Shape;9502;p13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13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13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5" name="Google Shape;9505;p136"/>
          <p:cNvGrpSpPr/>
          <p:nvPr/>
        </p:nvGrpSpPr>
        <p:grpSpPr>
          <a:xfrm>
            <a:off x="3460013" y="3146311"/>
            <a:ext cx="1616964" cy="346256"/>
            <a:chOff x="1808063" y="4294338"/>
            <a:chExt cx="3370782" cy="721817"/>
          </a:xfrm>
        </p:grpSpPr>
        <p:sp>
          <p:nvSpPr>
            <p:cNvPr id="9506" name="Google Shape;9506;p13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13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13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13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13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13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13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13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13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13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136"/>
          <p:cNvGrpSpPr/>
          <p:nvPr/>
        </p:nvGrpSpPr>
        <p:grpSpPr>
          <a:xfrm>
            <a:off x="738225" y="3432340"/>
            <a:ext cx="1295882" cy="646587"/>
            <a:chOff x="834100" y="3642869"/>
            <a:chExt cx="1259483" cy="628426"/>
          </a:xfrm>
        </p:grpSpPr>
        <p:sp>
          <p:nvSpPr>
            <p:cNvPr id="9517" name="Google Shape;9517;p13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13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13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13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13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13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13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13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13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13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13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13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13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13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13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13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13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13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13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13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13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13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13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13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13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2" name="Google Shape;9542;p136"/>
            <p:cNvGrpSpPr/>
            <p:nvPr/>
          </p:nvGrpSpPr>
          <p:grpSpPr>
            <a:xfrm>
              <a:off x="1360364" y="3847835"/>
              <a:ext cx="208119" cy="224359"/>
              <a:chOff x="1360769" y="3847100"/>
              <a:chExt cx="208119" cy="224359"/>
            </a:xfrm>
          </p:grpSpPr>
          <p:sp>
            <p:nvSpPr>
              <p:cNvPr id="9543" name="Google Shape;9543;p13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13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13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13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13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13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13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13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13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13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13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13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13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13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13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13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13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13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13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13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3" name="Google Shape;9563;p13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13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13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13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13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13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13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13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13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13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13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13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13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13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7" name="Google Shape;9577;p136"/>
          <p:cNvGrpSpPr/>
          <p:nvPr/>
        </p:nvGrpSpPr>
        <p:grpSpPr>
          <a:xfrm rot="5400000">
            <a:off x="5951338" y="3228837"/>
            <a:ext cx="164064" cy="1414916"/>
            <a:chOff x="4428249" y="1369375"/>
            <a:chExt cx="36905" cy="429569"/>
          </a:xfrm>
        </p:grpSpPr>
        <p:sp>
          <p:nvSpPr>
            <p:cNvPr id="9578" name="Google Shape;9578;p13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13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13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13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13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13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13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13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13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13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13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13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13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13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13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13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13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13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13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13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13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13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13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13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13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13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13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13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13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13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13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13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136"/>
          <p:cNvGrpSpPr/>
          <p:nvPr/>
        </p:nvGrpSpPr>
        <p:grpSpPr>
          <a:xfrm rot="10800000" flipH="1">
            <a:off x="5323767" y="2817380"/>
            <a:ext cx="1419207" cy="24808"/>
            <a:chOff x="219558" y="4738465"/>
            <a:chExt cx="5852400" cy="102300"/>
          </a:xfrm>
        </p:grpSpPr>
        <p:cxnSp>
          <p:nvCxnSpPr>
            <p:cNvPr id="9611" name="Google Shape;9611;p13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612" name="Google Shape;9612;p13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13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13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13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13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136"/>
          <p:cNvGrpSpPr/>
          <p:nvPr/>
        </p:nvGrpSpPr>
        <p:grpSpPr>
          <a:xfrm>
            <a:off x="5335086" y="3190444"/>
            <a:ext cx="1396570" cy="385016"/>
            <a:chOff x="5286284" y="2966544"/>
            <a:chExt cx="1396570" cy="385016"/>
          </a:xfrm>
        </p:grpSpPr>
        <p:cxnSp>
          <p:nvCxnSpPr>
            <p:cNvPr id="9618" name="Google Shape;9618;p13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619" name="Google Shape;9619;p13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620" name="Google Shape;9620;p136"/>
            <p:cNvGrpSpPr/>
            <p:nvPr/>
          </p:nvGrpSpPr>
          <p:grpSpPr>
            <a:xfrm>
              <a:off x="5287688" y="3173364"/>
              <a:ext cx="1395166" cy="74100"/>
              <a:chOff x="5287688" y="3173364"/>
              <a:chExt cx="1395166" cy="74100"/>
            </a:xfrm>
          </p:grpSpPr>
          <p:cxnSp>
            <p:nvCxnSpPr>
              <p:cNvPr id="9621" name="Google Shape;9621;p13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622" name="Google Shape;9622;p13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623" name="Google Shape;9623;p13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4" name="Google Shape;9624;p13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5" name="Google Shape;9625;p13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6" name="Google Shape;9626;p13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7" name="Google Shape;9627;p13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628" name="Google Shape;9628;p13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629" name="Google Shape;9629;p13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630" name="Google Shape;9630;p136"/>
          <p:cNvGrpSpPr/>
          <p:nvPr/>
        </p:nvGrpSpPr>
        <p:grpSpPr>
          <a:xfrm>
            <a:off x="2021151" y="1609220"/>
            <a:ext cx="1182276" cy="662027"/>
            <a:chOff x="2029517" y="1732295"/>
            <a:chExt cx="1149068" cy="643432"/>
          </a:xfrm>
        </p:grpSpPr>
        <p:grpSp>
          <p:nvGrpSpPr>
            <p:cNvPr id="9631" name="Google Shape;9631;p136"/>
            <p:cNvGrpSpPr/>
            <p:nvPr/>
          </p:nvGrpSpPr>
          <p:grpSpPr>
            <a:xfrm>
              <a:off x="2708660" y="1746937"/>
              <a:ext cx="455427" cy="244429"/>
              <a:chOff x="2700693" y="1746937"/>
              <a:chExt cx="455427" cy="244429"/>
            </a:xfrm>
          </p:grpSpPr>
          <p:grpSp>
            <p:nvGrpSpPr>
              <p:cNvPr id="9632" name="Google Shape;9632;p136"/>
              <p:cNvGrpSpPr/>
              <p:nvPr/>
            </p:nvGrpSpPr>
            <p:grpSpPr>
              <a:xfrm>
                <a:off x="2905682" y="1782817"/>
                <a:ext cx="250438" cy="208549"/>
                <a:chOff x="2905682" y="1782817"/>
                <a:chExt cx="250438" cy="208549"/>
              </a:xfrm>
            </p:grpSpPr>
            <p:cxnSp>
              <p:nvCxnSpPr>
                <p:cNvPr id="9633" name="Google Shape;9633;p13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34" name="Google Shape;9634;p13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136"/>
              <p:cNvGrpSpPr/>
              <p:nvPr/>
            </p:nvGrpSpPr>
            <p:grpSpPr>
              <a:xfrm>
                <a:off x="2700693" y="1746937"/>
                <a:ext cx="449967" cy="72374"/>
                <a:chOff x="2700693" y="1746937"/>
                <a:chExt cx="449967" cy="72374"/>
              </a:xfrm>
            </p:grpSpPr>
            <p:cxnSp>
              <p:nvCxnSpPr>
                <p:cNvPr id="9636" name="Google Shape;9636;p13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37" name="Google Shape;9637;p13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8" name="Google Shape;9638;p136"/>
            <p:cNvGrpSpPr/>
            <p:nvPr/>
          </p:nvGrpSpPr>
          <p:grpSpPr>
            <a:xfrm>
              <a:off x="2029517" y="1732295"/>
              <a:ext cx="1149068" cy="643432"/>
              <a:chOff x="2029517" y="1732295"/>
              <a:chExt cx="1149068" cy="643432"/>
            </a:xfrm>
          </p:grpSpPr>
          <p:grpSp>
            <p:nvGrpSpPr>
              <p:cNvPr id="9639" name="Google Shape;9639;p136"/>
              <p:cNvGrpSpPr/>
              <p:nvPr/>
            </p:nvGrpSpPr>
            <p:grpSpPr>
              <a:xfrm>
                <a:off x="2703618" y="2103152"/>
                <a:ext cx="474966" cy="260017"/>
                <a:chOff x="2703618" y="2103152"/>
                <a:chExt cx="474966" cy="260017"/>
              </a:xfrm>
            </p:grpSpPr>
            <p:grpSp>
              <p:nvGrpSpPr>
                <p:cNvPr id="9640" name="Google Shape;9640;p136"/>
                <p:cNvGrpSpPr/>
                <p:nvPr/>
              </p:nvGrpSpPr>
              <p:grpSpPr>
                <a:xfrm>
                  <a:off x="2703618" y="2290640"/>
                  <a:ext cx="450291" cy="72529"/>
                  <a:chOff x="2703618" y="2290640"/>
                  <a:chExt cx="450291" cy="72529"/>
                </a:xfrm>
              </p:grpSpPr>
              <p:cxnSp>
                <p:nvCxnSpPr>
                  <p:cNvPr id="9641" name="Google Shape;9641;p13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42" name="Google Shape;9642;p13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3" name="Google Shape;9643;p136"/>
                <p:cNvGrpSpPr/>
                <p:nvPr/>
              </p:nvGrpSpPr>
              <p:grpSpPr>
                <a:xfrm>
                  <a:off x="2908607" y="2103152"/>
                  <a:ext cx="269977" cy="223538"/>
                  <a:chOff x="2908607" y="2103152"/>
                  <a:chExt cx="269977" cy="223538"/>
                </a:xfrm>
              </p:grpSpPr>
              <p:cxnSp>
                <p:nvCxnSpPr>
                  <p:cNvPr id="9644" name="Google Shape;9644;p13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645" name="Google Shape;9645;p13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6" name="Google Shape;9646;p136"/>
              <p:cNvGrpSpPr/>
              <p:nvPr/>
            </p:nvGrpSpPr>
            <p:grpSpPr>
              <a:xfrm>
                <a:off x="2029517" y="1732295"/>
                <a:ext cx="685827" cy="643432"/>
                <a:chOff x="2029517" y="1732295"/>
                <a:chExt cx="685827" cy="643432"/>
              </a:xfrm>
            </p:grpSpPr>
            <p:sp>
              <p:nvSpPr>
                <p:cNvPr id="9647" name="Google Shape;9647;p13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8" name="Google Shape;9648;p136"/>
                <p:cNvGrpSpPr/>
                <p:nvPr/>
              </p:nvGrpSpPr>
              <p:grpSpPr>
                <a:xfrm>
                  <a:off x="2158948" y="1732295"/>
                  <a:ext cx="556396" cy="333108"/>
                  <a:chOff x="2158948" y="1732295"/>
                  <a:chExt cx="556396" cy="333108"/>
                </a:xfrm>
              </p:grpSpPr>
              <p:cxnSp>
                <p:nvCxnSpPr>
                  <p:cNvPr id="9649" name="Google Shape;9649;p13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50" name="Google Shape;9650;p13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1" name="Google Shape;9651;p136"/>
                <p:cNvGrpSpPr/>
                <p:nvPr/>
              </p:nvGrpSpPr>
              <p:grpSpPr>
                <a:xfrm>
                  <a:off x="2159908" y="2065057"/>
                  <a:ext cx="550884" cy="310670"/>
                  <a:chOff x="2159908" y="2065057"/>
                  <a:chExt cx="550884" cy="310670"/>
                </a:xfrm>
              </p:grpSpPr>
              <p:cxnSp>
                <p:nvCxnSpPr>
                  <p:cNvPr id="9652" name="Google Shape;9652;p13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653" name="Google Shape;9653;p13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654" name="Google Shape;9654;p136"/>
          <p:cNvGrpSpPr/>
          <p:nvPr/>
        </p:nvGrpSpPr>
        <p:grpSpPr>
          <a:xfrm>
            <a:off x="706400" y="1556833"/>
            <a:ext cx="962651" cy="810058"/>
            <a:chOff x="732462" y="1766083"/>
            <a:chExt cx="962651" cy="810058"/>
          </a:xfrm>
        </p:grpSpPr>
        <p:grpSp>
          <p:nvGrpSpPr>
            <p:cNvPr id="9655" name="Google Shape;9655;p136"/>
            <p:cNvGrpSpPr/>
            <p:nvPr/>
          </p:nvGrpSpPr>
          <p:grpSpPr>
            <a:xfrm>
              <a:off x="732462" y="1908333"/>
              <a:ext cx="339369" cy="524756"/>
              <a:chOff x="844912" y="1819635"/>
              <a:chExt cx="329836" cy="510016"/>
            </a:xfrm>
          </p:grpSpPr>
          <p:sp>
            <p:nvSpPr>
              <p:cNvPr id="9656" name="Google Shape;9656;p13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13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13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13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13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13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136"/>
            <p:cNvGrpSpPr/>
            <p:nvPr/>
          </p:nvGrpSpPr>
          <p:grpSpPr>
            <a:xfrm>
              <a:off x="1184858" y="2256650"/>
              <a:ext cx="510255" cy="319491"/>
              <a:chOff x="1284601" y="2158168"/>
              <a:chExt cx="495923" cy="310517"/>
            </a:xfrm>
          </p:grpSpPr>
          <p:sp>
            <p:nvSpPr>
              <p:cNvPr id="9663" name="Google Shape;9663;p13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4" name="Google Shape;9664;p136"/>
              <p:cNvGrpSpPr/>
              <p:nvPr/>
            </p:nvGrpSpPr>
            <p:grpSpPr>
              <a:xfrm>
                <a:off x="1507666" y="2158168"/>
                <a:ext cx="272858" cy="310517"/>
                <a:chOff x="1507666" y="2158168"/>
                <a:chExt cx="272858" cy="310517"/>
              </a:xfrm>
            </p:grpSpPr>
            <p:grpSp>
              <p:nvGrpSpPr>
                <p:cNvPr id="9665" name="Google Shape;9665;p136"/>
                <p:cNvGrpSpPr/>
                <p:nvPr/>
              </p:nvGrpSpPr>
              <p:grpSpPr>
                <a:xfrm>
                  <a:off x="1507666" y="2176104"/>
                  <a:ext cx="166395" cy="273149"/>
                  <a:chOff x="1507666" y="2176104"/>
                  <a:chExt cx="166395" cy="273149"/>
                </a:xfrm>
              </p:grpSpPr>
              <p:sp>
                <p:nvSpPr>
                  <p:cNvPr id="9666" name="Google Shape;9666;p13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13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13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13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13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13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13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3" name="Google Shape;9673;p13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13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5" name="Google Shape;9675;p136"/>
            <p:cNvGrpSpPr/>
            <p:nvPr/>
          </p:nvGrpSpPr>
          <p:grpSpPr>
            <a:xfrm>
              <a:off x="1184858" y="1766083"/>
              <a:ext cx="510255" cy="319491"/>
              <a:chOff x="1284601" y="1681380"/>
              <a:chExt cx="495923" cy="310517"/>
            </a:xfrm>
          </p:grpSpPr>
          <p:sp>
            <p:nvSpPr>
              <p:cNvPr id="9676" name="Google Shape;9676;p13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7" name="Google Shape;9677;p136"/>
              <p:cNvGrpSpPr/>
              <p:nvPr/>
            </p:nvGrpSpPr>
            <p:grpSpPr>
              <a:xfrm>
                <a:off x="1507666" y="1681380"/>
                <a:ext cx="272858" cy="310517"/>
                <a:chOff x="1507666" y="1681380"/>
                <a:chExt cx="272858" cy="310517"/>
              </a:xfrm>
            </p:grpSpPr>
            <p:grpSp>
              <p:nvGrpSpPr>
                <p:cNvPr id="9678" name="Google Shape;9678;p136"/>
                <p:cNvGrpSpPr/>
                <p:nvPr/>
              </p:nvGrpSpPr>
              <p:grpSpPr>
                <a:xfrm>
                  <a:off x="1507666" y="1700120"/>
                  <a:ext cx="166395" cy="272984"/>
                  <a:chOff x="1507666" y="1700120"/>
                  <a:chExt cx="166395" cy="272984"/>
                </a:xfrm>
              </p:grpSpPr>
              <p:sp>
                <p:nvSpPr>
                  <p:cNvPr id="9679" name="Google Shape;9679;p13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13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13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13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13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13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13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86" name="Google Shape;9686;p13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13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688" name="Google Shape;9688;p136"/>
          <p:cNvGrpSpPr/>
          <p:nvPr/>
        </p:nvGrpSpPr>
        <p:grpSpPr>
          <a:xfrm>
            <a:off x="6815341" y="2324262"/>
            <a:ext cx="1622269" cy="552443"/>
            <a:chOff x="6894650" y="2574740"/>
            <a:chExt cx="1445100" cy="492111"/>
          </a:xfrm>
        </p:grpSpPr>
        <p:sp>
          <p:nvSpPr>
            <p:cNvPr id="9689" name="Google Shape;9689;p13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13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13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13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13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4" name="Google Shape;9694;p13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695" name="Google Shape;9695;p136"/>
          <p:cNvGrpSpPr/>
          <p:nvPr/>
        </p:nvGrpSpPr>
        <p:grpSpPr>
          <a:xfrm>
            <a:off x="6834884" y="3698518"/>
            <a:ext cx="1583206" cy="475705"/>
            <a:chOff x="6953919" y="3907920"/>
            <a:chExt cx="1377300" cy="475705"/>
          </a:xfrm>
        </p:grpSpPr>
        <p:cxnSp>
          <p:nvCxnSpPr>
            <p:cNvPr id="9696" name="Google Shape;9696;p13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97" name="Google Shape;9697;p13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698" name="Google Shape;9698;p13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699" name="Google Shape;9699;p13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700" name="Google Shape;9700;p13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701" name="Google Shape;9701;p136"/>
          <p:cNvGrpSpPr/>
          <p:nvPr/>
        </p:nvGrpSpPr>
        <p:grpSpPr>
          <a:xfrm>
            <a:off x="2338472" y="2459663"/>
            <a:ext cx="836286" cy="824529"/>
            <a:chOff x="2389399" y="2595741"/>
            <a:chExt cx="812796" cy="801369"/>
          </a:xfrm>
        </p:grpSpPr>
        <p:grpSp>
          <p:nvGrpSpPr>
            <p:cNvPr id="9702" name="Google Shape;9702;p136"/>
            <p:cNvGrpSpPr/>
            <p:nvPr/>
          </p:nvGrpSpPr>
          <p:grpSpPr>
            <a:xfrm>
              <a:off x="2492145" y="2881565"/>
              <a:ext cx="607300" cy="229751"/>
              <a:chOff x="2492145" y="2881565"/>
              <a:chExt cx="607300" cy="229751"/>
            </a:xfrm>
          </p:grpSpPr>
          <p:sp>
            <p:nvSpPr>
              <p:cNvPr id="9703" name="Google Shape;9703;p13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13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13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136"/>
            <p:cNvGrpSpPr/>
            <p:nvPr/>
          </p:nvGrpSpPr>
          <p:grpSpPr>
            <a:xfrm>
              <a:off x="2389399" y="2595741"/>
              <a:ext cx="812796" cy="296825"/>
              <a:chOff x="2389399" y="2595741"/>
              <a:chExt cx="812796" cy="296825"/>
            </a:xfrm>
          </p:grpSpPr>
          <p:grpSp>
            <p:nvGrpSpPr>
              <p:cNvPr id="9707" name="Google Shape;9707;p136"/>
              <p:cNvGrpSpPr/>
              <p:nvPr/>
            </p:nvGrpSpPr>
            <p:grpSpPr>
              <a:xfrm>
                <a:off x="2389399" y="2595741"/>
                <a:ext cx="363638" cy="296825"/>
                <a:chOff x="2389399" y="2595741"/>
                <a:chExt cx="363638" cy="296825"/>
              </a:xfrm>
            </p:grpSpPr>
            <p:grpSp>
              <p:nvGrpSpPr>
                <p:cNvPr id="9708" name="Google Shape;9708;p136"/>
                <p:cNvGrpSpPr/>
                <p:nvPr/>
              </p:nvGrpSpPr>
              <p:grpSpPr>
                <a:xfrm>
                  <a:off x="2493852" y="2794333"/>
                  <a:ext cx="259185" cy="98232"/>
                  <a:chOff x="2493852" y="2794333"/>
                  <a:chExt cx="259185" cy="98232"/>
                </a:xfrm>
              </p:grpSpPr>
              <p:sp>
                <p:nvSpPr>
                  <p:cNvPr id="9709" name="Google Shape;9709;p13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13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13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136"/>
                <p:cNvGrpSpPr/>
                <p:nvPr/>
              </p:nvGrpSpPr>
              <p:grpSpPr>
                <a:xfrm>
                  <a:off x="2389399" y="2595741"/>
                  <a:ext cx="224343" cy="182054"/>
                  <a:chOff x="2389399" y="2595741"/>
                  <a:chExt cx="224343" cy="182054"/>
                </a:xfrm>
              </p:grpSpPr>
              <p:sp>
                <p:nvSpPr>
                  <p:cNvPr id="9713" name="Google Shape;9713;p13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13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15" name="Google Shape;9715;p136"/>
              <p:cNvGrpSpPr/>
              <p:nvPr/>
            </p:nvGrpSpPr>
            <p:grpSpPr>
              <a:xfrm>
                <a:off x="2683630" y="2595741"/>
                <a:ext cx="224334" cy="296825"/>
                <a:chOff x="2683630" y="2595741"/>
                <a:chExt cx="224334" cy="296825"/>
              </a:xfrm>
            </p:grpSpPr>
            <p:grpSp>
              <p:nvGrpSpPr>
                <p:cNvPr id="9716" name="Google Shape;9716;p136"/>
                <p:cNvGrpSpPr/>
                <p:nvPr/>
              </p:nvGrpSpPr>
              <p:grpSpPr>
                <a:xfrm>
                  <a:off x="2788083" y="2794333"/>
                  <a:ext cx="15356" cy="98232"/>
                  <a:chOff x="2788083" y="2794333"/>
                  <a:chExt cx="15356" cy="98232"/>
                </a:xfrm>
              </p:grpSpPr>
              <p:sp>
                <p:nvSpPr>
                  <p:cNvPr id="9717" name="Google Shape;9717;p13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13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13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136"/>
                <p:cNvGrpSpPr/>
                <p:nvPr/>
              </p:nvGrpSpPr>
              <p:grpSpPr>
                <a:xfrm>
                  <a:off x="2683630" y="2595741"/>
                  <a:ext cx="224334" cy="182054"/>
                  <a:chOff x="2683630" y="2595741"/>
                  <a:chExt cx="224334" cy="182054"/>
                </a:xfrm>
              </p:grpSpPr>
              <p:sp>
                <p:nvSpPr>
                  <p:cNvPr id="9721" name="Google Shape;9721;p13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13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23" name="Google Shape;9723;p136"/>
              <p:cNvGrpSpPr/>
              <p:nvPr/>
            </p:nvGrpSpPr>
            <p:grpSpPr>
              <a:xfrm>
                <a:off x="2838475" y="2595741"/>
                <a:ext cx="363719" cy="296825"/>
                <a:chOff x="2838475" y="2595741"/>
                <a:chExt cx="363719" cy="296825"/>
              </a:xfrm>
            </p:grpSpPr>
            <p:grpSp>
              <p:nvGrpSpPr>
                <p:cNvPr id="9724" name="Google Shape;9724;p136"/>
                <p:cNvGrpSpPr/>
                <p:nvPr/>
              </p:nvGrpSpPr>
              <p:grpSpPr>
                <a:xfrm>
                  <a:off x="2838475" y="2794333"/>
                  <a:ext cx="259185" cy="98232"/>
                  <a:chOff x="2838475" y="2794333"/>
                  <a:chExt cx="259185" cy="98232"/>
                </a:xfrm>
              </p:grpSpPr>
              <p:sp>
                <p:nvSpPr>
                  <p:cNvPr id="9725" name="Google Shape;9725;p13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13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13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136"/>
                <p:cNvGrpSpPr/>
                <p:nvPr/>
              </p:nvGrpSpPr>
              <p:grpSpPr>
                <a:xfrm>
                  <a:off x="2977852" y="2595741"/>
                  <a:ext cx="224343" cy="182054"/>
                  <a:chOff x="2977852" y="2595741"/>
                  <a:chExt cx="224343" cy="182054"/>
                </a:xfrm>
              </p:grpSpPr>
              <p:sp>
                <p:nvSpPr>
                  <p:cNvPr id="9729" name="Google Shape;9729;p13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13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31" name="Google Shape;9731;p136"/>
            <p:cNvGrpSpPr/>
            <p:nvPr/>
          </p:nvGrpSpPr>
          <p:grpSpPr>
            <a:xfrm>
              <a:off x="2389399" y="3100241"/>
              <a:ext cx="812796" cy="296869"/>
              <a:chOff x="2389399" y="3100241"/>
              <a:chExt cx="812796" cy="296869"/>
            </a:xfrm>
          </p:grpSpPr>
          <p:grpSp>
            <p:nvGrpSpPr>
              <p:cNvPr id="9732" name="Google Shape;9732;p136"/>
              <p:cNvGrpSpPr/>
              <p:nvPr/>
            </p:nvGrpSpPr>
            <p:grpSpPr>
              <a:xfrm>
                <a:off x="2683630" y="3100241"/>
                <a:ext cx="224334" cy="296869"/>
                <a:chOff x="2683630" y="3100241"/>
                <a:chExt cx="224334" cy="296869"/>
              </a:xfrm>
            </p:grpSpPr>
            <p:grpSp>
              <p:nvGrpSpPr>
                <p:cNvPr id="9733" name="Google Shape;9733;p136"/>
                <p:cNvGrpSpPr/>
                <p:nvPr/>
              </p:nvGrpSpPr>
              <p:grpSpPr>
                <a:xfrm>
                  <a:off x="2788083" y="3100241"/>
                  <a:ext cx="15356" cy="98237"/>
                  <a:chOff x="2788083" y="3100241"/>
                  <a:chExt cx="15356" cy="98237"/>
                </a:xfrm>
              </p:grpSpPr>
              <p:sp>
                <p:nvSpPr>
                  <p:cNvPr id="9734" name="Google Shape;9734;p13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13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13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136"/>
                <p:cNvGrpSpPr/>
                <p:nvPr/>
              </p:nvGrpSpPr>
              <p:grpSpPr>
                <a:xfrm>
                  <a:off x="2683630" y="3215065"/>
                  <a:ext cx="224334" cy="182045"/>
                  <a:chOff x="2683630" y="3215065"/>
                  <a:chExt cx="224334" cy="182045"/>
                </a:xfrm>
              </p:grpSpPr>
              <p:sp>
                <p:nvSpPr>
                  <p:cNvPr id="9738" name="Google Shape;9738;p13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13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0" name="Google Shape;9740;p136"/>
              <p:cNvGrpSpPr/>
              <p:nvPr/>
            </p:nvGrpSpPr>
            <p:grpSpPr>
              <a:xfrm>
                <a:off x="2389399" y="3100241"/>
                <a:ext cx="363638" cy="296869"/>
                <a:chOff x="2389399" y="3100241"/>
                <a:chExt cx="363638" cy="296869"/>
              </a:xfrm>
            </p:grpSpPr>
            <p:grpSp>
              <p:nvGrpSpPr>
                <p:cNvPr id="9741" name="Google Shape;9741;p136"/>
                <p:cNvGrpSpPr/>
                <p:nvPr/>
              </p:nvGrpSpPr>
              <p:grpSpPr>
                <a:xfrm>
                  <a:off x="2493852" y="3100241"/>
                  <a:ext cx="259185" cy="98237"/>
                  <a:chOff x="2493852" y="3100241"/>
                  <a:chExt cx="259185" cy="98237"/>
                </a:xfrm>
              </p:grpSpPr>
              <p:sp>
                <p:nvSpPr>
                  <p:cNvPr id="9742" name="Google Shape;9742;p13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13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13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136"/>
                <p:cNvGrpSpPr/>
                <p:nvPr/>
              </p:nvGrpSpPr>
              <p:grpSpPr>
                <a:xfrm>
                  <a:off x="2389399" y="3215065"/>
                  <a:ext cx="224343" cy="182045"/>
                  <a:chOff x="2389399" y="3215065"/>
                  <a:chExt cx="224343" cy="182045"/>
                </a:xfrm>
              </p:grpSpPr>
              <p:sp>
                <p:nvSpPr>
                  <p:cNvPr id="9746" name="Google Shape;9746;p13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13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48" name="Google Shape;9748;p136"/>
              <p:cNvGrpSpPr/>
              <p:nvPr/>
            </p:nvGrpSpPr>
            <p:grpSpPr>
              <a:xfrm>
                <a:off x="2838475" y="3100241"/>
                <a:ext cx="363719" cy="296869"/>
                <a:chOff x="2838475" y="3100241"/>
                <a:chExt cx="363719" cy="296869"/>
              </a:xfrm>
            </p:grpSpPr>
            <p:grpSp>
              <p:nvGrpSpPr>
                <p:cNvPr id="9749" name="Google Shape;9749;p136"/>
                <p:cNvGrpSpPr/>
                <p:nvPr/>
              </p:nvGrpSpPr>
              <p:grpSpPr>
                <a:xfrm>
                  <a:off x="2838475" y="3100241"/>
                  <a:ext cx="259185" cy="98237"/>
                  <a:chOff x="2838475" y="3100241"/>
                  <a:chExt cx="259185" cy="98237"/>
                </a:xfrm>
              </p:grpSpPr>
              <p:sp>
                <p:nvSpPr>
                  <p:cNvPr id="9750" name="Google Shape;9750;p13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13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13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3" name="Google Shape;9753;p136"/>
                <p:cNvGrpSpPr/>
                <p:nvPr/>
              </p:nvGrpSpPr>
              <p:grpSpPr>
                <a:xfrm>
                  <a:off x="2977852" y="3215065"/>
                  <a:ext cx="224343" cy="182045"/>
                  <a:chOff x="2977852" y="3215065"/>
                  <a:chExt cx="224343" cy="182045"/>
                </a:xfrm>
              </p:grpSpPr>
              <p:sp>
                <p:nvSpPr>
                  <p:cNvPr id="9754" name="Google Shape;9754;p13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13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9759"/>
        <p:cNvGrpSpPr/>
        <p:nvPr/>
      </p:nvGrpSpPr>
      <p:grpSpPr>
        <a:xfrm>
          <a:off x="0" y="0"/>
          <a:ext cx="0" cy="0"/>
          <a:chOff x="0" y="0"/>
          <a:chExt cx="0" cy="0"/>
        </a:xfrm>
      </p:grpSpPr>
      <p:grpSp>
        <p:nvGrpSpPr>
          <p:cNvPr id="9760" name="Google Shape;9760;p137"/>
          <p:cNvGrpSpPr/>
          <p:nvPr/>
        </p:nvGrpSpPr>
        <p:grpSpPr>
          <a:xfrm>
            <a:off x="702075" y="3155925"/>
            <a:ext cx="2390414" cy="1024800"/>
            <a:chOff x="728925" y="3296613"/>
            <a:chExt cx="2390414" cy="1024800"/>
          </a:xfrm>
        </p:grpSpPr>
        <p:grpSp>
          <p:nvGrpSpPr>
            <p:cNvPr id="9761" name="Google Shape;9761;p137"/>
            <p:cNvGrpSpPr/>
            <p:nvPr/>
          </p:nvGrpSpPr>
          <p:grpSpPr>
            <a:xfrm>
              <a:off x="728925" y="3619800"/>
              <a:ext cx="2390414" cy="500893"/>
              <a:chOff x="728925" y="3619800"/>
              <a:chExt cx="2390414" cy="500893"/>
            </a:xfrm>
          </p:grpSpPr>
          <p:sp>
            <p:nvSpPr>
              <p:cNvPr id="9762" name="Google Shape;9762;p13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3" name="Google Shape;9763;p13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64" name="Google Shape;9764;p137"/>
            <p:cNvGrpSpPr/>
            <p:nvPr/>
          </p:nvGrpSpPr>
          <p:grpSpPr>
            <a:xfrm>
              <a:off x="1348050" y="3296613"/>
              <a:ext cx="1706152" cy="1024800"/>
              <a:chOff x="1348050" y="3296613"/>
              <a:chExt cx="1706152" cy="1024800"/>
            </a:xfrm>
          </p:grpSpPr>
          <p:sp>
            <p:nvSpPr>
              <p:cNvPr id="9765" name="Google Shape;9765;p13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6" name="Google Shape;9766;p13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7" name="Google Shape;9767;p13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8" name="Google Shape;9768;p13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769" name="Google Shape;9769;p13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770" name="Google Shape;9770;p137"/>
            <p:cNvGrpSpPr/>
            <p:nvPr/>
          </p:nvGrpSpPr>
          <p:grpSpPr>
            <a:xfrm>
              <a:off x="1455707" y="3654858"/>
              <a:ext cx="1491150" cy="417657"/>
              <a:chOff x="1455707" y="3654858"/>
              <a:chExt cx="1491150" cy="417657"/>
            </a:xfrm>
          </p:grpSpPr>
          <p:sp>
            <p:nvSpPr>
              <p:cNvPr id="9771" name="Google Shape;9771;p13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13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13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13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13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13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13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13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13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13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13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13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13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13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13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13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13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13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13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13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791" name="Google Shape;9791;p137"/>
          <p:cNvGraphicFramePr/>
          <p:nvPr/>
        </p:nvGraphicFramePr>
        <p:xfrm>
          <a:off x="5937775" y="2153837"/>
          <a:ext cx="3000000" cy="3000000"/>
        </p:xfrm>
        <a:graphic>
          <a:graphicData uri="http://schemas.openxmlformats.org/drawingml/2006/table">
            <a:tbl>
              <a:tblPr>
                <a:noFill/>
                <a:tableStyleId>{34DD5576-67AF-4232-88B0-02EF6F323FA4}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792" name="Google Shape;9792;p137"/>
          <p:cNvGrpSpPr/>
          <p:nvPr/>
        </p:nvGrpSpPr>
        <p:grpSpPr>
          <a:xfrm>
            <a:off x="710451" y="981601"/>
            <a:ext cx="2396505" cy="976502"/>
            <a:chOff x="749309" y="1112739"/>
            <a:chExt cx="2371603" cy="976502"/>
          </a:xfrm>
        </p:grpSpPr>
        <p:grpSp>
          <p:nvGrpSpPr>
            <p:cNvPr id="9793" name="Google Shape;9793;p137"/>
            <p:cNvGrpSpPr/>
            <p:nvPr/>
          </p:nvGrpSpPr>
          <p:grpSpPr>
            <a:xfrm>
              <a:off x="1092126" y="1112739"/>
              <a:ext cx="2028786" cy="975464"/>
              <a:chOff x="1092126" y="1112739"/>
              <a:chExt cx="2028786" cy="975464"/>
            </a:xfrm>
          </p:grpSpPr>
          <p:sp>
            <p:nvSpPr>
              <p:cNvPr id="9794" name="Google Shape;9794;p13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13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13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13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13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13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13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13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13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13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13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13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13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13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13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13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13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13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13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13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13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13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13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13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137"/>
            <p:cNvGrpSpPr/>
            <p:nvPr/>
          </p:nvGrpSpPr>
          <p:grpSpPr>
            <a:xfrm>
              <a:off x="749309" y="1112739"/>
              <a:ext cx="314700" cy="975464"/>
              <a:chOff x="749309" y="1112739"/>
              <a:chExt cx="314700" cy="975464"/>
            </a:xfrm>
          </p:grpSpPr>
          <p:sp>
            <p:nvSpPr>
              <p:cNvPr id="9819" name="Google Shape;9819;p13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13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13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13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3" name="Google Shape;9823;p13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13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13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13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827" name="Google Shape;9827;p137"/>
          <p:cNvGraphicFramePr/>
          <p:nvPr/>
        </p:nvGraphicFramePr>
        <p:xfrm>
          <a:off x="5937800" y="981587"/>
          <a:ext cx="3000000" cy="3000000"/>
        </p:xfrm>
        <a:graphic>
          <a:graphicData uri="http://schemas.openxmlformats.org/drawingml/2006/table">
            <a:tbl>
              <a:tblPr>
                <a:noFill/>
                <a:tableStyleId>{34DD5576-67AF-4232-88B0-02EF6F323FA4}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828" name="Google Shape;9828;p137"/>
          <p:cNvGraphicFramePr/>
          <p:nvPr/>
        </p:nvGraphicFramePr>
        <p:xfrm>
          <a:off x="3358663" y="2153837"/>
          <a:ext cx="3000000" cy="3000000"/>
        </p:xfrm>
        <a:graphic>
          <a:graphicData uri="http://schemas.openxmlformats.org/drawingml/2006/table">
            <a:tbl>
              <a:tblPr>
                <a:noFill/>
                <a:tableStyleId>{34DD5576-67AF-4232-88B0-02EF6F323FA4}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829" name="Google Shape;9829;p137"/>
          <p:cNvGrpSpPr/>
          <p:nvPr/>
        </p:nvGrpSpPr>
        <p:grpSpPr>
          <a:xfrm>
            <a:off x="3360649" y="3144798"/>
            <a:ext cx="2363377" cy="1047062"/>
            <a:chOff x="3358399" y="3285485"/>
            <a:chExt cx="2363377" cy="1047062"/>
          </a:xfrm>
        </p:grpSpPr>
        <p:grpSp>
          <p:nvGrpSpPr>
            <p:cNvPr id="9830" name="Google Shape;9830;p137"/>
            <p:cNvGrpSpPr/>
            <p:nvPr/>
          </p:nvGrpSpPr>
          <p:grpSpPr>
            <a:xfrm>
              <a:off x="3358412" y="3285485"/>
              <a:ext cx="2363244" cy="139500"/>
              <a:chOff x="3358412" y="3285485"/>
              <a:chExt cx="2363244" cy="139500"/>
            </a:xfrm>
          </p:grpSpPr>
          <p:sp>
            <p:nvSpPr>
              <p:cNvPr id="9831" name="Google Shape;9831;p13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13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13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13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13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137"/>
            <p:cNvGrpSpPr/>
            <p:nvPr/>
          </p:nvGrpSpPr>
          <p:grpSpPr>
            <a:xfrm>
              <a:off x="3358412" y="3466996"/>
              <a:ext cx="2363244" cy="139500"/>
              <a:chOff x="3358412" y="3466996"/>
              <a:chExt cx="2363244" cy="139500"/>
            </a:xfrm>
          </p:grpSpPr>
          <p:sp>
            <p:nvSpPr>
              <p:cNvPr id="9837" name="Google Shape;9837;p13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13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13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13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13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137"/>
            <p:cNvGrpSpPr/>
            <p:nvPr/>
          </p:nvGrpSpPr>
          <p:grpSpPr>
            <a:xfrm>
              <a:off x="3358412" y="3648507"/>
              <a:ext cx="2363244" cy="139500"/>
              <a:chOff x="3358412" y="3648507"/>
              <a:chExt cx="2363244" cy="139500"/>
            </a:xfrm>
          </p:grpSpPr>
          <p:sp>
            <p:nvSpPr>
              <p:cNvPr id="9843" name="Google Shape;9843;p13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13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13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13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13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137"/>
            <p:cNvGrpSpPr/>
            <p:nvPr/>
          </p:nvGrpSpPr>
          <p:grpSpPr>
            <a:xfrm>
              <a:off x="3358412" y="3830018"/>
              <a:ext cx="2363244" cy="139500"/>
              <a:chOff x="3358412" y="3830018"/>
              <a:chExt cx="2363244" cy="139500"/>
            </a:xfrm>
          </p:grpSpPr>
          <p:sp>
            <p:nvSpPr>
              <p:cNvPr id="9849" name="Google Shape;9849;p13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13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13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13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13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137"/>
            <p:cNvGrpSpPr/>
            <p:nvPr/>
          </p:nvGrpSpPr>
          <p:grpSpPr>
            <a:xfrm>
              <a:off x="3358399" y="4011514"/>
              <a:ext cx="2363377" cy="139537"/>
              <a:chOff x="3294800" y="4134603"/>
              <a:chExt cx="2638876" cy="152400"/>
            </a:xfrm>
          </p:grpSpPr>
          <p:sp>
            <p:nvSpPr>
              <p:cNvPr id="9855" name="Google Shape;9855;p13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13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13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13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13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137"/>
            <p:cNvGrpSpPr/>
            <p:nvPr/>
          </p:nvGrpSpPr>
          <p:grpSpPr>
            <a:xfrm>
              <a:off x="3358399" y="4193010"/>
              <a:ext cx="2363377" cy="139537"/>
              <a:chOff x="3294800" y="4134603"/>
              <a:chExt cx="2638876" cy="152400"/>
            </a:xfrm>
          </p:grpSpPr>
          <p:sp>
            <p:nvSpPr>
              <p:cNvPr id="9861" name="Google Shape;9861;p13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13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13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13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13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866" name="Google Shape;9866;p137"/>
          <p:cNvGraphicFramePr/>
          <p:nvPr/>
        </p:nvGraphicFramePr>
        <p:xfrm>
          <a:off x="711450" y="2153837"/>
          <a:ext cx="3000000" cy="3000000"/>
        </p:xfrm>
        <a:graphic>
          <a:graphicData uri="http://schemas.openxmlformats.org/drawingml/2006/table">
            <a:tbl>
              <a:tblPr>
                <a:noFill/>
                <a:tableStyleId>{34DD5576-67AF-4232-88B0-02EF6F323FA4}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867" name="Google Shape;9867;p137"/>
          <p:cNvGrpSpPr/>
          <p:nvPr/>
        </p:nvGrpSpPr>
        <p:grpSpPr>
          <a:xfrm>
            <a:off x="4161119" y="2557652"/>
            <a:ext cx="1302095" cy="60959"/>
            <a:chOff x="3558802" y="4011427"/>
            <a:chExt cx="1866000" cy="111300"/>
          </a:xfrm>
        </p:grpSpPr>
        <p:sp>
          <p:nvSpPr>
            <p:cNvPr id="9868" name="Google Shape;9868;p13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13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137"/>
          <p:cNvGrpSpPr/>
          <p:nvPr/>
        </p:nvGrpSpPr>
        <p:grpSpPr>
          <a:xfrm>
            <a:off x="4706607" y="2839811"/>
            <a:ext cx="914340" cy="60959"/>
            <a:chOff x="3558802" y="4011427"/>
            <a:chExt cx="1866000" cy="111300"/>
          </a:xfrm>
        </p:grpSpPr>
        <p:sp>
          <p:nvSpPr>
            <p:cNvPr id="9871" name="Google Shape;9871;p13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13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3" name="Google Shape;9873;p137"/>
          <p:cNvGrpSpPr/>
          <p:nvPr/>
        </p:nvGrpSpPr>
        <p:grpSpPr>
          <a:xfrm>
            <a:off x="5874449" y="3167609"/>
            <a:ext cx="2519825" cy="1001454"/>
            <a:chOff x="1906114" y="789980"/>
            <a:chExt cx="1487676" cy="606868"/>
          </a:xfrm>
        </p:grpSpPr>
        <p:cxnSp>
          <p:nvCxnSpPr>
            <p:cNvPr id="9874" name="Google Shape;9874;p13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75" name="Google Shape;9875;p13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876" name="Google Shape;9876;p13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877" name="Google Shape;9877;p13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878" name="Google Shape;9878;p13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879" name="Google Shape;9879;p13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880" name="Google Shape;9880;p13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881" name="Google Shape;9881;p13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13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13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13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13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13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13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888" name="Google Shape;9888;p13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889" name="Google Shape;9889;p13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890" name="Google Shape;9890;p13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137"/>
          <p:cNvGrpSpPr/>
          <p:nvPr/>
        </p:nvGrpSpPr>
        <p:grpSpPr>
          <a:xfrm>
            <a:off x="3355812" y="951645"/>
            <a:ext cx="2363393" cy="1005865"/>
            <a:chOff x="3292400" y="1193188"/>
            <a:chExt cx="2615240" cy="1131075"/>
          </a:xfrm>
        </p:grpSpPr>
        <p:sp>
          <p:nvSpPr>
            <p:cNvPr id="9892" name="Google Shape;9892;p13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93" name="Google Shape;9893;p13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894" name="Google Shape;9894;p13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895" name="Google Shape;9895;p13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896" name="Google Shape;9896;p13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897" name="Google Shape;9897;p13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898" name="Google Shape;9898;p13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899" name="Google Shape;9899;p13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900" name="Google Shape;9900;p13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901" name="Google Shape;9901;p13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902" name="Google Shape;9902;p13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3" name="Google Shape;9903;p13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904" name="Google Shape;9904;p13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905" name="Google Shape;9905;p13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906" name="Google Shape;9906;p137"/>
            <p:cNvGrpSpPr/>
            <p:nvPr/>
          </p:nvGrpSpPr>
          <p:grpSpPr>
            <a:xfrm>
              <a:off x="3748438" y="1378608"/>
              <a:ext cx="2159202" cy="903971"/>
              <a:chOff x="1683525" y="2179850"/>
              <a:chExt cx="4519050" cy="2134525"/>
            </a:xfrm>
          </p:grpSpPr>
          <p:sp>
            <p:nvSpPr>
              <p:cNvPr id="9907" name="Google Shape;9907;p13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08" name="Google Shape;9908;p13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09" name="Google Shape;9909;p13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0" name="Google Shape;9910;p13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1" name="Google Shape;9911;p13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2" name="Google Shape;9912;p13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3" name="Google Shape;9913;p13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4" name="Google Shape;9914;p13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5" name="Google Shape;9915;p13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6" name="Google Shape;9916;p13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7" name="Google Shape;9917;p13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918" name="Google Shape;9918;p13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9922"/>
        <p:cNvGrpSpPr/>
        <p:nvPr/>
      </p:nvGrpSpPr>
      <p:grpSpPr>
        <a:xfrm>
          <a:off x="0" y="0"/>
          <a:ext cx="0" cy="0"/>
          <a:chOff x="0" y="0"/>
          <a:chExt cx="0" cy="0"/>
        </a:xfrm>
      </p:grpSpPr>
      <p:grpSp>
        <p:nvGrpSpPr>
          <p:cNvPr id="9923" name="Google Shape;9923;p138"/>
          <p:cNvGrpSpPr/>
          <p:nvPr/>
        </p:nvGrpSpPr>
        <p:grpSpPr>
          <a:xfrm>
            <a:off x="4796684" y="970929"/>
            <a:ext cx="745431" cy="718863"/>
            <a:chOff x="4249973" y="1201875"/>
            <a:chExt cx="1958568" cy="1888762"/>
          </a:xfrm>
        </p:grpSpPr>
        <p:sp>
          <p:nvSpPr>
            <p:cNvPr id="9924" name="Google Shape;9924;p13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138"/>
            <p:cNvGrpSpPr/>
            <p:nvPr/>
          </p:nvGrpSpPr>
          <p:grpSpPr>
            <a:xfrm>
              <a:off x="5853086" y="1789142"/>
              <a:ext cx="355454" cy="1048099"/>
              <a:chOff x="5576108" y="2016725"/>
              <a:chExt cx="565200" cy="1666560"/>
            </a:xfrm>
          </p:grpSpPr>
          <p:sp>
            <p:nvSpPr>
              <p:cNvPr id="9926" name="Google Shape;9926;p13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27" name="Google Shape;9927;p13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138"/>
            <p:cNvGrpSpPr/>
            <p:nvPr/>
          </p:nvGrpSpPr>
          <p:grpSpPr>
            <a:xfrm>
              <a:off x="4869455" y="2691676"/>
              <a:ext cx="1013897" cy="398961"/>
              <a:chOff x="4012057" y="3451825"/>
              <a:chExt cx="1612175" cy="634379"/>
            </a:xfrm>
          </p:grpSpPr>
          <p:sp>
            <p:nvSpPr>
              <p:cNvPr id="9929" name="Google Shape;9929;p13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0" name="Google Shape;9930;p13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138"/>
            <p:cNvGrpSpPr/>
            <p:nvPr/>
          </p:nvGrpSpPr>
          <p:grpSpPr>
            <a:xfrm>
              <a:off x="4276937" y="2155961"/>
              <a:ext cx="651965" cy="891358"/>
              <a:chOff x="3069908" y="2599997"/>
              <a:chExt cx="1036675" cy="1417328"/>
            </a:xfrm>
          </p:grpSpPr>
          <p:sp>
            <p:nvSpPr>
              <p:cNvPr id="9932" name="Google Shape;9932;p13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3" name="Google Shape;9933;p13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138"/>
            <p:cNvGrpSpPr/>
            <p:nvPr/>
          </p:nvGrpSpPr>
          <p:grpSpPr>
            <a:xfrm>
              <a:off x="5054918" y="1201875"/>
              <a:ext cx="999548" cy="602711"/>
              <a:chOff x="4306958" y="1082925"/>
              <a:chExt cx="1589359" cy="958358"/>
            </a:xfrm>
          </p:grpSpPr>
          <p:sp>
            <p:nvSpPr>
              <p:cNvPr id="9935" name="Google Shape;9935;p13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6" name="Google Shape;9936;p13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138"/>
            <p:cNvGrpSpPr/>
            <p:nvPr/>
          </p:nvGrpSpPr>
          <p:grpSpPr>
            <a:xfrm>
              <a:off x="4249973" y="1303451"/>
              <a:ext cx="799317" cy="841334"/>
              <a:chOff x="3027033" y="1244439"/>
              <a:chExt cx="1270977" cy="1337786"/>
            </a:xfrm>
          </p:grpSpPr>
          <p:sp>
            <p:nvSpPr>
              <p:cNvPr id="9938" name="Google Shape;9938;p13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939" name="Google Shape;9939;p13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40" name="Google Shape;9940;p138"/>
          <p:cNvGrpSpPr/>
          <p:nvPr/>
        </p:nvGrpSpPr>
        <p:grpSpPr>
          <a:xfrm>
            <a:off x="713057" y="1849378"/>
            <a:ext cx="761767" cy="729896"/>
            <a:chOff x="2657744" y="2337745"/>
            <a:chExt cx="832987" cy="798137"/>
          </a:xfrm>
        </p:grpSpPr>
        <p:sp>
          <p:nvSpPr>
            <p:cNvPr id="9941" name="Google Shape;9941;p13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13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13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13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13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13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138"/>
          <p:cNvGrpSpPr/>
          <p:nvPr/>
        </p:nvGrpSpPr>
        <p:grpSpPr>
          <a:xfrm>
            <a:off x="3224022" y="1852584"/>
            <a:ext cx="685569" cy="723586"/>
            <a:chOff x="3398134" y="2057755"/>
            <a:chExt cx="704087" cy="743130"/>
          </a:xfrm>
        </p:grpSpPr>
        <p:grpSp>
          <p:nvGrpSpPr>
            <p:cNvPr id="9948" name="Google Shape;9948;p138"/>
            <p:cNvGrpSpPr/>
            <p:nvPr/>
          </p:nvGrpSpPr>
          <p:grpSpPr>
            <a:xfrm>
              <a:off x="3398134" y="2290183"/>
              <a:ext cx="315300" cy="219900"/>
              <a:chOff x="3398134" y="2290183"/>
              <a:chExt cx="315300" cy="219900"/>
            </a:xfrm>
          </p:grpSpPr>
          <p:sp>
            <p:nvSpPr>
              <p:cNvPr id="9949" name="Google Shape;9949;p13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0" name="Google Shape;9950;p138"/>
              <p:cNvCxnSpPr>
                <a:stCxn id="994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951" name="Google Shape;9951;p138"/>
            <p:cNvGrpSpPr/>
            <p:nvPr/>
          </p:nvGrpSpPr>
          <p:grpSpPr>
            <a:xfrm>
              <a:off x="3547823" y="2467358"/>
              <a:ext cx="219900" cy="333527"/>
              <a:chOff x="3547823" y="2467358"/>
              <a:chExt cx="219900" cy="333527"/>
            </a:xfrm>
          </p:grpSpPr>
          <p:sp>
            <p:nvSpPr>
              <p:cNvPr id="9952" name="Google Shape;9952;p13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3" name="Google Shape;9953;p13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954" name="Google Shape;9954;p138"/>
            <p:cNvGrpSpPr/>
            <p:nvPr/>
          </p:nvGrpSpPr>
          <p:grpSpPr>
            <a:xfrm>
              <a:off x="3734138" y="2467358"/>
              <a:ext cx="219900" cy="333527"/>
              <a:chOff x="3734138" y="2467358"/>
              <a:chExt cx="219900" cy="333527"/>
            </a:xfrm>
          </p:grpSpPr>
          <p:sp>
            <p:nvSpPr>
              <p:cNvPr id="9955" name="Google Shape;9955;p13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6" name="Google Shape;9956;p13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957" name="Google Shape;9957;p138"/>
            <p:cNvGrpSpPr/>
            <p:nvPr/>
          </p:nvGrpSpPr>
          <p:grpSpPr>
            <a:xfrm>
              <a:off x="3787560" y="2288011"/>
              <a:ext cx="314661" cy="219900"/>
              <a:chOff x="3787560" y="2288011"/>
              <a:chExt cx="314661" cy="219900"/>
            </a:xfrm>
          </p:grpSpPr>
          <p:sp>
            <p:nvSpPr>
              <p:cNvPr id="9958" name="Google Shape;9958;p13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959" name="Google Shape;9959;p13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960" name="Google Shape;9960;p138"/>
            <p:cNvGrpSpPr/>
            <p:nvPr/>
          </p:nvGrpSpPr>
          <p:grpSpPr>
            <a:xfrm>
              <a:off x="3637290" y="2057755"/>
              <a:ext cx="219900" cy="335499"/>
              <a:chOff x="3637290" y="2057755"/>
              <a:chExt cx="219900" cy="335499"/>
            </a:xfrm>
          </p:grpSpPr>
          <p:sp>
            <p:nvSpPr>
              <p:cNvPr id="9961" name="Google Shape;9961;p13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962" name="Google Shape;9962;p13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963" name="Google Shape;9963;p138"/>
          <p:cNvGrpSpPr/>
          <p:nvPr/>
        </p:nvGrpSpPr>
        <p:grpSpPr>
          <a:xfrm>
            <a:off x="4899244" y="1859280"/>
            <a:ext cx="710153" cy="710153"/>
            <a:chOff x="5007123" y="2079403"/>
            <a:chExt cx="687600" cy="687600"/>
          </a:xfrm>
        </p:grpSpPr>
        <p:sp>
          <p:nvSpPr>
            <p:cNvPr id="9964" name="Google Shape;9964;p13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13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13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13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138"/>
          <p:cNvGrpSpPr/>
          <p:nvPr/>
        </p:nvGrpSpPr>
        <p:grpSpPr>
          <a:xfrm>
            <a:off x="5708681" y="1853787"/>
            <a:ext cx="720998" cy="721183"/>
            <a:chOff x="5797446" y="2063053"/>
            <a:chExt cx="698100" cy="698280"/>
          </a:xfrm>
        </p:grpSpPr>
        <p:sp>
          <p:nvSpPr>
            <p:cNvPr id="9969" name="Google Shape;9969;p13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13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13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13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138"/>
          <p:cNvGrpSpPr/>
          <p:nvPr/>
        </p:nvGrpSpPr>
        <p:grpSpPr>
          <a:xfrm>
            <a:off x="8153828" y="3499392"/>
            <a:ext cx="280585" cy="673164"/>
            <a:chOff x="8075075" y="3754290"/>
            <a:chExt cx="255612" cy="613194"/>
          </a:xfrm>
        </p:grpSpPr>
        <p:grpSp>
          <p:nvGrpSpPr>
            <p:cNvPr id="9974" name="Google Shape;9974;p138"/>
            <p:cNvGrpSpPr/>
            <p:nvPr/>
          </p:nvGrpSpPr>
          <p:grpSpPr>
            <a:xfrm>
              <a:off x="8075075" y="3754290"/>
              <a:ext cx="255612" cy="613194"/>
              <a:chOff x="8075075" y="3754290"/>
              <a:chExt cx="255612" cy="613194"/>
            </a:xfrm>
          </p:grpSpPr>
          <p:sp>
            <p:nvSpPr>
              <p:cNvPr id="9975" name="Google Shape;9975;p13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13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7" name="Google Shape;9977;p13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138"/>
          <p:cNvGrpSpPr/>
          <p:nvPr/>
        </p:nvGrpSpPr>
        <p:grpSpPr>
          <a:xfrm>
            <a:off x="5270887" y="3488188"/>
            <a:ext cx="470352" cy="683745"/>
            <a:chOff x="1697726" y="3244179"/>
            <a:chExt cx="788124" cy="1146069"/>
          </a:xfrm>
        </p:grpSpPr>
        <p:sp>
          <p:nvSpPr>
            <p:cNvPr id="9979" name="Google Shape;9979;p13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13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1" name="Google Shape;9981;p138"/>
          <p:cNvSpPr/>
          <p:nvPr/>
        </p:nvSpPr>
        <p:spPr>
          <a:xfrm>
            <a:off x="8128351" y="340219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2" name="Google Shape;9982;p138"/>
          <p:cNvGrpSpPr/>
          <p:nvPr/>
        </p:nvGrpSpPr>
        <p:grpSpPr>
          <a:xfrm>
            <a:off x="5892037" y="3499390"/>
            <a:ext cx="293891" cy="293845"/>
            <a:chOff x="6134814" y="3754290"/>
            <a:chExt cx="293891" cy="293845"/>
          </a:xfrm>
        </p:grpSpPr>
        <p:sp>
          <p:nvSpPr>
            <p:cNvPr id="9983" name="Google Shape;9983;p13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13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5" name="Google Shape;9985;p138"/>
          <p:cNvGrpSpPr/>
          <p:nvPr/>
        </p:nvGrpSpPr>
        <p:grpSpPr>
          <a:xfrm>
            <a:off x="5892037" y="3878061"/>
            <a:ext cx="293891" cy="293891"/>
            <a:chOff x="6134814" y="4086186"/>
            <a:chExt cx="293891" cy="293891"/>
          </a:xfrm>
        </p:grpSpPr>
        <p:sp>
          <p:nvSpPr>
            <p:cNvPr id="9986" name="Google Shape;9986;p13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13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8" name="Google Shape;9988;p138"/>
          <p:cNvSpPr/>
          <p:nvPr/>
        </p:nvSpPr>
        <p:spPr>
          <a:xfrm>
            <a:off x="6930464" y="349858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138"/>
          <p:cNvSpPr/>
          <p:nvPr/>
        </p:nvSpPr>
        <p:spPr>
          <a:xfrm rot="10800000">
            <a:off x="6336727" y="349632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90" name="Google Shape;9990;p138"/>
          <p:cNvGrpSpPr/>
          <p:nvPr/>
        </p:nvGrpSpPr>
        <p:grpSpPr>
          <a:xfrm>
            <a:off x="7817013" y="2706754"/>
            <a:ext cx="622883" cy="621944"/>
            <a:chOff x="1187048" y="238125"/>
            <a:chExt cx="5256397" cy="5248476"/>
          </a:xfrm>
        </p:grpSpPr>
        <p:sp>
          <p:nvSpPr>
            <p:cNvPr id="9991" name="Google Shape;9991;p13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13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13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13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138"/>
          <p:cNvGrpSpPr/>
          <p:nvPr/>
        </p:nvGrpSpPr>
        <p:grpSpPr>
          <a:xfrm>
            <a:off x="2274118" y="2716363"/>
            <a:ext cx="1310987" cy="612407"/>
            <a:chOff x="238125" y="1188750"/>
            <a:chExt cx="7140450" cy="3335550"/>
          </a:xfrm>
        </p:grpSpPr>
        <p:sp>
          <p:nvSpPr>
            <p:cNvPr id="9996" name="Google Shape;9996;p13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13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13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13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13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138"/>
          <p:cNvGrpSpPr/>
          <p:nvPr/>
        </p:nvGrpSpPr>
        <p:grpSpPr>
          <a:xfrm>
            <a:off x="6599990" y="2706917"/>
            <a:ext cx="1110299" cy="621702"/>
            <a:chOff x="238125" y="1335475"/>
            <a:chExt cx="5418735" cy="3034175"/>
          </a:xfrm>
        </p:grpSpPr>
        <p:sp>
          <p:nvSpPr>
            <p:cNvPr id="10002" name="Google Shape;10002;p13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13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13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138"/>
          <p:cNvGrpSpPr/>
          <p:nvPr/>
        </p:nvGrpSpPr>
        <p:grpSpPr>
          <a:xfrm>
            <a:off x="5417649" y="2703814"/>
            <a:ext cx="1074451" cy="627181"/>
            <a:chOff x="5359127" y="2910889"/>
            <a:chExt cx="1097723" cy="640831"/>
          </a:xfrm>
        </p:grpSpPr>
        <p:grpSp>
          <p:nvGrpSpPr>
            <p:cNvPr id="10006" name="Google Shape;10006;p138"/>
            <p:cNvGrpSpPr/>
            <p:nvPr/>
          </p:nvGrpSpPr>
          <p:grpSpPr>
            <a:xfrm>
              <a:off x="5929791" y="3263088"/>
              <a:ext cx="527060" cy="287097"/>
              <a:chOff x="5929791" y="3263088"/>
              <a:chExt cx="527060" cy="287097"/>
            </a:xfrm>
          </p:grpSpPr>
          <p:sp>
            <p:nvSpPr>
              <p:cNvPr id="10007" name="Google Shape;10007;p13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08" name="Google Shape;10008;p13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09" name="Google Shape;10009;p138"/>
            <p:cNvGrpSpPr/>
            <p:nvPr/>
          </p:nvGrpSpPr>
          <p:grpSpPr>
            <a:xfrm>
              <a:off x="5359127" y="3263089"/>
              <a:ext cx="526428" cy="288631"/>
              <a:chOff x="5359127" y="3263089"/>
              <a:chExt cx="526428" cy="288631"/>
            </a:xfrm>
          </p:grpSpPr>
          <p:sp>
            <p:nvSpPr>
              <p:cNvPr id="10010" name="Google Shape;10010;p13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1" name="Google Shape;10011;p13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12" name="Google Shape;10012;p138"/>
            <p:cNvGrpSpPr/>
            <p:nvPr/>
          </p:nvGrpSpPr>
          <p:grpSpPr>
            <a:xfrm>
              <a:off x="5551525" y="2910889"/>
              <a:ext cx="520901" cy="610283"/>
              <a:chOff x="5551525" y="2910889"/>
              <a:chExt cx="520901" cy="610283"/>
            </a:xfrm>
          </p:grpSpPr>
          <p:sp>
            <p:nvSpPr>
              <p:cNvPr id="10013" name="Google Shape;10013;p13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4" name="Google Shape;10014;p13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015" name="Google Shape;10015;p138"/>
            <p:cNvGrpSpPr/>
            <p:nvPr/>
          </p:nvGrpSpPr>
          <p:grpSpPr>
            <a:xfrm>
              <a:off x="5743962" y="2919100"/>
              <a:ext cx="623674" cy="284502"/>
              <a:chOff x="5743962" y="2919100"/>
              <a:chExt cx="623674" cy="284502"/>
            </a:xfrm>
          </p:grpSpPr>
          <p:sp>
            <p:nvSpPr>
              <p:cNvPr id="10016" name="Google Shape;10016;p13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017" name="Google Shape;10017;p13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018" name="Google Shape;10018;p138"/>
          <p:cNvGrpSpPr/>
          <p:nvPr/>
        </p:nvGrpSpPr>
        <p:grpSpPr>
          <a:xfrm>
            <a:off x="7568863" y="1854526"/>
            <a:ext cx="874976" cy="719600"/>
            <a:chOff x="7608988" y="2093194"/>
            <a:chExt cx="817276" cy="672147"/>
          </a:xfrm>
        </p:grpSpPr>
        <p:cxnSp>
          <p:nvCxnSpPr>
            <p:cNvPr id="10019" name="Google Shape;10019;p13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0" name="Google Shape;10020;p13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1" name="Google Shape;10021;p13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2" name="Google Shape;10022;p13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023" name="Google Shape;10023;p13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024" name="Google Shape;10024;p13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025" name="Google Shape;10025;p138"/>
            <p:cNvGrpSpPr/>
            <p:nvPr/>
          </p:nvGrpSpPr>
          <p:grpSpPr>
            <a:xfrm>
              <a:off x="7721175" y="2093194"/>
              <a:ext cx="599587" cy="623846"/>
              <a:chOff x="7721175" y="2093194"/>
              <a:chExt cx="599587" cy="623846"/>
            </a:xfrm>
          </p:grpSpPr>
          <p:grpSp>
            <p:nvGrpSpPr>
              <p:cNvPr id="10026" name="Google Shape;10026;p138"/>
              <p:cNvGrpSpPr/>
              <p:nvPr/>
            </p:nvGrpSpPr>
            <p:grpSpPr>
              <a:xfrm>
                <a:off x="7721175" y="2093194"/>
                <a:ext cx="291605" cy="623846"/>
                <a:chOff x="9405575" y="2061418"/>
                <a:chExt cx="291605" cy="623846"/>
              </a:xfrm>
            </p:grpSpPr>
            <p:sp>
              <p:nvSpPr>
                <p:cNvPr id="10027" name="Google Shape;10027;p13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13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13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13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13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13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13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138"/>
              <p:cNvGrpSpPr/>
              <p:nvPr/>
            </p:nvGrpSpPr>
            <p:grpSpPr>
              <a:xfrm flipH="1">
                <a:off x="8029157" y="2093194"/>
                <a:ext cx="291605" cy="623846"/>
                <a:chOff x="9405575" y="2061418"/>
                <a:chExt cx="291605" cy="623846"/>
              </a:xfrm>
            </p:grpSpPr>
            <p:sp>
              <p:nvSpPr>
                <p:cNvPr id="10035" name="Google Shape;10035;p13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13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13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13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13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13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13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042" name="Google Shape;10042;p138"/>
          <p:cNvGrpSpPr/>
          <p:nvPr/>
        </p:nvGrpSpPr>
        <p:grpSpPr>
          <a:xfrm>
            <a:off x="4013299" y="970929"/>
            <a:ext cx="712557" cy="785901"/>
            <a:chOff x="4206459" y="1191441"/>
            <a:chExt cx="712557" cy="785901"/>
          </a:xfrm>
        </p:grpSpPr>
        <p:sp>
          <p:nvSpPr>
            <p:cNvPr id="10043" name="Google Shape;10043;p13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13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13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13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7" name="Google Shape;10047;p138"/>
            <p:cNvGrpSpPr/>
            <p:nvPr/>
          </p:nvGrpSpPr>
          <p:grpSpPr>
            <a:xfrm>
              <a:off x="4644280" y="1290523"/>
              <a:ext cx="143716" cy="29463"/>
              <a:chOff x="4644280" y="1290523"/>
              <a:chExt cx="143716" cy="29463"/>
            </a:xfrm>
          </p:grpSpPr>
          <p:sp>
            <p:nvSpPr>
              <p:cNvPr id="10048" name="Google Shape;10048;p13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13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13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13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2" name="Google Shape;10052;p138"/>
            <p:cNvGrpSpPr/>
            <p:nvPr/>
          </p:nvGrpSpPr>
          <p:grpSpPr>
            <a:xfrm>
              <a:off x="4356567" y="1191441"/>
              <a:ext cx="143690" cy="29488"/>
              <a:chOff x="4356567" y="1191441"/>
              <a:chExt cx="143690" cy="29488"/>
            </a:xfrm>
          </p:grpSpPr>
          <p:sp>
            <p:nvSpPr>
              <p:cNvPr id="10053" name="Google Shape;10053;p13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13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13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13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138"/>
            <p:cNvGrpSpPr/>
            <p:nvPr/>
          </p:nvGrpSpPr>
          <p:grpSpPr>
            <a:xfrm>
              <a:off x="4339009" y="1863727"/>
              <a:ext cx="143703" cy="29476"/>
              <a:chOff x="4339009" y="1863727"/>
              <a:chExt cx="143703" cy="29476"/>
            </a:xfrm>
          </p:grpSpPr>
          <p:sp>
            <p:nvSpPr>
              <p:cNvPr id="10058" name="Google Shape;10058;p13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13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13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13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2" name="Google Shape;10062;p138"/>
            <p:cNvGrpSpPr/>
            <p:nvPr/>
          </p:nvGrpSpPr>
          <p:grpSpPr>
            <a:xfrm>
              <a:off x="4206459" y="1607315"/>
              <a:ext cx="29539" cy="142899"/>
              <a:chOff x="4206459" y="1607315"/>
              <a:chExt cx="29539" cy="142899"/>
            </a:xfrm>
          </p:grpSpPr>
          <p:sp>
            <p:nvSpPr>
              <p:cNvPr id="10063" name="Google Shape;10063;p13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13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13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13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7" name="Google Shape;10067;p13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13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13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13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1" name="Google Shape;10071;p138"/>
            <p:cNvGrpSpPr/>
            <p:nvPr/>
          </p:nvGrpSpPr>
          <p:grpSpPr>
            <a:xfrm>
              <a:off x="4889463" y="1423737"/>
              <a:ext cx="29552" cy="142899"/>
              <a:chOff x="4889463" y="1423737"/>
              <a:chExt cx="29552" cy="142899"/>
            </a:xfrm>
          </p:grpSpPr>
          <p:sp>
            <p:nvSpPr>
              <p:cNvPr id="10072" name="Google Shape;10072;p13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13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13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13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6" name="Google Shape;10076;p138"/>
            <p:cNvGrpSpPr/>
            <p:nvPr/>
          </p:nvGrpSpPr>
          <p:grpSpPr>
            <a:xfrm>
              <a:off x="4771663" y="1876896"/>
              <a:ext cx="108651" cy="100447"/>
              <a:chOff x="4771663" y="1876896"/>
              <a:chExt cx="108651" cy="100447"/>
            </a:xfrm>
          </p:grpSpPr>
          <p:sp>
            <p:nvSpPr>
              <p:cNvPr id="10077" name="Google Shape;10077;p13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13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13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13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81" name="Google Shape;10081;p138"/>
          <p:cNvGrpSpPr/>
          <p:nvPr/>
        </p:nvGrpSpPr>
        <p:grpSpPr>
          <a:xfrm>
            <a:off x="4008774" y="1854151"/>
            <a:ext cx="791287" cy="720350"/>
            <a:chOff x="267375" y="1071875"/>
            <a:chExt cx="470500" cy="428550"/>
          </a:xfrm>
        </p:grpSpPr>
        <p:sp>
          <p:nvSpPr>
            <p:cNvPr id="10082" name="Google Shape;10082;p13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13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13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13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13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13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13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13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138"/>
          <p:cNvGrpSpPr/>
          <p:nvPr/>
        </p:nvGrpSpPr>
        <p:grpSpPr>
          <a:xfrm>
            <a:off x="709269" y="3498781"/>
            <a:ext cx="1408444" cy="673166"/>
            <a:chOff x="712664" y="3693287"/>
            <a:chExt cx="1460738" cy="698160"/>
          </a:xfrm>
        </p:grpSpPr>
        <p:grpSp>
          <p:nvGrpSpPr>
            <p:cNvPr id="10091" name="Google Shape;10091;p138"/>
            <p:cNvGrpSpPr/>
            <p:nvPr/>
          </p:nvGrpSpPr>
          <p:grpSpPr>
            <a:xfrm>
              <a:off x="1380079" y="4133090"/>
              <a:ext cx="234048" cy="258099"/>
              <a:chOff x="1380079" y="4133090"/>
              <a:chExt cx="234048" cy="258099"/>
            </a:xfrm>
          </p:grpSpPr>
          <p:sp>
            <p:nvSpPr>
              <p:cNvPr id="10092" name="Google Shape;10092;p13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13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13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138"/>
            <p:cNvGrpSpPr/>
            <p:nvPr/>
          </p:nvGrpSpPr>
          <p:grpSpPr>
            <a:xfrm>
              <a:off x="884610" y="3864082"/>
              <a:ext cx="1118566" cy="527275"/>
              <a:chOff x="890961" y="3865463"/>
              <a:chExt cx="1115221" cy="525698"/>
            </a:xfrm>
          </p:grpSpPr>
          <p:sp>
            <p:nvSpPr>
              <p:cNvPr id="10096" name="Google Shape;10096;p13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13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13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138"/>
            <p:cNvGrpSpPr/>
            <p:nvPr/>
          </p:nvGrpSpPr>
          <p:grpSpPr>
            <a:xfrm>
              <a:off x="712664" y="3693287"/>
              <a:ext cx="1460738" cy="698160"/>
              <a:chOff x="712664" y="3693025"/>
              <a:chExt cx="1460738" cy="698160"/>
            </a:xfrm>
          </p:grpSpPr>
          <p:sp>
            <p:nvSpPr>
              <p:cNvPr id="10100" name="Google Shape;10100;p13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13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13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13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13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13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06" name="Google Shape;10106;p138"/>
          <p:cNvGrpSpPr/>
          <p:nvPr/>
        </p:nvGrpSpPr>
        <p:grpSpPr>
          <a:xfrm>
            <a:off x="3146985" y="970929"/>
            <a:ext cx="795485" cy="738831"/>
            <a:chOff x="3348603" y="1236445"/>
            <a:chExt cx="749256" cy="695894"/>
          </a:xfrm>
        </p:grpSpPr>
        <p:grpSp>
          <p:nvGrpSpPr>
            <p:cNvPr id="10107" name="Google Shape;10107;p138"/>
            <p:cNvGrpSpPr/>
            <p:nvPr/>
          </p:nvGrpSpPr>
          <p:grpSpPr>
            <a:xfrm>
              <a:off x="3583779" y="1236445"/>
              <a:ext cx="293795" cy="285811"/>
              <a:chOff x="3750225" y="1774000"/>
              <a:chExt cx="149575" cy="145525"/>
            </a:xfrm>
          </p:grpSpPr>
          <p:sp>
            <p:nvSpPr>
              <p:cNvPr id="10108" name="Google Shape;10108;p13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13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138"/>
            <p:cNvGrpSpPr/>
            <p:nvPr/>
          </p:nvGrpSpPr>
          <p:grpSpPr>
            <a:xfrm>
              <a:off x="3775534" y="1462599"/>
              <a:ext cx="322325" cy="285958"/>
              <a:chOff x="3847850" y="1889150"/>
              <a:chExt cx="164100" cy="145600"/>
            </a:xfrm>
          </p:grpSpPr>
          <p:sp>
            <p:nvSpPr>
              <p:cNvPr id="10111" name="Google Shape;10111;p13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13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138"/>
            <p:cNvGrpSpPr/>
            <p:nvPr/>
          </p:nvGrpSpPr>
          <p:grpSpPr>
            <a:xfrm>
              <a:off x="3545329" y="1646528"/>
              <a:ext cx="293746" cy="285811"/>
              <a:chOff x="3730650" y="1982800"/>
              <a:chExt cx="149550" cy="145525"/>
            </a:xfrm>
          </p:grpSpPr>
          <p:sp>
            <p:nvSpPr>
              <p:cNvPr id="10114" name="Google Shape;10114;p13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13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138"/>
            <p:cNvGrpSpPr/>
            <p:nvPr/>
          </p:nvGrpSpPr>
          <p:grpSpPr>
            <a:xfrm>
              <a:off x="3348603" y="1415046"/>
              <a:ext cx="294384" cy="284387"/>
              <a:chOff x="3630494" y="1864938"/>
              <a:chExt cx="149875" cy="144800"/>
            </a:xfrm>
          </p:grpSpPr>
          <p:sp>
            <p:nvSpPr>
              <p:cNvPr id="10117" name="Google Shape;10117;p13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13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19" name="Google Shape;10119;p138"/>
          <p:cNvGrpSpPr/>
          <p:nvPr/>
        </p:nvGrpSpPr>
        <p:grpSpPr>
          <a:xfrm>
            <a:off x="2268512" y="3493825"/>
            <a:ext cx="1324924" cy="678083"/>
            <a:chOff x="2413923" y="3711366"/>
            <a:chExt cx="1374117" cy="703260"/>
          </a:xfrm>
        </p:grpSpPr>
        <p:grpSp>
          <p:nvGrpSpPr>
            <p:cNvPr id="10120" name="Google Shape;10120;p138"/>
            <p:cNvGrpSpPr/>
            <p:nvPr/>
          </p:nvGrpSpPr>
          <p:grpSpPr>
            <a:xfrm>
              <a:off x="2413923" y="3711366"/>
              <a:ext cx="1374117" cy="703260"/>
              <a:chOff x="2413923" y="3711366"/>
              <a:chExt cx="1374117" cy="703260"/>
            </a:xfrm>
          </p:grpSpPr>
          <p:sp>
            <p:nvSpPr>
              <p:cNvPr id="10121" name="Google Shape;10121;p13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2" name="Google Shape;10122;p138"/>
              <p:cNvGrpSpPr/>
              <p:nvPr/>
            </p:nvGrpSpPr>
            <p:grpSpPr>
              <a:xfrm>
                <a:off x="2600284" y="3808654"/>
                <a:ext cx="234506" cy="138009"/>
                <a:chOff x="2600284" y="3808654"/>
                <a:chExt cx="234506" cy="138009"/>
              </a:xfrm>
            </p:grpSpPr>
            <p:sp>
              <p:nvSpPr>
                <p:cNvPr id="10123" name="Google Shape;10123;p13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4" name="Google Shape;10124;p13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25" name="Google Shape;10125;p138"/>
              <p:cNvGrpSpPr/>
              <p:nvPr/>
            </p:nvGrpSpPr>
            <p:grpSpPr>
              <a:xfrm>
                <a:off x="3359659" y="3805664"/>
                <a:ext cx="232294" cy="141000"/>
                <a:chOff x="3359659" y="3805664"/>
                <a:chExt cx="232294" cy="141000"/>
              </a:xfrm>
            </p:grpSpPr>
            <p:sp>
              <p:nvSpPr>
                <p:cNvPr id="10126" name="Google Shape;10126;p13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27" name="Google Shape;10127;p13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28" name="Google Shape;10128;p138"/>
              <p:cNvGrpSpPr/>
              <p:nvPr/>
            </p:nvGrpSpPr>
            <p:grpSpPr>
              <a:xfrm>
                <a:off x="3067316" y="3711366"/>
                <a:ext cx="66900" cy="166809"/>
                <a:chOff x="3067316" y="3711366"/>
                <a:chExt cx="66900" cy="166809"/>
              </a:xfrm>
            </p:grpSpPr>
            <p:sp>
              <p:nvSpPr>
                <p:cNvPr id="10129" name="Google Shape;10129;p13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0" name="Google Shape;10130;p13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31" name="Google Shape;10131;p138"/>
              <p:cNvGrpSpPr/>
              <p:nvPr/>
            </p:nvGrpSpPr>
            <p:grpSpPr>
              <a:xfrm>
                <a:off x="2413923" y="4058666"/>
                <a:ext cx="224119" cy="66900"/>
                <a:chOff x="2413923" y="4058666"/>
                <a:chExt cx="224119" cy="66900"/>
              </a:xfrm>
            </p:grpSpPr>
            <p:sp>
              <p:nvSpPr>
                <p:cNvPr id="10132" name="Google Shape;10132;p13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3" name="Google Shape;10133;p13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0134" name="Google Shape;10134;p138"/>
              <p:cNvGrpSpPr/>
              <p:nvPr/>
            </p:nvGrpSpPr>
            <p:grpSpPr>
              <a:xfrm>
                <a:off x="3564643" y="4058666"/>
                <a:ext cx="223397" cy="66900"/>
                <a:chOff x="3564643" y="4058666"/>
                <a:chExt cx="223397" cy="66900"/>
              </a:xfrm>
            </p:grpSpPr>
            <p:sp>
              <p:nvSpPr>
                <p:cNvPr id="10135" name="Google Shape;10135;p13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36" name="Google Shape;10136;p13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0137" name="Google Shape;10137;p138"/>
            <p:cNvGrpSpPr/>
            <p:nvPr/>
          </p:nvGrpSpPr>
          <p:grpSpPr>
            <a:xfrm>
              <a:off x="2633353" y="3965763"/>
              <a:ext cx="933975" cy="445687"/>
              <a:chOff x="2633353" y="3965763"/>
              <a:chExt cx="933975" cy="445687"/>
            </a:xfrm>
          </p:grpSpPr>
          <p:sp>
            <p:nvSpPr>
              <p:cNvPr id="10138" name="Google Shape;10138;p13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13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0" name="Google Shape;10140;p138"/>
          <p:cNvGrpSpPr/>
          <p:nvPr/>
        </p:nvGrpSpPr>
        <p:grpSpPr>
          <a:xfrm>
            <a:off x="6392784" y="1044372"/>
            <a:ext cx="1131087" cy="587383"/>
            <a:chOff x="238125" y="999450"/>
            <a:chExt cx="7140700" cy="3708225"/>
          </a:xfrm>
        </p:grpSpPr>
        <p:sp>
          <p:nvSpPr>
            <p:cNvPr id="10141" name="Google Shape;10141;p13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13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13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13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13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13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13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13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13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138"/>
          <p:cNvGrpSpPr/>
          <p:nvPr/>
        </p:nvGrpSpPr>
        <p:grpSpPr>
          <a:xfrm>
            <a:off x="3744234" y="3493867"/>
            <a:ext cx="1375854" cy="678131"/>
            <a:chOff x="3913765" y="3641905"/>
            <a:chExt cx="1522805" cy="750560"/>
          </a:xfrm>
        </p:grpSpPr>
        <p:grpSp>
          <p:nvGrpSpPr>
            <p:cNvPr id="10151" name="Google Shape;10151;p138"/>
            <p:cNvGrpSpPr/>
            <p:nvPr/>
          </p:nvGrpSpPr>
          <p:grpSpPr>
            <a:xfrm>
              <a:off x="3913765" y="3997002"/>
              <a:ext cx="1522805" cy="395463"/>
              <a:chOff x="3913765" y="3997002"/>
              <a:chExt cx="1522805" cy="395463"/>
            </a:xfrm>
          </p:grpSpPr>
          <p:grpSp>
            <p:nvGrpSpPr>
              <p:cNvPr id="10152" name="Google Shape;10152;p138"/>
              <p:cNvGrpSpPr/>
              <p:nvPr/>
            </p:nvGrpSpPr>
            <p:grpSpPr>
              <a:xfrm>
                <a:off x="3913765" y="4138659"/>
                <a:ext cx="507602" cy="253806"/>
                <a:chOff x="3913765" y="4138659"/>
                <a:chExt cx="507602" cy="253806"/>
              </a:xfrm>
            </p:grpSpPr>
            <p:sp>
              <p:nvSpPr>
                <p:cNvPr id="10153" name="Google Shape;10153;p13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13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0155" name="Google Shape;10155;p138"/>
              <p:cNvGrpSpPr/>
              <p:nvPr/>
            </p:nvGrpSpPr>
            <p:grpSpPr>
              <a:xfrm>
                <a:off x="4421361" y="3997002"/>
                <a:ext cx="507618" cy="395463"/>
                <a:chOff x="4421361" y="3997002"/>
                <a:chExt cx="507618" cy="395463"/>
              </a:xfrm>
            </p:grpSpPr>
            <p:sp>
              <p:nvSpPr>
                <p:cNvPr id="10156" name="Google Shape;10156;p13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13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138"/>
              <p:cNvGrpSpPr/>
              <p:nvPr/>
            </p:nvGrpSpPr>
            <p:grpSpPr>
              <a:xfrm>
                <a:off x="4928973" y="4189418"/>
                <a:ext cx="507596" cy="203047"/>
                <a:chOff x="4928973" y="4189418"/>
                <a:chExt cx="507596" cy="203047"/>
              </a:xfrm>
            </p:grpSpPr>
            <p:sp>
              <p:nvSpPr>
                <p:cNvPr id="10159" name="Google Shape;10159;p13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13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1" name="Google Shape;10161;p138"/>
            <p:cNvGrpSpPr/>
            <p:nvPr/>
          </p:nvGrpSpPr>
          <p:grpSpPr>
            <a:xfrm>
              <a:off x="4482186" y="3641905"/>
              <a:ext cx="397605" cy="349784"/>
              <a:chOff x="2906375" y="1159725"/>
              <a:chExt cx="1860575" cy="1636800"/>
            </a:xfrm>
          </p:grpSpPr>
          <p:sp>
            <p:nvSpPr>
              <p:cNvPr id="10162" name="Google Shape;10162;p13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13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13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13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66" name="Google Shape;10166;p138"/>
          <p:cNvGrpSpPr/>
          <p:nvPr/>
        </p:nvGrpSpPr>
        <p:grpSpPr>
          <a:xfrm>
            <a:off x="6528943" y="1853793"/>
            <a:ext cx="940737" cy="721067"/>
            <a:chOff x="6599718" y="2068734"/>
            <a:chExt cx="940737" cy="721067"/>
          </a:xfrm>
        </p:grpSpPr>
        <p:sp>
          <p:nvSpPr>
            <p:cNvPr id="10167" name="Google Shape;10167;p13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13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13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13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13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13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73" name="Google Shape;10173;p138"/>
            <p:cNvGrpSpPr/>
            <p:nvPr/>
          </p:nvGrpSpPr>
          <p:grpSpPr>
            <a:xfrm>
              <a:off x="6836957" y="2068734"/>
              <a:ext cx="461892" cy="721067"/>
              <a:chOff x="6836957" y="2068734"/>
              <a:chExt cx="461892" cy="721067"/>
            </a:xfrm>
          </p:grpSpPr>
          <p:sp>
            <p:nvSpPr>
              <p:cNvPr id="10174" name="Google Shape;10174;p13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13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13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13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13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13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138"/>
              <p:cNvGrpSpPr/>
              <p:nvPr/>
            </p:nvGrpSpPr>
            <p:grpSpPr>
              <a:xfrm>
                <a:off x="6836957" y="2068734"/>
                <a:ext cx="461892" cy="721067"/>
                <a:chOff x="6836957" y="2068734"/>
                <a:chExt cx="461892" cy="721067"/>
              </a:xfrm>
            </p:grpSpPr>
            <p:sp>
              <p:nvSpPr>
                <p:cNvPr id="10181" name="Google Shape;10181;p13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13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13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13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13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13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13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188" name="Google Shape;10188;p138"/>
          <p:cNvGrpSpPr/>
          <p:nvPr/>
        </p:nvGrpSpPr>
        <p:grpSpPr>
          <a:xfrm>
            <a:off x="2412262" y="1858139"/>
            <a:ext cx="712577" cy="712374"/>
            <a:chOff x="2559249" y="2069323"/>
            <a:chExt cx="685566" cy="685634"/>
          </a:xfrm>
        </p:grpSpPr>
        <p:sp>
          <p:nvSpPr>
            <p:cNvPr id="10189" name="Google Shape;10189;p13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13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13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13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13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13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13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13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13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13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13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13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13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138"/>
          <p:cNvGrpSpPr/>
          <p:nvPr/>
        </p:nvGrpSpPr>
        <p:grpSpPr>
          <a:xfrm>
            <a:off x="7594699" y="970929"/>
            <a:ext cx="845645" cy="711911"/>
            <a:chOff x="951975" y="315800"/>
            <a:chExt cx="5860325" cy="4933550"/>
          </a:xfrm>
        </p:grpSpPr>
        <p:sp>
          <p:nvSpPr>
            <p:cNvPr id="10203" name="Google Shape;10203;p13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13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13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13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13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13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13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13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138"/>
          <p:cNvGrpSpPr/>
          <p:nvPr/>
        </p:nvGrpSpPr>
        <p:grpSpPr>
          <a:xfrm>
            <a:off x="3691828" y="2707037"/>
            <a:ext cx="1617932" cy="621724"/>
            <a:chOff x="3862800" y="3038525"/>
            <a:chExt cx="1329006" cy="510698"/>
          </a:xfrm>
        </p:grpSpPr>
        <p:sp>
          <p:nvSpPr>
            <p:cNvPr id="10212" name="Google Shape;10212;p13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13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4" name="Google Shape;10214;p138"/>
            <p:cNvGrpSpPr/>
            <p:nvPr/>
          </p:nvGrpSpPr>
          <p:grpSpPr>
            <a:xfrm>
              <a:off x="3967075" y="3040337"/>
              <a:ext cx="1019927" cy="402126"/>
              <a:chOff x="3967075" y="3040337"/>
              <a:chExt cx="1019927" cy="402126"/>
            </a:xfrm>
          </p:grpSpPr>
          <p:sp>
            <p:nvSpPr>
              <p:cNvPr id="10215" name="Google Shape;10215;p13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13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7" name="Google Shape;10217;p138"/>
            <p:cNvGrpSpPr/>
            <p:nvPr/>
          </p:nvGrpSpPr>
          <p:grpSpPr>
            <a:xfrm>
              <a:off x="4186700" y="3040337"/>
              <a:ext cx="390475" cy="183289"/>
              <a:chOff x="4186700" y="3040337"/>
              <a:chExt cx="390475" cy="183289"/>
            </a:xfrm>
          </p:grpSpPr>
          <p:sp>
            <p:nvSpPr>
              <p:cNvPr id="10218" name="Google Shape;10218;p13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13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138"/>
            <p:cNvGrpSpPr/>
            <p:nvPr/>
          </p:nvGrpSpPr>
          <p:grpSpPr>
            <a:xfrm>
              <a:off x="4073727" y="3040337"/>
              <a:ext cx="697794" cy="296263"/>
              <a:chOff x="4073727" y="3040337"/>
              <a:chExt cx="697794" cy="296263"/>
            </a:xfrm>
          </p:grpSpPr>
          <p:sp>
            <p:nvSpPr>
              <p:cNvPr id="10221" name="Google Shape;10221;p13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13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138"/>
            <p:cNvGrpSpPr/>
            <p:nvPr/>
          </p:nvGrpSpPr>
          <p:grpSpPr>
            <a:xfrm>
              <a:off x="3862800" y="3038525"/>
              <a:ext cx="1329006" cy="510698"/>
              <a:chOff x="3862800" y="3038525"/>
              <a:chExt cx="1329006" cy="510698"/>
            </a:xfrm>
          </p:grpSpPr>
          <p:sp>
            <p:nvSpPr>
              <p:cNvPr id="10224" name="Google Shape;10224;p13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13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26" name="Google Shape;10226;p138"/>
          <p:cNvGrpSpPr/>
          <p:nvPr/>
        </p:nvGrpSpPr>
        <p:grpSpPr>
          <a:xfrm>
            <a:off x="700150" y="970929"/>
            <a:ext cx="883205" cy="775176"/>
            <a:chOff x="649648" y="271400"/>
            <a:chExt cx="6215377" cy="5455143"/>
          </a:xfrm>
        </p:grpSpPr>
        <p:sp>
          <p:nvSpPr>
            <p:cNvPr id="10227" name="Google Shape;10227;p13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13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13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13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13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13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13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13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13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13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13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13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9" name="Google Shape;10239;p138"/>
          <p:cNvGrpSpPr/>
          <p:nvPr/>
        </p:nvGrpSpPr>
        <p:grpSpPr>
          <a:xfrm>
            <a:off x="2308452" y="970929"/>
            <a:ext cx="767704" cy="815489"/>
            <a:chOff x="2499700" y="1135950"/>
            <a:chExt cx="732402" cy="777990"/>
          </a:xfrm>
        </p:grpSpPr>
        <p:grpSp>
          <p:nvGrpSpPr>
            <p:cNvPr id="10240" name="Google Shape;10240;p138"/>
            <p:cNvGrpSpPr/>
            <p:nvPr/>
          </p:nvGrpSpPr>
          <p:grpSpPr>
            <a:xfrm>
              <a:off x="2499700" y="1135950"/>
              <a:ext cx="732402" cy="694705"/>
              <a:chOff x="2499700" y="1135950"/>
              <a:chExt cx="732402" cy="694705"/>
            </a:xfrm>
          </p:grpSpPr>
          <p:sp>
            <p:nvSpPr>
              <p:cNvPr id="10241" name="Google Shape;10241;p13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13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13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13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13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13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13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13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13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13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13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13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13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13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13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13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13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13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13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13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13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13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13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13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13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13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13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138"/>
            <p:cNvGrpSpPr/>
            <p:nvPr/>
          </p:nvGrpSpPr>
          <p:grpSpPr>
            <a:xfrm>
              <a:off x="2517909" y="1188726"/>
              <a:ext cx="702702" cy="725214"/>
              <a:chOff x="2517909" y="1188726"/>
              <a:chExt cx="702702" cy="725214"/>
            </a:xfrm>
          </p:grpSpPr>
          <p:sp>
            <p:nvSpPr>
              <p:cNvPr id="10269" name="Google Shape;10269;p13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13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13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13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13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74" name="Google Shape;10274;p138"/>
          <p:cNvGrpSpPr/>
          <p:nvPr/>
        </p:nvGrpSpPr>
        <p:grpSpPr>
          <a:xfrm>
            <a:off x="1654184" y="970929"/>
            <a:ext cx="583439" cy="870229"/>
            <a:chOff x="1716825" y="1121550"/>
            <a:chExt cx="622800" cy="928938"/>
          </a:xfrm>
        </p:grpSpPr>
        <p:grpSp>
          <p:nvGrpSpPr>
            <p:cNvPr id="10275" name="Google Shape;10275;p138"/>
            <p:cNvGrpSpPr/>
            <p:nvPr/>
          </p:nvGrpSpPr>
          <p:grpSpPr>
            <a:xfrm>
              <a:off x="1716825" y="1121550"/>
              <a:ext cx="622800" cy="928938"/>
              <a:chOff x="1716825" y="1121550"/>
              <a:chExt cx="622800" cy="928938"/>
            </a:xfrm>
          </p:grpSpPr>
          <p:cxnSp>
            <p:nvCxnSpPr>
              <p:cNvPr id="10276" name="Google Shape;10276;p13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0277" name="Google Shape;10277;p13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138"/>
            <p:cNvGrpSpPr/>
            <p:nvPr/>
          </p:nvGrpSpPr>
          <p:grpSpPr>
            <a:xfrm>
              <a:off x="1768050" y="1172775"/>
              <a:ext cx="520200" cy="832000"/>
              <a:chOff x="1768050" y="1172775"/>
              <a:chExt cx="520200" cy="832000"/>
            </a:xfrm>
          </p:grpSpPr>
          <p:cxnSp>
            <p:nvCxnSpPr>
              <p:cNvPr id="10279" name="Google Shape;10279;p13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0280" name="Google Shape;10280;p13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138"/>
            <p:cNvGrpSpPr/>
            <p:nvPr/>
          </p:nvGrpSpPr>
          <p:grpSpPr>
            <a:xfrm>
              <a:off x="1820100" y="1225475"/>
              <a:ext cx="416400" cy="729575"/>
              <a:chOff x="1820100" y="1225475"/>
              <a:chExt cx="416400" cy="729575"/>
            </a:xfrm>
          </p:grpSpPr>
          <p:cxnSp>
            <p:nvCxnSpPr>
              <p:cNvPr id="10282" name="Google Shape;10282;p13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0283" name="Google Shape;10283;p13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138"/>
            <p:cNvGrpSpPr/>
            <p:nvPr/>
          </p:nvGrpSpPr>
          <p:grpSpPr>
            <a:xfrm>
              <a:off x="1874250" y="1278825"/>
              <a:ext cx="308100" cy="605275"/>
              <a:chOff x="1874250" y="1278825"/>
              <a:chExt cx="308100" cy="605275"/>
            </a:xfrm>
          </p:grpSpPr>
          <p:cxnSp>
            <p:nvCxnSpPr>
              <p:cNvPr id="10285" name="Google Shape;10285;p13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0286" name="Google Shape;10286;p13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7" name="Google Shape;10287;p13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138"/>
          <p:cNvGrpSpPr/>
          <p:nvPr/>
        </p:nvGrpSpPr>
        <p:grpSpPr>
          <a:xfrm>
            <a:off x="1574007" y="1857250"/>
            <a:ext cx="739072" cy="714152"/>
            <a:chOff x="4334725" y="1355875"/>
            <a:chExt cx="3106650" cy="3001900"/>
          </a:xfrm>
        </p:grpSpPr>
        <p:grpSp>
          <p:nvGrpSpPr>
            <p:cNvPr id="10289" name="Google Shape;10289;p138"/>
            <p:cNvGrpSpPr/>
            <p:nvPr/>
          </p:nvGrpSpPr>
          <p:grpSpPr>
            <a:xfrm>
              <a:off x="4516050" y="1724875"/>
              <a:ext cx="2693725" cy="2632900"/>
              <a:chOff x="4516050" y="1724875"/>
              <a:chExt cx="2693725" cy="2632900"/>
            </a:xfrm>
          </p:grpSpPr>
          <p:sp>
            <p:nvSpPr>
              <p:cNvPr id="10290" name="Google Shape;10290;p13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13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13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138"/>
            <p:cNvGrpSpPr/>
            <p:nvPr/>
          </p:nvGrpSpPr>
          <p:grpSpPr>
            <a:xfrm>
              <a:off x="4334725" y="1355875"/>
              <a:ext cx="3106650" cy="2709650"/>
              <a:chOff x="4334725" y="1355875"/>
              <a:chExt cx="3106650" cy="2709650"/>
            </a:xfrm>
          </p:grpSpPr>
          <p:sp>
            <p:nvSpPr>
              <p:cNvPr id="10294" name="Google Shape;10294;p13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13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13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7" name="Google Shape;10297;p138"/>
          <p:cNvGrpSpPr/>
          <p:nvPr/>
        </p:nvGrpSpPr>
        <p:grpSpPr>
          <a:xfrm>
            <a:off x="7690956" y="3488021"/>
            <a:ext cx="312074" cy="684173"/>
            <a:chOff x="7645573" y="3754300"/>
            <a:chExt cx="293855" cy="644170"/>
          </a:xfrm>
        </p:grpSpPr>
        <p:sp>
          <p:nvSpPr>
            <p:cNvPr id="10298" name="Google Shape;10298;p13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13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138"/>
          <p:cNvGrpSpPr/>
          <p:nvPr/>
        </p:nvGrpSpPr>
        <p:grpSpPr>
          <a:xfrm>
            <a:off x="5612944" y="970929"/>
            <a:ext cx="709011" cy="739359"/>
            <a:chOff x="5830645" y="1256617"/>
            <a:chExt cx="530340" cy="553040"/>
          </a:xfrm>
        </p:grpSpPr>
        <p:grpSp>
          <p:nvGrpSpPr>
            <p:cNvPr id="10301" name="Google Shape;10301;p138"/>
            <p:cNvGrpSpPr/>
            <p:nvPr/>
          </p:nvGrpSpPr>
          <p:grpSpPr>
            <a:xfrm>
              <a:off x="5830645" y="1256617"/>
              <a:ext cx="259743" cy="269909"/>
              <a:chOff x="5830645" y="1256617"/>
              <a:chExt cx="259743" cy="269909"/>
            </a:xfrm>
          </p:grpSpPr>
          <p:sp>
            <p:nvSpPr>
              <p:cNvPr id="10302" name="Google Shape;10302;p13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13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138"/>
            <p:cNvGrpSpPr/>
            <p:nvPr/>
          </p:nvGrpSpPr>
          <p:grpSpPr>
            <a:xfrm>
              <a:off x="6101293" y="1256617"/>
              <a:ext cx="259692" cy="269909"/>
              <a:chOff x="6101293" y="1256617"/>
              <a:chExt cx="259692" cy="269909"/>
            </a:xfrm>
          </p:grpSpPr>
          <p:sp>
            <p:nvSpPr>
              <p:cNvPr id="10305" name="Google Shape;10305;p13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13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138"/>
            <p:cNvGrpSpPr/>
            <p:nvPr/>
          </p:nvGrpSpPr>
          <p:grpSpPr>
            <a:xfrm>
              <a:off x="5830645" y="1539749"/>
              <a:ext cx="259692" cy="269909"/>
              <a:chOff x="5830645" y="1539749"/>
              <a:chExt cx="259692" cy="269909"/>
            </a:xfrm>
          </p:grpSpPr>
          <p:sp>
            <p:nvSpPr>
              <p:cNvPr id="10308" name="Google Shape;10308;p13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13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0" name="Google Shape;10310;p138"/>
            <p:cNvGrpSpPr/>
            <p:nvPr/>
          </p:nvGrpSpPr>
          <p:grpSpPr>
            <a:xfrm>
              <a:off x="6101293" y="1539749"/>
              <a:ext cx="259692" cy="269909"/>
              <a:chOff x="6101293" y="1539749"/>
              <a:chExt cx="259692" cy="269909"/>
            </a:xfrm>
          </p:grpSpPr>
          <p:sp>
            <p:nvSpPr>
              <p:cNvPr id="10311" name="Google Shape;10311;p13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13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13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138"/>
          <p:cNvGrpSpPr/>
          <p:nvPr/>
        </p:nvGrpSpPr>
        <p:grpSpPr>
          <a:xfrm>
            <a:off x="714438" y="2707044"/>
            <a:ext cx="1452955" cy="621360"/>
            <a:chOff x="732422" y="2990152"/>
            <a:chExt cx="1337773" cy="572102"/>
          </a:xfrm>
        </p:grpSpPr>
        <p:sp>
          <p:nvSpPr>
            <p:cNvPr id="10315" name="Google Shape;10315;p13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13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13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13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13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13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10324"/>
        <p:cNvGrpSpPr/>
        <p:nvPr/>
      </p:nvGrpSpPr>
      <p:grpSpPr>
        <a:xfrm>
          <a:off x="0" y="0"/>
          <a:ext cx="0" cy="0"/>
          <a:chOff x="0" y="0"/>
          <a:chExt cx="0" cy="0"/>
        </a:xfrm>
      </p:grpSpPr>
      <p:grpSp>
        <p:nvGrpSpPr>
          <p:cNvPr id="10325" name="Google Shape;10325;p139"/>
          <p:cNvGrpSpPr/>
          <p:nvPr/>
        </p:nvGrpSpPr>
        <p:grpSpPr>
          <a:xfrm>
            <a:off x="708575" y="965865"/>
            <a:ext cx="1636117" cy="1526144"/>
            <a:chOff x="729238" y="1179665"/>
            <a:chExt cx="1636117" cy="1526144"/>
          </a:xfrm>
        </p:grpSpPr>
        <p:grpSp>
          <p:nvGrpSpPr>
            <p:cNvPr id="10326" name="Google Shape;10326;p139"/>
            <p:cNvGrpSpPr/>
            <p:nvPr/>
          </p:nvGrpSpPr>
          <p:grpSpPr>
            <a:xfrm>
              <a:off x="729238" y="1179665"/>
              <a:ext cx="80700" cy="1526144"/>
              <a:chOff x="729238" y="1179665"/>
              <a:chExt cx="80700" cy="1526144"/>
            </a:xfrm>
          </p:grpSpPr>
          <p:sp>
            <p:nvSpPr>
              <p:cNvPr id="10327" name="Google Shape;10327;p13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13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13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13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13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13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13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13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13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13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139"/>
            <p:cNvGrpSpPr/>
            <p:nvPr/>
          </p:nvGrpSpPr>
          <p:grpSpPr>
            <a:xfrm>
              <a:off x="903098" y="1179665"/>
              <a:ext cx="80700" cy="1526144"/>
              <a:chOff x="903098" y="1179665"/>
              <a:chExt cx="80700" cy="1526144"/>
            </a:xfrm>
          </p:grpSpPr>
          <p:sp>
            <p:nvSpPr>
              <p:cNvPr id="10338" name="Google Shape;10338;p13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13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13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13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13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13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13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13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13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13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139"/>
            <p:cNvGrpSpPr/>
            <p:nvPr/>
          </p:nvGrpSpPr>
          <p:grpSpPr>
            <a:xfrm>
              <a:off x="1076958" y="1179665"/>
              <a:ext cx="80700" cy="1526144"/>
              <a:chOff x="1076958" y="1179665"/>
              <a:chExt cx="80700" cy="1526144"/>
            </a:xfrm>
          </p:grpSpPr>
          <p:sp>
            <p:nvSpPr>
              <p:cNvPr id="10349" name="Google Shape;10349;p13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13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13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13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13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13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13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13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13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13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139"/>
            <p:cNvGrpSpPr/>
            <p:nvPr/>
          </p:nvGrpSpPr>
          <p:grpSpPr>
            <a:xfrm>
              <a:off x="1247707" y="1179665"/>
              <a:ext cx="80700" cy="1526144"/>
              <a:chOff x="1247707" y="1179665"/>
              <a:chExt cx="80700" cy="1526144"/>
            </a:xfrm>
          </p:grpSpPr>
          <p:sp>
            <p:nvSpPr>
              <p:cNvPr id="10360" name="Google Shape;10360;p13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13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13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13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13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13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13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13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13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13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0" name="Google Shape;10370;p139"/>
            <p:cNvGrpSpPr/>
            <p:nvPr/>
          </p:nvGrpSpPr>
          <p:grpSpPr>
            <a:xfrm>
              <a:off x="1421567" y="1179665"/>
              <a:ext cx="80700" cy="1526144"/>
              <a:chOff x="1421567" y="1179665"/>
              <a:chExt cx="80700" cy="1526144"/>
            </a:xfrm>
          </p:grpSpPr>
          <p:sp>
            <p:nvSpPr>
              <p:cNvPr id="10371" name="Google Shape;10371;p13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13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13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13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13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13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13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13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13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13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139"/>
            <p:cNvGrpSpPr/>
            <p:nvPr/>
          </p:nvGrpSpPr>
          <p:grpSpPr>
            <a:xfrm>
              <a:off x="1592327" y="1179665"/>
              <a:ext cx="80700" cy="1526144"/>
              <a:chOff x="1592327" y="1179665"/>
              <a:chExt cx="80700" cy="1526144"/>
            </a:xfrm>
          </p:grpSpPr>
          <p:sp>
            <p:nvSpPr>
              <p:cNvPr id="10382" name="Google Shape;10382;p13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13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13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13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13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13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13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13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13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13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139"/>
            <p:cNvGrpSpPr/>
            <p:nvPr/>
          </p:nvGrpSpPr>
          <p:grpSpPr>
            <a:xfrm>
              <a:off x="1766187" y="1179665"/>
              <a:ext cx="80700" cy="1526144"/>
              <a:chOff x="1766187" y="1179665"/>
              <a:chExt cx="80700" cy="1526144"/>
            </a:xfrm>
          </p:grpSpPr>
          <p:sp>
            <p:nvSpPr>
              <p:cNvPr id="10393" name="Google Shape;10393;p13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13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13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13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13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13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13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13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13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13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139"/>
            <p:cNvGrpSpPr/>
            <p:nvPr/>
          </p:nvGrpSpPr>
          <p:grpSpPr>
            <a:xfrm>
              <a:off x="1936935" y="1179665"/>
              <a:ext cx="80700" cy="1526144"/>
              <a:chOff x="1936935" y="1179665"/>
              <a:chExt cx="80700" cy="1526144"/>
            </a:xfrm>
          </p:grpSpPr>
          <p:sp>
            <p:nvSpPr>
              <p:cNvPr id="10404" name="Google Shape;10404;p13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13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13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13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13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13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13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13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13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13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139"/>
            <p:cNvGrpSpPr/>
            <p:nvPr/>
          </p:nvGrpSpPr>
          <p:grpSpPr>
            <a:xfrm>
              <a:off x="2110795" y="1179665"/>
              <a:ext cx="80700" cy="1526144"/>
              <a:chOff x="2110795" y="1179665"/>
              <a:chExt cx="80700" cy="1526144"/>
            </a:xfrm>
          </p:grpSpPr>
          <p:sp>
            <p:nvSpPr>
              <p:cNvPr id="10415" name="Google Shape;10415;p13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13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13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13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13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13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13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13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13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13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139"/>
            <p:cNvGrpSpPr/>
            <p:nvPr/>
          </p:nvGrpSpPr>
          <p:grpSpPr>
            <a:xfrm>
              <a:off x="2284655" y="1179665"/>
              <a:ext cx="80700" cy="1526144"/>
              <a:chOff x="2284655" y="1179665"/>
              <a:chExt cx="80700" cy="1526144"/>
            </a:xfrm>
          </p:grpSpPr>
          <p:sp>
            <p:nvSpPr>
              <p:cNvPr id="10426" name="Google Shape;10426;p13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13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13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13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13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13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13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13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13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13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36" name="Google Shape;10436;p139"/>
          <p:cNvGrpSpPr/>
          <p:nvPr/>
        </p:nvGrpSpPr>
        <p:grpSpPr>
          <a:xfrm>
            <a:off x="2603242" y="985003"/>
            <a:ext cx="1364248" cy="1102133"/>
            <a:chOff x="2623904" y="1198803"/>
            <a:chExt cx="1364248" cy="1102133"/>
          </a:xfrm>
        </p:grpSpPr>
        <p:grpSp>
          <p:nvGrpSpPr>
            <p:cNvPr id="10437" name="Google Shape;10437;p139"/>
            <p:cNvGrpSpPr/>
            <p:nvPr/>
          </p:nvGrpSpPr>
          <p:grpSpPr>
            <a:xfrm>
              <a:off x="2623907" y="1198803"/>
              <a:ext cx="1364245" cy="273000"/>
              <a:chOff x="2623907" y="1198803"/>
              <a:chExt cx="1364245" cy="273000"/>
            </a:xfrm>
          </p:grpSpPr>
          <p:sp>
            <p:nvSpPr>
              <p:cNvPr id="10438" name="Google Shape;10438;p13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13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13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13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13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139"/>
            <p:cNvGrpSpPr/>
            <p:nvPr/>
          </p:nvGrpSpPr>
          <p:grpSpPr>
            <a:xfrm>
              <a:off x="2623904" y="1476964"/>
              <a:ext cx="1364245" cy="273000"/>
              <a:chOff x="2623904" y="1476964"/>
              <a:chExt cx="1364245" cy="273000"/>
            </a:xfrm>
          </p:grpSpPr>
          <p:sp>
            <p:nvSpPr>
              <p:cNvPr id="10444" name="Google Shape;10444;p13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13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13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13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13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9" name="Google Shape;10449;p139"/>
            <p:cNvGrpSpPr/>
            <p:nvPr/>
          </p:nvGrpSpPr>
          <p:grpSpPr>
            <a:xfrm>
              <a:off x="2623907" y="1749775"/>
              <a:ext cx="1364245" cy="273000"/>
              <a:chOff x="2623907" y="1749775"/>
              <a:chExt cx="1364245" cy="273000"/>
            </a:xfrm>
          </p:grpSpPr>
          <p:sp>
            <p:nvSpPr>
              <p:cNvPr id="10450" name="Google Shape;10450;p13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13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13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13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13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139"/>
            <p:cNvGrpSpPr/>
            <p:nvPr/>
          </p:nvGrpSpPr>
          <p:grpSpPr>
            <a:xfrm>
              <a:off x="2623904" y="2027936"/>
              <a:ext cx="1364245" cy="273000"/>
              <a:chOff x="2623904" y="2027936"/>
              <a:chExt cx="1364245" cy="273000"/>
            </a:xfrm>
          </p:grpSpPr>
          <p:sp>
            <p:nvSpPr>
              <p:cNvPr id="10456" name="Google Shape;10456;p13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13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13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13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13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61" name="Google Shape;10461;p139"/>
          <p:cNvGrpSpPr/>
          <p:nvPr/>
        </p:nvGrpSpPr>
        <p:grpSpPr>
          <a:xfrm>
            <a:off x="2592703" y="2444186"/>
            <a:ext cx="1387541" cy="159124"/>
            <a:chOff x="3200660" y="2180272"/>
            <a:chExt cx="2563824" cy="378237"/>
          </a:xfrm>
        </p:grpSpPr>
        <p:sp>
          <p:nvSpPr>
            <p:cNvPr id="10462" name="Google Shape;10462;p13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13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13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13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13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13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13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13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13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13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13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13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13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13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13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13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13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13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0" name="Google Shape;10480;p139"/>
          <p:cNvGrpSpPr/>
          <p:nvPr/>
        </p:nvGrpSpPr>
        <p:grpSpPr>
          <a:xfrm>
            <a:off x="2589227" y="2722011"/>
            <a:ext cx="1390502" cy="159625"/>
            <a:chOff x="3530150" y="2790075"/>
            <a:chExt cx="1962600" cy="225300"/>
          </a:xfrm>
        </p:grpSpPr>
        <p:sp>
          <p:nvSpPr>
            <p:cNvPr id="10481" name="Google Shape;10481;p13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13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139"/>
          <p:cNvGrpSpPr/>
          <p:nvPr/>
        </p:nvGrpSpPr>
        <p:grpSpPr>
          <a:xfrm>
            <a:off x="2589880" y="3000337"/>
            <a:ext cx="1411629" cy="153761"/>
            <a:chOff x="3558802" y="4011427"/>
            <a:chExt cx="1866000" cy="111300"/>
          </a:xfrm>
        </p:grpSpPr>
        <p:sp>
          <p:nvSpPr>
            <p:cNvPr id="10484" name="Google Shape;10484;p13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13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139"/>
          <p:cNvGrpSpPr/>
          <p:nvPr/>
        </p:nvGrpSpPr>
        <p:grpSpPr>
          <a:xfrm>
            <a:off x="2589573" y="2205736"/>
            <a:ext cx="1383503" cy="119749"/>
            <a:chOff x="3465975" y="2270276"/>
            <a:chExt cx="1986364" cy="171929"/>
          </a:xfrm>
        </p:grpSpPr>
        <p:sp>
          <p:nvSpPr>
            <p:cNvPr id="10487" name="Google Shape;10487;p13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13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13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13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13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13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13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13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139"/>
          <p:cNvGrpSpPr/>
          <p:nvPr/>
        </p:nvGrpSpPr>
        <p:grpSpPr>
          <a:xfrm>
            <a:off x="2600580" y="3569387"/>
            <a:ext cx="1369531" cy="195460"/>
            <a:chOff x="723300" y="4253549"/>
            <a:chExt cx="2276482" cy="324900"/>
          </a:xfrm>
        </p:grpSpPr>
        <p:sp>
          <p:nvSpPr>
            <p:cNvPr id="10496" name="Google Shape;10496;p13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13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13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13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13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139"/>
          <p:cNvGrpSpPr/>
          <p:nvPr/>
        </p:nvGrpSpPr>
        <p:grpSpPr>
          <a:xfrm>
            <a:off x="2590141" y="3270567"/>
            <a:ext cx="1389066" cy="180119"/>
            <a:chOff x="705948" y="3788465"/>
            <a:chExt cx="2308953" cy="299400"/>
          </a:xfrm>
        </p:grpSpPr>
        <p:sp>
          <p:nvSpPr>
            <p:cNvPr id="10502" name="Google Shape;10502;p13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13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13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13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13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139"/>
          <p:cNvGrpSpPr/>
          <p:nvPr/>
        </p:nvGrpSpPr>
        <p:grpSpPr>
          <a:xfrm>
            <a:off x="2638078" y="3883547"/>
            <a:ext cx="1304609" cy="294074"/>
            <a:chOff x="2658741" y="4097347"/>
            <a:chExt cx="1304609" cy="294074"/>
          </a:xfrm>
        </p:grpSpPr>
        <p:grpSp>
          <p:nvGrpSpPr>
            <p:cNvPr id="10508" name="Google Shape;10508;p139"/>
            <p:cNvGrpSpPr/>
            <p:nvPr/>
          </p:nvGrpSpPr>
          <p:grpSpPr>
            <a:xfrm>
              <a:off x="2658741" y="4097347"/>
              <a:ext cx="118572" cy="294074"/>
              <a:chOff x="3343310" y="4475555"/>
              <a:chExt cx="127717" cy="316753"/>
            </a:xfrm>
          </p:grpSpPr>
          <p:sp>
            <p:nvSpPr>
              <p:cNvPr id="10509" name="Google Shape;10509;p13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13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1" name="Google Shape;10511;p139"/>
            <p:cNvGrpSpPr/>
            <p:nvPr/>
          </p:nvGrpSpPr>
          <p:grpSpPr>
            <a:xfrm>
              <a:off x="3815519" y="4098388"/>
              <a:ext cx="147831" cy="291991"/>
              <a:chOff x="3527539" y="4476677"/>
              <a:chExt cx="159232" cy="314510"/>
            </a:xfrm>
          </p:grpSpPr>
          <p:sp>
            <p:nvSpPr>
              <p:cNvPr id="10512" name="Google Shape;10512;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4" name="Google Shape;10514;p139"/>
            <p:cNvGrpSpPr/>
            <p:nvPr/>
          </p:nvGrpSpPr>
          <p:grpSpPr>
            <a:xfrm>
              <a:off x="3511696" y="4098388"/>
              <a:ext cx="147831" cy="291991"/>
              <a:chOff x="3527539" y="4476677"/>
              <a:chExt cx="159232" cy="314510"/>
            </a:xfrm>
          </p:grpSpPr>
          <p:sp>
            <p:nvSpPr>
              <p:cNvPr id="10515" name="Google Shape;10515;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139"/>
            <p:cNvGrpSpPr/>
            <p:nvPr/>
          </p:nvGrpSpPr>
          <p:grpSpPr>
            <a:xfrm>
              <a:off x="3207874" y="4098388"/>
              <a:ext cx="147831" cy="291991"/>
              <a:chOff x="3527539" y="4476677"/>
              <a:chExt cx="159232" cy="314510"/>
            </a:xfrm>
          </p:grpSpPr>
          <p:sp>
            <p:nvSpPr>
              <p:cNvPr id="10518" name="Google Shape;10518;p13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13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139"/>
            <p:cNvGrpSpPr/>
            <p:nvPr/>
          </p:nvGrpSpPr>
          <p:grpSpPr>
            <a:xfrm>
              <a:off x="2933305" y="4097347"/>
              <a:ext cx="118572" cy="294074"/>
              <a:chOff x="3343310" y="4475555"/>
              <a:chExt cx="127717" cy="316753"/>
            </a:xfrm>
          </p:grpSpPr>
          <p:sp>
            <p:nvSpPr>
              <p:cNvPr id="10521" name="Google Shape;10521;p13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13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23" name="Google Shape;10523;p139"/>
          <p:cNvGrpSpPr/>
          <p:nvPr/>
        </p:nvGrpSpPr>
        <p:grpSpPr>
          <a:xfrm>
            <a:off x="4256908" y="1866669"/>
            <a:ext cx="1433821" cy="191501"/>
            <a:chOff x="4273350" y="2080469"/>
            <a:chExt cx="1433821" cy="191501"/>
          </a:xfrm>
        </p:grpSpPr>
        <p:grpSp>
          <p:nvGrpSpPr>
            <p:cNvPr id="10524" name="Google Shape;10524;p139"/>
            <p:cNvGrpSpPr/>
            <p:nvPr/>
          </p:nvGrpSpPr>
          <p:grpSpPr>
            <a:xfrm>
              <a:off x="4273350" y="2080469"/>
              <a:ext cx="1433821" cy="0"/>
              <a:chOff x="5224975" y="2962250"/>
              <a:chExt cx="1544400" cy="0"/>
            </a:xfrm>
          </p:grpSpPr>
          <p:cxnSp>
            <p:nvCxnSpPr>
              <p:cNvPr id="10525" name="Google Shape;10525;p13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526" name="Google Shape;10526;p13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527" name="Google Shape;10527;p139"/>
            <p:cNvGrpSpPr/>
            <p:nvPr/>
          </p:nvGrpSpPr>
          <p:grpSpPr>
            <a:xfrm>
              <a:off x="4273350" y="2271969"/>
              <a:ext cx="1433821" cy="0"/>
              <a:chOff x="5224975" y="2962250"/>
              <a:chExt cx="1544400" cy="0"/>
            </a:xfrm>
          </p:grpSpPr>
          <p:cxnSp>
            <p:nvCxnSpPr>
              <p:cNvPr id="10528" name="Google Shape;10528;p13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529" name="Google Shape;10529;p13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530" name="Google Shape;10530;p139"/>
          <p:cNvGrpSpPr/>
          <p:nvPr/>
        </p:nvGrpSpPr>
        <p:grpSpPr>
          <a:xfrm>
            <a:off x="4258463" y="969236"/>
            <a:ext cx="1430711" cy="743389"/>
            <a:chOff x="5159450" y="1919950"/>
            <a:chExt cx="1541050" cy="862500"/>
          </a:xfrm>
        </p:grpSpPr>
        <p:sp>
          <p:nvSpPr>
            <p:cNvPr id="10531" name="Google Shape;10531;p13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532" name="Google Shape;10532;p139"/>
            <p:cNvGrpSpPr/>
            <p:nvPr/>
          </p:nvGrpSpPr>
          <p:grpSpPr>
            <a:xfrm>
              <a:off x="5159450" y="1919950"/>
              <a:ext cx="1541050" cy="862500"/>
              <a:chOff x="5159450" y="1919950"/>
              <a:chExt cx="1541050" cy="862500"/>
            </a:xfrm>
          </p:grpSpPr>
          <p:cxnSp>
            <p:nvCxnSpPr>
              <p:cNvPr id="10533" name="Google Shape;10533;p13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534" name="Google Shape;10534;p13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535" name="Google Shape;10535;p139"/>
          <p:cNvGrpSpPr/>
          <p:nvPr/>
        </p:nvGrpSpPr>
        <p:grpSpPr>
          <a:xfrm>
            <a:off x="4248577" y="2192564"/>
            <a:ext cx="1450484" cy="1052087"/>
            <a:chOff x="5230575" y="1554475"/>
            <a:chExt cx="2137150" cy="1550150"/>
          </a:xfrm>
        </p:grpSpPr>
        <p:sp>
          <p:nvSpPr>
            <p:cNvPr id="10536" name="Google Shape;10536;p13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13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13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13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13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13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13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13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13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13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13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13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13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139"/>
          <p:cNvGrpSpPr/>
          <p:nvPr/>
        </p:nvGrpSpPr>
        <p:grpSpPr>
          <a:xfrm rot="10800000">
            <a:off x="4265127" y="3284753"/>
            <a:ext cx="1417383" cy="887946"/>
            <a:chOff x="5645403" y="2920021"/>
            <a:chExt cx="2650800" cy="2180614"/>
          </a:xfrm>
        </p:grpSpPr>
        <p:sp>
          <p:nvSpPr>
            <p:cNvPr id="10550" name="Google Shape;10550;p13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1" name="Google Shape;10551;p139"/>
            <p:cNvCxnSpPr>
              <a:stCxn id="1055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552" name="Google Shape;10552;p13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3" name="Google Shape;10553;p139"/>
            <p:cNvCxnSpPr>
              <a:endCxn id="1055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554" name="Google Shape;10554;p13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5" name="Google Shape;10555;p139"/>
            <p:cNvCxnSpPr>
              <a:stCxn id="1055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556" name="Google Shape;10556;p13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557" name="Google Shape;10557;p139"/>
            <p:cNvCxnSpPr>
              <a:endCxn id="1055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558" name="Google Shape;10558;p139"/>
          <p:cNvGrpSpPr/>
          <p:nvPr/>
        </p:nvGrpSpPr>
        <p:grpSpPr>
          <a:xfrm>
            <a:off x="7365487" y="2188108"/>
            <a:ext cx="1071743" cy="1021579"/>
            <a:chOff x="7189833" y="2022667"/>
            <a:chExt cx="1251159" cy="1192597"/>
          </a:xfrm>
        </p:grpSpPr>
        <p:sp>
          <p:nvSpPr>
            <p:cNvPr id="10559" name="Google Shape;10559;p13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13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13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13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139"/>
          <p:cNvGrpSpPr/>
          <p:nvPr/>
        </p:nvGrpSpPr>
        <p:grpSpPr>
          <a:xfrm>
            <a:off x="706758" y="2614515"/>
            <a:ext cx="1695374" cy="1560837"/>
            <a:chOff x="727421" y="2828315"/>
            <a:chExt cx="1695374" cy="1560837"/>
          </a:xfrm>
        </p:grpSpPr>
        <p:grpSp>
          <p:nvGrpSpPr>
            <p:cNvPr id="10564" name="Google Shape;10564;p139"/>
            <p:cNvGrpSpPr/>
            <p:nvPr/>
          </p:nvGrpSpPr>
          <p:grpSpPr>
            <a:xfrm>
              <a:off x="819108" y="2882501"/>
              <a:ext cx="103104" cy="1426186"/>
              <a:chOff x="4674013" y="3100904"/>
              <a:chExt cx="122758" cy="1698043"/>
            </a:xfrm>
          </p:grpSpPr>
          <p:sp>
            <p:nvSpPr>
              <p:cNvPr id="10565" name="Google Shape;10565;p13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13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13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13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13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13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13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139"/>
            <p:cNvGrpSpPr/>
            <p:nvPr/>
          </p:nvGrpSpPr>
          <p:grpSpPr>
            <a:xfrm>
              <a:off x="1062475" y="2882501"/>
              <a:ext cx="103104" cy="1426186"/>
              <a:chOff x="4940438" y="3100904"/>
              <a:chExt cx="122758" cy="1698043"/>
            </a:xfrm>
          </p:grpSpPr>
          <p:sp>
            <p:nvSpPr>
              <p:cNvPr id="10573" name="Google Shape;10573;p13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13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13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13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13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13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13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139"/>
            <p:cNvGrpSpPr/>
            <p:nvPr/>
          </p:nvGrpSpPr>
          <p:grpSpPr>
            <a:xfrm>
              <a:off x="1299324" y="2882501"/>
              <a:ext cx="103104" cy="1426186"/>
              <a:chOff x="5206863" y="3100904"/>
              <a:chExt cx="122758" cy="1698043"/>
            </a:xfrm>
          </p:grpSpPr>
          <p:sp>
            <p:nvSpPr>
              <p:cNvPr id="10581" name="Google Shape;10581;p13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13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13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13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13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13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13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8" name="Google Shape;10588;p139"/>
            <p:cNvGrpSpPr/>
            <p:nvPr/>
          </p:nvGrpSpPr>
          <p:grpSpPr>
            <a:xfrm>
              <a:off x="1786057" y="2882501"/>
              <a:ext cx="103104" cy="1426186"/>
              <a:chOff x="6006138" y="3143629"/>
              <a:chExt cx="122758" cy="1698043"/>
            </a:xfrm>
          </p:grpSpPr>
          <p:sp>
            <p:nvSpPr>
              <p:cNvPr id="10589" name="Google Shape;10589;p13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13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13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13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13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13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13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6" name="Google Shape;10596;p139"/>
            <p:cNvGrpSpPr/>
            <p:nvPr/>
          </p:nvGrpSpPr>
          <p:grpSpPr>
            <a:xfrm>
              <a:off x="2029422" y="2882501"/>
              <a:ext cx="103104" cy="1426186"/>
              <a:chOff x="6805413" y="3100904"/>
              <a:chExt cx="122758" cy="1698043"/>
            </a:xfrm>
          </p:grpSpPr>
          <p:sp>
            <p:nvSpPr>
              <p:cNvPr id="10597" name="Google Shape;10597;p13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13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13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13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13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13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13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139"/>
            <p:cNvGrpSpPr/>
            <p:nvPr/>
          </p:nvGrpSpPr>
          <p:grpSpPr>
            <a:xfrm>
              <a:off x="727421" y="2828315"/>
              <a:ext cx="1695374" cy="1560837"/>
              <a:chOff x="734799" y="2782450"/>
              <a:chExt cx="1571100" cy="1577400"/>
            </a:xfrm>
          </p:grpSpPr>
          <p:cxnSp>
            <p:nvCxnSpPr>
              <p:cNvPr id="10605" name="Google Shape;10605;p13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606" name="Google Shape;10606;p13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607" name="Google Shape;10607;p139"/>
            <p:cNvGrpSpPr/>
            <p:nvPr/>
          </p:nvGrpSpPr>
          <p:grpSpPr>
            <a:xfrm>
              <a:off x="2272795" y="2882501"/>
              <a:ext cx="103104" cy="1426186"/>
              <a:chOff x="5206863" y="3100904"/>
              <a:chExt cx="122758" cy="1698043"/>
            </a:xfrm>
          </p:grpSpPr>
          <p:sp>
            <p:nvSpPr>
              <p:cNvPr id="10608" name="Google Shape;10608;p13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13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13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13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13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13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13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5" name="Google Shape;10615;p139"/>
            <p:cNvGrpSpPr/>
            <p:nvPr/>
          </p:nvGrpSpPr>
          <p:grpSpPr>
            <a:xfrm>
              <a:off x="1542694" y="2882501"/>
              <a:ext cx="103104" cy="1426186"/>
              <a:chOff x="6006138" y="3143629"/>
              <a:chExt cx="122758" cy="1698043"/>
            </a:xfrm>
          </p:grpSpPr>
          <p:sp>
            <p:nvSpPr>
              <p:cNvPr id="10616" name="Google Shape;10616;p13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13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13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13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13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13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13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23" name="Google Shape;10623;p139"/>
          <p:cNvGrpSpPr/>
          <p:nvPr/>
        </p:nvGrpSpPr>
        <p:grpSpPr>
          <a:xfrm>
            <a:off x="5915338" y="2192087"/>
            <a:ext cx="1248543" cy="1025319"/>
            <a:chOff x="5183758" y="1210600"/>
            <a:chExt cx="3605380" cy="2960783"/>
          </a:xfrm>
        </p:grpSpPr>
        <p:sp>
          <p:nvSpPr>
            <p:cNvPr id="10624" name="Google Shape;10624;p13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13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13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13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28" name="Google Shape;10628;p13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629" name="Google Shape;10629;p13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630" name="Google Shape;10630;p13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631" name="Google Shape;10631;p13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632" name="Google Shape;10632;p13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139"/>
          <p:cNvGrpSpPr/>
          <p:nvPr/>
        </p:nvGrpSpPr>
        <p:grpSpPr>
          <a:xfrm>
            <a:off x="5772399" y="3330404"/>
            <a:ext cx="2664831" cy="843440"/>
            <a:chOff x="5916567" y="1099697"/>
            <a:chExt cx="2556683" cy="809211"/>
          </a:xfrm>
        </p:grpSpPr>
        <p:sp>
          <p:nvSpPr>
            <p:cNvPr id="10634" name="Google Shape;10634;p13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13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13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13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13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13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13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13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139"/>
          <p:cNvGrpSpPr/>
          <p:nvPr/>
        </p:nvGrpSpPr>
        <p:grpSpPr>
          <a:xfrm>
            <a:off x="5879940" y="979263"/>
            <a:ext cx="1299851" cy="1023338"/>
            <a:chOff x="5900602" y="1193063"/>
            <a:chExt cx="1299851" cy="1023338"/>
          </a:xfrm>
        </p:grpSpPr>
        <p:grpSp>
          <p:nvGrpSpPr>
            <p:cNvPr id="10643" name="Google Shape;10643;p139"/>
            <p:cNvGrpSpPr/>
            <p:nvPr/>
          </p:nvGrpSpPr>
          <p:grpSpPr>
            <a:xfrm>
              <a:off x="6743564" y="1193063"/>
              <a:ext cx="456889" cy="700379"/>
              <a:chOff x="6743564" y="1193063"/>
              <a:chExt cx="456889" cy="700379"/>
            </a:xfrm>
          </p:grpSpPr>
          <p:grpSp>
            <p:nvGrpSpPr>
              <p:cNvPr id="10644" name="Google Shape;10644;p139"/>
              <p:cNvGrpSpPr/>
              <p:nvPr/>
            </p:nvGrpSpPr>
            <p:grpSpPr>
              <a:xfrm>
                <a:off x="6743564" y="1690731"/>
                <a:ext cx="214402" cy="202710"/>
                <a:chOff x="6743564" y="1690731"/>
                <a:chExt cx="214402" cy="202710"/>
              </a:xfrm>
            </p:grpSpPr>
            <p:sp>
              <p:nvSpPr>
                <p:cNvPr id="10645" name="Google Shape;10645;p13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13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139"/>
              <p:cNvGrpSpPr/>
              <p:nvPr/>
            </p:nvGrpSpPr>
            <p:grpSpPr>
              <a:xfrm>
                <a:off x="6915505" y="1193063"/>
                <a:ext cx="284947" cy="589637"/>
                <a:chOff x="6915505" y="1193063"/>
                <a:chExt cx="284947" cy="589637"/>
              </a:xfrm>
            </p:grpSpPr>
            <p:sp>
              <p:nvSpPr>
                <p:cNvPr id="10648" name="Google Shape;10648;p13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49" name="Google Shape;10649;p13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50" name="Google Shape;10650;p139"/>
            <p:cNvGrpSpPr/>
            <p:nvPr/>
          </p:nvGrpSpPr>
          <p:grpSpPr>
            <a:xfrm>
              <a:off x="6520337" y="1193063"/>
              <a:ext cx="341815" cy="801589"/>
              <a:chOff x="6520337" y="1193063"/>
              <a:chExt cx="341815" cy="801589"/>
            </a:xfrm>
          </p:grpSpPr>
          <p:grpSp>
            <p:nvGrpSpPr>
              <p:cNvPr id="10651" name="Google Shape;10651;p139"/>
              <p:cNvGrpSpPr/>
              <p:nvPr/>
            </p:nvGrpSpPr>
            <p:grpSpPr>
              <a:xfrm>
                <a:off x="6520337" y="1589527"/>
                <a:ext cx="213950" cy="405125"/>
                <a:chOff x="6520337" y="1589527"/>
                <a:chExt cx="213950" cy="405125"/>
              </a:xfrm>
            </p:grpSpPr>
            <p:sp>
              <p:nvSpPr>
                <p:cNvPr id="10652" name="Google Shape;10652;p13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13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4" name="Google Shape;10654;p139"/>
              <p:cNvGrpSpPr/>
              <p:nvPr/>
            </p:nvGrpSpPr>
            <p:grpSpPr>
              <a:xfrm>
                <a:off x="6577204" y="1193063"/>
                <a:ext cx="284947" cy="453562"/>
                <a:chOff x="6577204" y="1193063"/>
                <a:chExt cx="284947" cy="453562"/>
              </a:xfrm>
            </p:grpSpPr>
            <p:sp>
              <p:nvSpPr>
                <p:cNvPr id="10655" name="Google Shape;10655;p13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56" name="Google Shape;10656;p13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57" name="Google Shape;10657;p139"/>
            <p:cNvGrpSpPr/>
            <p:nvPr/>
          </p:nvGrpSpPr>
          <p:grpSpPr>
            <a:xfrm>
              <a:off x="6238903" y="1193063"/>
              <a:ext cx="300475" cy="901782"/>
              <a:chOff x="6238903" y="1193063"/>
              <a:chExt cx="300475" cy="901782"/>
            </a:xfrm>
          </p:grpSpPr>
          <p:grpSp>
            <p:nvGrpSpPr>
              <p:cNvPr id="10658" name="Google Shape;10658;p139"/>
              <p:cNvGrpSpPr/>
              <p:nvPr/>
            </p:nvGrpSpPr>
            <p:grpSpPr>
              <a:xfrm>
                <a:off x="6290865" y="1489315"/>
                <a:ext cx="248514" cy="605530"/>
                <a:chOff x="6290865" y="1489315"/>
                <a:chExt cx="248514" cy="605530"/>
              </a:xfrm>
            </p:grpSpPr>
            <p:sp>
              <p:nvSpPr>
                <p:cNvPr id="10659" name="Google Shape;10659;p13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13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1" name="Google Shape;10661;p139"/>
              <p:cNvGrpSpPr/>
              <p:nvPr/>
            </p:nvGrpSpPr>
            <p:grpSpPr>
              <a:xfrm>
                <a:off x="6238903" y="1193063"/>
                <a:ext cx="284947" cy="327512"/>
                <a:chOff x="6238903" y="1193063"/>
                <a:chExt cx="284947" cy="327512"/>
              </a:xfrm>
            </p:grpSpPr>
            <p:sp>
              <p:nvSpPr>
                <p:cNvPr id="10662" name="Google Shape;10662;p13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63" name="Google Shape;10663;p13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64" name="Google Shape;10664;p139"/>
            <p:cNvGrpSpPr/>
            <p:nvPr/>
          </p:nvGrpSpPr>
          <p:grpSpPr>
            <a:xfrm>
              <a:off x="5900602" y="1193063"/>
              <a:ext cx="444345" cy="1023338"/>
              <a:chOff x="5900602" y="1193063"/>
              <a:chExt cx="444345" cy="1023338"/>
            </a:xfrm>
          </p:grpSpPr>
          <p:grpSp>
            <p:nvGrpSpPr>
              <p:cNvPr id="10665" name="Google Shape;10665;p139"/>
              <p:cNvGrpSpPr/>
              <p:nvPr/>
            </p:nvGrpSpPr>
            <p:grpSpPr>
              <a:xfrm>
                <a:off x="6046501" y="1367785"/>
                <a:ext cx="298446" cy="848616"/>
                <a:chOff x="6046501" y="1367785"/>
                <a:chExt cx="298446" cy="848616"/>
              </a:xfrm>
            </p:grpSpPr>
            <p:sp>
              <p:nvSpPr>
                <p:cNvPr id="10666" name="Google Shape;10666;p13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13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139"/>
              <p:cNvGrpSpPr/>
              <p:nvPr/>
            </p:nvGrpSpPr>
            <p:grpSpPr>
              <a:xfrm>
                <a:off x="5900602" y="1193063"/>
                <a:ext cx="284947" cy="182312"/>
                <a:chOff x="5900602" y="1193063"/>
                <a:chExt cx="284947" cy="182312"/>
              </a:xfrm>
            </p:grpSpPr>
            <p:sp>
              <p:nvSpPr>
                <p:cNvPr id="10669" name="Google Shape;10669;p13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70" name="Google Shape;10670;p13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671" name="Google Shape;10671;p139"/>
          <p:cNvGrpSpPr/>
          <p:nvPr/>
        </p:nvGrpSpPr>
        <p:grpSpPr>
          <a:xfrm>
            <a:off x="7217822" y="979408"/>
            <a:ext cx="1219413" cy="1051365"/>
            <a:chOff x="7287122" y="1165658"/>
            <a:chExt cx="1219413" cy="1051365"/>
          </a:xfrm>
        </p:grpSpPr>
        <p:grpSp>
          <p:nvGrpSpPr>
            <p:cNvPr id="10672" name="Google Shape;10672;p139"/>
            <p:cNvGrpSpPr/>
            <p:nvPr/>
          </p:nvGrpSpPr>
          <p:grpSpPr>
            <a:xfrm>
              <a:off x="7287122" y="1969723"/>
              <a:ext cx="1219413" cy="247300"/>
              <a:chOff x="7287122" y="1969723"/>
              <a:chExt cx="1219413" cy="247300"/>
            </a:xfrm>
          </p:grpSpPr>
          <p:sp>
            <p:nvSpPr>
              <p:cNvPr id="10673" name="Google Shape;10673;p13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4" name="Google Shape;10674;p139"/>
              <p:cNvGrpSpPr/>
              <p:nvPr/>
            </p:nvGrpSpPr>
            <p:grpSpPr>
              <a:xfrm>
                <a:off x="7287122" y="2063892"/>
                <a:ext cx="1151753" cy="73428"/>
                <a:chOff x="7287122" y="2063892"/>
                <a:chExt cx="1151753" cy="73428"/>
              </a:xfrm>
            </p:grpSpPr>
            <p:sp>
              <p:nvSpPr>
                <p:cNvPr id="10675" name="Google Shape;10675;p13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76" name="Google Shape;10676;p13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677" name="Google Shape;10677;p139"/>
            <p:cNvGrpSpPr/>
            <p:nvPr/>
          </p:nvGrpSpPr>
          <p:grpSpPr>
            <a:xfrm>
              <a:off x="7287122" y="1712201"/>
              <a:ext cx="1219403" cy="246767"/>
              <a:chOff x="7287122" y="1712201"/>
              <a:chExt cx="1219403" cy="246767"/>
            </a:xfrm>
          </p:grpSpPr>
          <p:sp>
            <p:nvSpPr>
              <p:cNvPr id="10678" name="Google Shape;10678;p13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9" name="Google Shape;10679;p139"/>
              <p:cNvGrpSpPr/>
              <p:nvPr/>
            </p:nvGrpSpPr>
            <p:grpSpPr>
              <a:xfrm>
                <a:off x="7287122" y="1842861"/>
                <a:ext cx="1005303" cy="73419"/>
                <a:chOff x="7287122" y="1842861"/>
                <a:chExt cx="1005303" cy="73419"/>
              </a:xfrm>
            </p:grpSpPr>
            <p:sp>
              <p:nvSpPr>
                <p:cNvPr id="10680" name="Google Shape;10680;p13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1" name="Google Shape;10681;p13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682" name="Google Shape;10682;p139"/>
            <p:cNvGrpSpPr/>
            <p:nvPr/>
          </p:nvGrpSpPr>
          <p:grpSpPr>
            <a:xfrm>
              <a:off x="7287122" y="1447520"/>
              <a:ext cx="1219403" cy="286667"/>
              <a:chOff x="7287122" y="1447520"/>
              <a:chExt cx="1219403" cy="286667"/>
            </a:xfrm>
          </p:grpSpPr>
          <p:sp>
            <p:nvSpPr>
              <p:cNvPr id="10683" name="Google Shape;10683;p13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4" name="Google Shape;10684;p139"/>
              <p:cNvGrpSpPr/>
              <p:nvPr/>
            </p:nvGrpSpPr>
            <p:grpSpPr>
              <a:xfrm>
                <a:off x="7287122" y="1581977"/>
                <a:ext cx="852803" cy="73428"/>
                <a:chOff x="7287122" y="1581977"/>
                <a:chExt cx="852803" cy="73428"/>
              </a:xfrm>
            </p:grpSpPr>
            <p:sp>
              <p:nvSpPr>
                <p:cNvPr id="10685" name="Google Shape;10685;p13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86" name="Google Shape;10686;p13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687" name="Google Shape;10687;p139"/>
            <p:cNvGrpSpPr/>
            <p:nvPr/>
          </p:nvGrpSpPr>
          <p:grpSpPr>
            <a:xfrm>
              <a:off x="7287122" y="1165658"/>
              <a:ext cx="1219403" cy="344253"/>
              <a:chOff x="7287122" y="1165658"/>
              <a:chExt cx="1219403" cy="344253"/>
            </a:xfrm>
          </p:grpSpPr>
          <p:sp>
            <p:nvSpPr>
              <p:cNvPr id="10688" name="Google Shape;10688;p13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9" name="Google Shape;10689;p139"/>
              <p:cNvGrpSpPr/>
              <p:nvPr/>
            </p:nvGrpSpPr>
            <p:grpSpPr>
              <a:xfrm>
                <a:off x="7287122" y="1341025"/>
                <a:ext cx="695703" cy="73419"/>
                <a:chOff x="7287122" y="1341025"/>
                <a:chExt cx="695703" cy="73419"/>
              </a:xfrm>
            </p:grpSpPr>
            <p:sp>
              <p:nvSpPr>
                <p:cNvPr id="10690" name="Google Shape;10690;p13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91" name="Google Shape;10691;p13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95"/>
        <p:cNvGrpSpPr/>
        <p:nvPr/>
      </p:nvGrpSpPr>
      <p:grpSpPr>
        <a:xfrm>
          <a:off x="0" y="0"/>
          <a:ext cx="0" cy="0"/>
          <a:chOff x="0" y="0"/>
          <a:chExt cx="0" cy="0"/>
        </a:xfrm>
      </p:grpSpPr>
      <p:sp>
        <p:nvSpPr>
          <p:cNvPr id="10696" name="Google Shape;10696;p140"/>
          <p:cNvSpPr txBox="1">
            <a:spLocks noGrp="1"/>
          </p:cNvSpPr>
          <p:nvPr>
            <p:ph type="body" idx="4294967295"/>
          </p:nvPr>
        </p:nvSpPr>
        <p:spPr>
          <a:xfrm>
            <a:off x="828875" y="1176707"/>
            <a:ext cx="7525800" cy="761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0697" name="Google Shape;10697;p140"/>
          <p:cNvGrpSpPr/>
          <p:nvPr/>
        </p:nvGrpSpPr>
        <p:grpSpPr>
          <a:xfrm>
            <a:off x="845855" y="2307733"/>
            <a:ext cx="340168" cy="298978"/>
            <a:chOff x="892750" y="267400"/>
            <a:chExt cx="483125" cy="424625"/>
          </a:xfrm>
        </p:grpSpPr>
        <p:sp>
          <p:nvSpPr>
            <p:cNvPr id="10698" name="Google Shape;10698;p140"/>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699" name="Google Shape;10699;p140"/>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0" name="Google Shape;10700;p140"/>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1" name="Google Shape;10701;p140"/>
          <p:cNvGrpSpPr/>
          <p:nvPr/>
        </p:nvGrpSpPr>
        <p:grpSpPr>
          <a:xfrm>
            <a:off x="1284289" y="2287121"/>
            <a:ext cx="298996" cy="340204"/>
            <a:chOff x="1516475" y="238075"/>
            <a:chExt cx="424650" cy="483175"/>
          </a:xfrm>
        </p:grpSpPr>
        <p:sp>
          <p:nvSpPr>
            <p:cNvPr id="10702" name="Google Shape;10702;p140"/>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3" name="Google Shape;10703;p140"/>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4" name="Google Shape;10704;p140"/>
          <p:cNvGrpSpPr/>
          <p:nvPr/>
        </p:nvGrpSpPr>
        <p:grpSpPr>
          <a:xfrm>
            <a:off x="1677380" y="2367520"/>
            <a:ext cx="341488" cy="179405"/>
            <a:chOff x="2080675" y="352325"/>
            <a:chExt cx="485000" cy="254800"/>
          </a:xfrm>
        </p:grpSpPr>
        <p:sp>
          <p:nvSpPr>
            <p:cNvPr id="10705" name="Google Shape;10705;p140"/>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6" name="Google Shape;10706;p140"/>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07" name="Google Shape;10707;p140"/>
          <p:cNvGrpSpPr/>
          <p:nvPr/>
        </p:nvGrpSpPr>
        <p:grpSpPr>
          <a:xfrm>
            <a:off x="2126559" y="2287138"/>
            <a:ext cx="298996" cy="340168"/>
            <a:chOff x="2705375" y="238125"/>
            <a:chExt cx="424650" cy="483125"/>
          </a:xfrm>
        </p:grpSpPr>
        <p:sp>
          <p:nvSpPr>
            <p:cNvPr id="10708" name="Google Shape;10708;p140"/>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09" name="Google Shape;10709;p140"/>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0" name="Google Shape;10710;p140"/>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1" name="Google Shape;10711;p140"/>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2" name="Google Shape;10712;p140"/>
          <p:cNvGrpSpPr/>
          <p:nvPr/>
        </p:nvGrpSpPr>
        <p:grpSpPr>
          <a:xfrm>
            <a:off x="2542700" y="2287455"/>
            <a:ext cx="301161" cy="339535"/>
            <a:chOff x="3299850" y="238575"/>
            <a:chExt cx="427725" cy="482225"/>
          </a:xfrm>
        </p:grpSpPr>
        <p:sp>
          <p:nvSpPr>
            <p:cNvPr id="10713" name="Google Shape;10713;p140"/>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4" name="Google Shape;10714;p140"/>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5" name="Google Shape;10715;p140"/>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6" name="Google Shape;10716;p140"/>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17" name="Google Shape;10717;p140"/>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18" name="Google Shape;10718;p140"/>
          <p:cNvGrpSpPr/>
          <p:nvPr/>
        </p:nvGrpSpPr>
        <p:grpSpPr>
          <a:xfrm>
            <a:off x="2929622" y="2287138"/>
            <a:ext cx="352455" cy="340168"/>
            <a:chOff x="3857225" y="238125"/>
            <a:chExt cx="500575" cy="483125"/>
          </a:xfrm>
        </p:grpSpPr>
        <p:sp>
          <p:nvSpPr>
            <p:cNvPr id="10719" name="Google Shape;10719;p140"/>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0" name="Google Shape;10720;p140"/>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1" name="Google Shape;10721;p140"/>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2" name="Google Shape;10722;p140"/>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3" name="Google Shape;10723;p140"/>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4" name="Google Shape;10724;p140"/>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5" name="Google Shape;10725;p140"/>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26" name="Google Shape;10726;p140"/>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27" name="Google Shape;10727;p140"/>
          <p:cNvGrpSpPr/>
          <p:nvPr/>
        </p:nvGrpSpPr>
        <p:grpSpPr>
          <a:xfrm>
            <a:off x="3776398" y="2287165"/>
            <a:ext cx="340186" cy="340116"/>
            <a:chOff x="5053900" y="238200"/>
            <a:chExt cx="483150" cy="483050"/>
          </a:xfrm>
        </p:grpSpPr>
        <p:sp>
          <p:nvSpPr>
            <p:cNvPr id="10728" name="Google Shape;10728;p140"/>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29" name="Google Shape;10729;p140"/>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0" name="Google Shape;10730;p140"/>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1" name="Google Shape;10731;p140"/>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32" name="Google Shape;10732;p140"/>
          <p:cNvGrpSpPr/>
          <p:nvPr/>
        </p:nvGrpSpPr>
        <p:grpSpPr>
          <a:xfrm>
            <a:off x="4190348" y="2287138"/>
            <a:ext cx="340168" cy="340168"/>
            <a:chOff x="5648375" y="238125"/>
            <a:chExt cx="483125" cy="483125"/>
          </a:xfrm>
        </p:grpSpPr>
        <p:sp>
          <p:nvSpPr>
            <p:cNvPr id="10733" name="Google Shape;10733;p140"/>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4" name="Google Shape;10734;p140"/>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5" name="Google Shape;10735;p140"/>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6" name="Google Shape;10736;p140"/>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7" name="Google Shape;10737;p140"/>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8" name="Google Shape;10738;p140"/>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39" name="Google Shape;10739;p140"/>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0" name="Google Shape;10740;p140"/>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1" name="Google Shape;10741;p140"/>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2" name="Google Shape;10742;p140"/>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3" name="Google Shape;10743;p140"/>
          <p:cNvGrpSpPr/>
          <p:nvPr/>
        </p:nvGrpSpPr>
        <p:grpSpPr>
          <a:xfrm>
            <a:off x="4607035" y="2287138"/>
            <a:ext cx="340168" cy="340168"/>
            <a:chOff x="6242825" y="238125"/>
            <a:chExt cx="483125" cy="483125"/>
          </a:xfrm>
        </p:grpSpPr>
        <p:sp>
          <p:nvSpPr>
            <p:cNvPr id="10744" name="Google Shape;10744;p140"/>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5" name="Google Shape;10745;p140"/>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6" name="Google Shape;10746;p140"/>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47" name="Google Shape;10747;p140"/>
          <p:cNvGrpSpPr/>
          <p:nvPr/>
        </p:nvGrpSpPr>
        <p:grpSpPr>
          <a:xfrm>
            <a:off x="844156" y="2727362"/>
            <a:ext cx="343566" cy="298943"/>
            <a:chOff x="889275" y="861850"/>
            <a:chExt cx="487950" cy="424575"/>
          </a:xfrm>
        </p:grpSpPr>
        <p:sp>
          <p:nvSpPr>
            <p:cNvPr id="10748" name="Google Shape;10748;p140"/>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49" name="Google Shape;10749;p140"/>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0" name="Google Shape;10750;p140"/>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1" name="Google Shape;10751;p140"/>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52" name="Google Shape;10752;p140"/>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3" name="Google Shape;10753;p140"/>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54" name="Google Shape;10754;p140"/>
          <p:cNvGrpSpPr/>
          <p:nvPr/>
        </p:nvGrpSpPr>
        <p:grpSpPr>
          <a:xfrm>
            <a:off x="2105973" y="2706749"/>
            <a:ext cx="340168" cy="340168"/>
            <a:chOff x="2676100" y="832575"/>
            <a:chExt cx="483125" cy="483125"/>
          </a:xfrm>
        </p:grpSpPr>
        <p:sp>
          <p:nvSpPr>
            <p:cNvPr id="10755" name="Google Shape;10755;p14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6" name="Google Shape;10756;p14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57" name="Google Shape;10757;p14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58" name="Google Shape;10758;p140"/>
          <p:cNvGrpSpPr/>
          <p:nvPr/>
        </p:nvGrpSpPr>
        <p:grpSpPr>
          <a:xfrm>
            <a:off x="2517477" y="2706749"/>
            <a:ext cx="351610" cy="340168"/>
            <a:chOff x="3270550" y="832575"/>
            <a:chExt cx="499375" cy="483125"/>
          </a:xfrm>
        </p:grpSpPr>
        <p:sp>
          <p:nvSpPr>
            <p:cNvPr id="10759" name="Google Shape;10759;p14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0" name="Google Shape;10760;p14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1" name="Google Shape;10761;p14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2" name="Google Shape;10762;p140"/>
          <p:cNvGrpSpPr/>
          <p:nvPr/>
        </p:nvGrpSpPr>
        <p:grpSpPr>
          <a:xfrm>
            <a:off x="2935756" y="2717381"/>
            <a:ext cx="340186" cy="318904"/>
            <a:chOff x="3865000" y="847675"/>
            <a:chExt cx="483150" cy="452925"/>
          </a:xfrm>
        </p:grpSpPr>
        <p:sp>
          <p:nvSpPr>
            <p:cNvPr id="10763" name="Google Shape;10763;p140"/>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4" name="Google Shape;10764;p140"/>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5" name="Google Shape;10765;p140"/>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6" name="Google Shape;10766;p140"/>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67" name="Google Shape;10767;p140"/>
          <p:cNvGrpSpPr/>
          <p:nvPr/>
        </p:nvGrpSpPr>
        <p:grpSpPr>
          <a:xfrm>
            <a:off x="3351439" y="2727300"/>
            <a:ext cx="344798" cy="299066"/>
            <a:chOff x="4452900" y="861750"/>
            <a:chExt cx="489700" cy="424750"/>
          </a:xfrm>
        </p:grpSpPr>
        <p:sp>
          <p:nvSpPr>
            <p:cNvPr id="10768" name="Google Shape;10768;p140"/>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69" name="Google Shape;10769;p140"/>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0" name="Google Shape;10770;p140"/>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1" name="Google Shape;10771;p140"/>
          <p:cNvGrpSpPr/>
          <p:nvPr/>
        </p:nvGrpSpPr>
        <p:grpSpPr>
          <a:xfrm>
            <a:off x="3768671" y="2706758"/>
            <a:ext cx="355641" cy="340151"/>
            <a:chOff x="5049750" y="832600"/>
            <a:chExt cx="505100" cy="483100"/>
          </a:xfrm>
        </p:grpSpPr>
        <p:sp>
          <p:nvSpPr>
            <p:cNvPr id="10772" name="Google Shape;10772;p140"/>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3" name="Google Shape;10773;p140"/>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74" name="Google Shape;10774;p140"/>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75" name="Google Shape;10775;p140"/>
          <p:cNvGrpSpPr/>
          <p:nvPr/>
        </p:nvGrpSpPr>
        <p:grpSpPr>
          <a:xfrm>
            <a:off x="4627621" y="2706749"/>
            <a:ext cx="298996" cy="340168"/>
            <a:chOff x="6272100" y="832575"/>
            <a:chExt cx="424650" cy="483125"/>
          </a:xfrm>
        </p:grpSpPr>
        <p:sp>
          <p:nvSpPr>
            <p:cNvPr id="10776" name="Google Shape;10776;p140"/>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77" name="Google Shape;10777;p140"/>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78" name="Google Shape;10778;p140"/>
          <p:cNvGrpSpPr/>
          <p:nvPr/>
        </p:nvGrpSpPr>
        <p:grpSpPr>
          <a:xfrm>
            <a:off x="845828" y="3125798"/>
            <a:ext cx="340221" cy="340186"/>
            <a:chOff x="893650" y="1428000"/>
            <a:chExt cx="483200" cy="483150"/>
          </a:xfrm>
        </p:grpSpPr>
        <p:sp>
          <p:nvSpPr>
            <p:cNvPr id="10779" name="Google Shape;10779;p140"/>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0" name="Google Shape;10780;p140"/>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1" name="Google Shape;10781;p140"/>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2" name="Google Shape;10782;p140"/>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83" name="Google Shape;10783;p140"/>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4" name="Google Shape;10784;p140"/>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85" name="Google Shape;10785;p140"/>
          <p:cNvGrpSpPr/>
          <p:nvPr/>
        </p:nvGrpSpPr>
        <p:grpSpPr>
          <a:xfrm>
            <a:off x="2099646" y="3146463"/>
            <a:ext cx="352825" cy="298855"/>
            <a:chOff x="2676100" y="1456375"/>
            <a:chExt cx="501100" cy="424450"/>
          </a:xfrm>
        </p:grpSpPr>
        <p:sp>
          <p:nvSpPr>
            <p:cNvPr id="10786" name="Google Shape;10786;p140"/>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7" name="Google Shape;10787;p140"/>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88" name="Google Shape;10788;p140"/>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89" name="Google Shape;10789;p140"/>
          <p:cNvGrpSpPr/>
          <p:nvPr/>
        </p:nvGrpSpPr>
        <p:grpSpPr>
          <a:xfrm>
            <a:off x="2523170" y="3125806"/>
            <a:ext cx="340221" cy="340168"/>
            <a:chOff x="3270475" y="1427025"/>
            <a:chExt cx="483200" cy="483125"/>
          </a:xfrm>
        </p:grpSpPr>
        <p:sp>
          <p:nvSpPr>
            <p:cNvPr id="10790" name="Google Shape;10790;p14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1" name="Google Shape;10791;p14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2" name="Google Shape;10792;p14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793" name="Google Shape;10793;p140"/>
          <p:cNvGrpSpPr/>
          <p:nvPr/>
        </p:nvGrpSpPr>
        <p:grpSpPr>
          <a:xfrm>
            <a:off x="2934083" y="3125780"/>
            <a:ext cx="343530" cy="340221"/>
            <a:chOff x="3860250" y="1427025"/>
            <a:chExt cx="487900" cy="483200"/>
          </a:xfrm>
        </p:grpSpPr>
        <p:sp>
          <p:nvSpPr>
            <p:cNvPr id="10794" name="Google Shape;10794;p140"/>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5" name="Google Shape;10795;p140"/>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6" name="Google Shape;10796;p140"/>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797" name="Google Shape;10797;p140"/>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798" name="Google Shape;10798;p140"/>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799" name="Google Shape;10799;p140"/>
          <p:cNvGrpSpPr/>
          <p:nvPr/>
        </p:nvGrpSpPr>
        <p:grpSpPr>
          <a:xfrm>
            <a:off x="4190322" y="3125806"/>
            <a:ext cx="340221" cy="340168"/>
            <a:chOff x="5648375" y="1427025"/>
            <a:chExt cx="483200" cy="483125"/>
          </a:xfrm>
        </p:grpSpPr>
        <p:sp>
          <p:nvSpPr>
            <p:cNvPr id="10800" name="Google Shape;10800;p140"/>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1" name="Google Shape;10801;p140"/>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02" name="Google Shape;10802;p140"/>
          <p:cNvGrpSpPr/>
          <p:nvPr/>
        </p:nvGrpSpPr>
        <p:grpSpPr>
          <a:xfrm>
            <a:off x="4604808" y="3125789"/>
            <a:ext cx="344622" cy="340204"/>
            <a:chOff x="6238300" y="1426975"/>
            <a:chExt cx="489450" cy="483175"/>
          </a:xfrm>
        </p:grpSpPr>
        <p:sp>
          <p:nvSpPr>
            <p:cNvPr id="10803" name="Google Shape;10803;p140"/>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4" name="Google Shape;10804;p140"/>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5" name="Google Shape;10805;p140"/>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06" name="Google Shape;10806;p140"/>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07" name="Google Shape;10807;p140"/>
          <p:cNvGrpSpPr/>
          <p:nvPr/>
        </p:nvGrpSpPr>
        <p:grpSpPr>
          <a:xfrm>
            <a:off x="1263703" y="3544794"/>
            <a:ext cx="340168" cy="340186"/>
            <a:chOff x="1487200" y="2021475"/>
            <a:chExt cx="483125" cy="483150"/>
          </a:xfrm>
        </p:grpSpPr>
        <p:sp>
          <p:nvSpPr>
            <p:cNvPr id="10808" name="Google Shape;10808;p140"/>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09" name="Google Shape;10809;p140"/>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0" name="Google Shape;10810;p140"/>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1" name="Google Shape;10811;p140"/>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2" name="Google Shape;10812;p140"/>
          <p:cNvGrpSpPr/>
          <p:nvPr/>
        </p:nvGrpSpPr>
        <p:grpSpPr>
          <a:xfrm>
            <a:off x="1678040" y="3565398"/>
            <a:ext cx="340168" cy="298978"/>
            <a:chOff x="2081650" y="2050750"/>
            <a:chExt cx="483125" cy="424625"/>
          </a:xfrm>
        </p:grpSpPr>
        <p:sp>
          <p:nvSpPr>
            <p:cNvPr id="10813" name="Google Shape;10813;p140"/>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4" name="Google Shape;10814;p140"/>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5" name="Google Shape;10815;p140"/>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6" name="Google Shape;10816;p140"/>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7" name="Google Shape;10817;p140"/>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18" name="Google Shape;10818;p140"/>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19" name="Google Shape;10819;p140"/>
          <p:cNvGrpSpPr/>
          <p:nvPr/>
        </p:nvGrpSpPr>
        <p:grpSpPr>
          <a:xfrm>
            <a:off x="2105973" y="3588721"/>
            <a:ext cx="340168" cy="252332"/>
            <a:chOff x="2676100" y="2083800"/>
            <a:chExt cx="483125" cy="358375"/>
          </a:xfrm>
        </p:grpSpPr>
        <p:sp>
          <p:nvSpPr>
            <p:cNvPr id="10820" name="Google Shape;10820;p140"/>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1" name="Google Shape;10821;p140"/>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22" name="Google Shape;10822;p140"/>
          <p:cNvGrpSpPr/>
          <p:nvPr/>
        </p:nvGrpSpPr>
        <p:grpSpPr>
          <a:xfrm>
            <a:off x="2531487" y="3554766"/>
            <a:ext cx="323587" cy="320242"/>
            <a:chOff x="3282325" y="2035675"/>
            <a:chExt cx="459575" cy="454825"/>
          </a:xfrm>
        </p:grpSpPr>
        <p:sp>
          <p:nvSpPr>
            <p:cNvPr id="10823" name="Google Shape;10823;p140"/>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4" name="Google Shape;10824;p140"/>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5" name="Google Shape;10825;p140"/>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6" name="Google Shape;10826;p140"/>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27" name="Google Shape;10827;p140"/>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28" name="Google Shape;10828;p140"/>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29" name="Google Shape;10829;p140"/>
          <p:cNvGrpSpPr/>
          <p:nvPr/>
        </p:nvGrpSpPr>
        <p:grpSpPr>
          <a:xfrm>
            <a:off x="3776187" y="3544803"/>
            <a:ext cx="340608" cy="340168"/>
            <a:chOff x="5053900" y="2021500"/>
            <a:chExt cx="483750" cy="483125"/>
          </a:xfrm>
        </p:grpSpPr>
        <p:sp>
          <p:nvSpPr>
            <p:cNvPr id="10830" name="Google Shape;10830;p140"/>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1" name="Google Shape;10831;p140"/>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2" name="Google Shape;10832;p140"/>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3" name="Google Shape;10833;p140"/>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4" name="Google Shape;10834;p140"/>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5" name="Google Shape;10835;p140"/>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6" name="Google Shape;10836;p140"/>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37" name="Google Shape;10837;p140"/>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38" name="Google Shape;10838;p140"/>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39" name="Google Shape;10839;p140"/>
          <p:cNvGrpSpPr/>
          <p:nvPr/>
        </p:nvGrpSpPr>
        <p:grpSpPr>
          <a:xfrm>
            <a:off x="4601286" y="3547971"/>
            <a:ext cx="351663" cy="333831"/>
            <a:chOff x="6222125" y="2025975"/>
            <a:chExt cx="499450" cy="474125"/>
          </a:xfrm>
        </p:grpSpPr>
        <p:sp>
          <p:nvSpPr>
            <p:cNvPr id="10840" name="Google Shape;10840;p14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1" name="Google Shape;10841;p14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2" name="Google Shape;10842;p14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43" name="Google Shape;10843;p140"/>
          <p:cNvGrpSpPr/>
          <p:nvPr/>
        </p:nvGrpSpPr>
        <p:grpSpPr>
          <a:xfrm>
            <a:off x="5058848" y="2364541"/>
            <a:ext cx="335504" cy="185953"/>
            <a:chOff x="896050" y="2725450"/>
            <a:chExt cx="476500" cy="264100"/>
          </a:xfrm>
        </p:grpSpPr>
        <p:sp>
          <p:nvSpPr>
            <p:cNvPr id="10844" name="Google Shape;10844;p140"/>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5" name="Google Shape;10845;p140"/>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6" name="Google Shape;10846;p140"/>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47" name="Google Shape;10847;p140"/>
          <p:cNvGrpSpPr/>
          <p:nvPr/>
        </p:nvGrpSpPr>
        <p:grpSpPr>
          <a:xfrm>
            <a:off x="5489588" y="2287425"/>
            <a:ext cx="340168" cy="340186"/>
            <a:chOff x="1487200" y="2615925"/>
            <a:chExt cx="483125" cy="483150"/>
          </a:xfrm>
        </p:grpSpPr>
        <p:sp>
          <p:nvSpPr>
            <p:cNvPr id="10848" name="Google Shape;10848;p140"/>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49" name="Google Shape;10849;p140"/>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0" name="Google Shape;10850;p140"/>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1" name="Google Shape;10851;p140"/>
          <p:cNvGrpSpPr/>
          <p:nvPr/>
        </p:nvGrpSpPr>
        <p:grpSpPr>
          <a:xfrm>
            <a:off x="5889537" y="2287425"/>
            <a:ext cx="353564" cy="340186"/>
            <a:chOff x="2077575" y="2615925"/>
            <a:chExt cx="502150" cy="483150"/>
          </a:xfrm>
        </p:grpSpPr>
        <p:sp>
          <p:nvSpPr>
            <p:cNvPr id="10852" name="Google Shape;10852;p140"/>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3" name="Google Shape;10853;p140"/>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4" name="Google Shape;10854;p140"/>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5" name="Google Shape;10855;p140"/>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56" name="Google Shape;10856;p140"/>
          <p:cNvGrpSpPr/>
          <p:nvPr/>
        </p:nvGrpSpPr>
        <p:grpSpPr>
          <a:xfrm>
            <a:off x="6313326" y="2303452"/>
            <a:ext cx="334536" cy="308132"/>
            <a:chOff x="2680100" y="2638725"/>
            <a:chExt cx="475125" cy="437625"/>
          </a:xfrm>
        </p:grpSpPr>
        <p:sp>
          <p:nvSpPr>
            <p:cNvPr id="10857" name="Google Shape;10857;p140"/>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8" name="Google Shape;10858;p140"/>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59" name="Google Shape;10859;p140"/>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0" name="Google Shape;10860;p140"/>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61" name="Google Shape;10861;p140"/>
          <p:cNvGrpSpPr/>
          <p:nvPr/>
        </p:nvGrpSpPr>
        <p:grpSpPr>
          <a:xfrm>
            <a:off x="6778965" y="2287425"/>
            <a:ext cx="239183" cy="340186"/>
            <a:chOff x="3342275" y="2615925"/>
            <a:chExt cx="339700" cy="483150"/>
          </a:xfrm>
        </p:grpSpPr>
        <p:sp>
          <p:nvSpPr>
            <p:cNvPr id="10862" name="Google Shape;10862;p140"/>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3" name="Google Shape;10863;p140"/>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64" name="Google Shape;10864;p140"/>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5" name="Google Shape;10865;p140"/>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6" name="Google Shape;10866;p140"/>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67" name="Google Shape;10867;p140"/>
          <p:cNvGrpSpPr/>
          <p:nvPr/>
        </p:nvGrpSpPr>
        <p:grpSpPr>
          <a:xfrm>
            <a:off x="6415846" y="3956426"/>
            <a:ext cx="339482" cy="339271"/>
            <a:chOff x="5648900" y="2616600"/>
            <a:chExt cx="482150" cy="481850"/>
          </a:xfrm>
        </p:grpSpPr>
        <p:sp>
          <p:nvSpPr>
            <p:cNvPr id="10868" name="Google Shape;10868;p140"/>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69" name="Google Shape;10869;p140"/>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70" name="Google Shape;10870;p140"/>
          <p:cNvGrpSpPr/>
          <p:nvPr/>
        </p:nvGrpSpPr>
        <p:grpSpPr>
          <a:xfrm>
            <a:off x="4735130" y="3963142"/>
            <a:ext cx="325626" cy="325694"/>
            <a:chOff x="6242825" y="2615925"/>
            <a:chExt cx="483125" cy="483225"/>
          </a:xfrm>
        </p:grpSpPr>
        <p:sp>
          <p:nvSpPr>
            <p:cNvPr id="10871" name="Google Shape;10871;p140"/>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2" name="Google Shape;10872;p140"/>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3" name="Google Shape;10873;p140"/>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4" name="Google Shape;10874;p140"/>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5" name="Google Shape;10875;p140"/>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76" name="Google Shape;10876;p140"/>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77" name="Google Shape;10877;p140"/>
          <p:cNvGrpSpPr/>
          <p:nvPr/>
        </p:nvGrpSpPr>
        <p:grpSpPr>
          <a:xfrm>
            <a:off x="5488629" y="2707036"/>
            <a:ext cx="342087" cy="340186"/>
            <a:chOff x="1487200" y="3210375"/>
            <a:chExt cx="485850" cy="483150"/>
          </a:xfrm>
        </p:grpSpPr>
        <p:sp>
          <p:nvSpPr>
            <p:cNvPr id="10878" name="Google Shape;10878;p140"/>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79" name="Google Shape;10879;p140"/>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0" name="Google Shape;10880;p140"/>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81" name="Google Shape;10881;p140"/>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2" name="Google Shape;10882;p140"/>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83" name="Google Shape;10883;p140"/>
          <p:cNvGrpSpPr/>
          <p:nvPr/>
        </p:nvGrpSpPr>
        <p:grpSpPr>
          <a:xfrm>
            <a:off x="6727988" y="2707027"/>
            <a:ext cx="341136" cy="340204"/>
            <a:chOff x="3269875" y="3210400"/>
            <a:chExt cx="484500" cy="483175"/>
          </a:xfrm>
        </p:grpSpPr>
        <p:sp>
          <p:nvSpPr>
            <p:cNvPr id="10884" name="Google Shape;10884;p14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5" name="Google Shape;10885;p14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86" name="Google Shape;10886;p140"/>
          <p:cNvGrpSpPr/>
          <p:nvPr/>
        </p:nvGrpSpPr>
        <p:grpSpPr>
          <a:xfrm>
            <a:off x="7227082" y="2706666"/>
            <a:ext cx="170216" cy="340925"/>
            <a:chOff x="3985700" y="3210375"/>
            <a:chExt cx="241750" cy="484200"/>
          </a:xfrm>
        </p:grpSpPr>
        <p:sp>
          <p:nvSpPr>
            <p:cNvPr id="10887" name="Google Shape;10887;p140"/>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88" name="Google Shape;10888;p140"/>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89" name="Google Shape;10889;p140"/>
          <p:cNvGrpSpPr/>
          <p:nvPr/>
        </p:nvGrpSpPr>
        <p:grpSpPr>
          <a:xfrm>
            <a:off x="7566351" y="2707678"/>
            <a:ext cx="339007" cy="338901"/>
            <a:chOff x="4460225" y="3211300"/>
            <a:chExt cx="481475" cy="481325"/>
          </a:xfrm>
        </p:grpSpPr>
        <p:sp>
          <p:nvSpPr>
            <p:cNvPr id="10890" name="Google Shape;10890;p140"/>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1" name="Google Shape;10891;p140"/>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892" name="Google Shape;10892;p140"/>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893" name="Google Shape;10893;p140"/>
          <p:cNvGrpSpPr/>
          <p:nvPr/>
        </p:nvGrpSpPr>
        <p:grpSpPr>
          <a:xfrm>
            <a:off x="6859688" y="3985756"/>
            <a:ext cx="342034" cy="280654"/>
            <a:chOff x="5647000" y="3252650"/>
            <a:chExt cx="485775" cy="398600"/>
          </a:xfrm>
        </p:grpSpPr>
        <p:sp>
          <p:nvSpPr>
            <p:cNvPr id="10894" name="Google Shape;10894;p140"/>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5" name="Google Shape;10895;p140"/>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6" name="Google Shape;10896;p140"/>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7" name="Google Shape;10897;p140"/>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898" name="Google Shape;10898;p140"/>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899" name="Google Shape;10899;p140"/>
          <p:cNvGrpSpPr/>
          <p:nvPr/>
        </p:nvGrpSpPr>
        <p:grpSpPr>
          <a:xfrm>
            <a:off x="5165128" y="3991768"/>
            <a:ext cx="326536" cy="268454"/>
            <a:chOff x="6242450" y="3252800"/>
            <a:chExt cx="484475" cy="398300"/>
          </a:xfrm>
        </p:grpSpPr>
        <p:sp>
          <p:nvSpPr>
            <p:cNvPr id="10900" name="Google Shape;10900;p140"/>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1" name="Google Shape;10901;p140"/>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2" name="Google Shape;10902;p140"/>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03" name="Google Shape;10903;p140"/>
          <p:cNvGrpSpPr/>
          <p:nvPr/>
        </p:nvGrpSpPr>
        <p:grpSpPr>
          <a:xfrm>
            <a:off x="5077111" y="3126102"/>
            <a:ext cx="298978" cy="340168"/>
            <a:chOff x="922025" y="3804850"/>
            <a:chExt cx="424625" cy="483125"/>
          </a:xfrm>
        </p:grpSpPr>
        <p:sp>
          <p:nvSpPr>
            <p:cNvPr id="10904" name="Google Shape;10904;p140"/>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5" name="Google Shape;10905;p140"/>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06" name="Google Shape;10906;p140"/>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07" name="Google Shape;10907;p140"/>
          <p:cNvGrpSpPr/>
          <p:nvPr/>
        </p:nvGrpSpPr>
        <p:grpSpPr>
          <a:xfrm>
            <a:off x="5909841" y="3126102"/>
            <a:ext cx="312955" cy="340168"/>
            <a:chOff x="2100300" y="3804850"/>
            <a:chExt cx="444475" cy="483125"/>
          </a:xfrm>
        </p:grpSpPr>
        <p:sp>
          <p:nvSpPr>
            <p:cNvPr id="10908" name="Google Shape;10908;p140"/>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09" name="Google Shape;10909;p140"/>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10" name="Google Shape;10910;p140"/>
          <p:cNvGrpSpPr/>
          <p:nvPr/>
        </p:nvGrpSpPr>
        <p:grpSpPr>
          <a:xfrm>
            <a:off x="6333463" y="3126102"/>
            <a:ext cx="294261" cy="340168"/>
            <a:chOff x="2708700" y="3804850"/>
            <a:chExt cx="417925" cy="483125"/>
          </a:xfrm>
        </p:grpSpPr>
        <p:sp>
          <p:nvSpPr>
            <p:cNvPr id="10911" name="Google Shape;10911;p140"/>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2" name="Google Shape;10912;p140"/>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3" name="Google Shape;10913;p140"/>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4" name="Google Shape;10914;p140"/>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15" name="Google Shape;10915;p140"/>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6" name="Google Shape;10916;p140"/>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17" name="Google Shape;10917;p140"/>
          <p:cNvGrpSpPr/>
          <p:nvPr/>
        </p:nvGrpSpPr>
        <p:grpSpPr>
          <a:xfrm>
            <a:off x="7570338" y="3127378"/>
            <a:ext cx="331033" cy="337616"/>
            <a:chOff x="4467450" y="3808475"/>
            <a:chExt cx="470150" cy="479500"/>
          </a:xfrm>
        </p:grpSpPr>
        <p:sp>
          <p:nvSpPr>
            <p:cNvPr id="10918" name="Google Shape;10918;p140"/>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19" name="Google Shape;10919;p140"/>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0" name="Google Shape;10920;p140"/>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1" name="Google Shape;10921;p140"/>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22" name="Google Shape;10922;p140"/>
          <p:cNvGrpSpPr/>
          <p:nvPr/>
        </p:nvGrpSpPr>
        <p:grpSpPr>
          <a:xfrm>
            <a:off x="7990685" y="3126102"/>
            <a:ext cx="340186" cy="340168"/>
            <a:chOff x="5053900" y="3804850"/>
            <a:chExt cx="483150" cy="483125"/>
          </a:xfrm>
        </p:grpSpPr>
        <p:sp>
          <p:nvSpPr>
            <p:cNvPr id="10923" name="Google Shape;10923;p140"/>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4" name="Google Shape;10924;p140"/>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5" name="Google Shape;10925;p140"/>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6" name="Google Shape;10926;p140"/>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27" name="Google Shape;10927;p140"/>
          <p:cNvGrpSpPr/>
          <p:nvPr/>
        </p:nvGrpSpPr>
        <p:grpSpPr>
          <a:xfrm>
            <a:off x="7306081" y="3956021"/>
            <a:ext cx="340168" cy="340168"/>
            <a:chOff x="5648375" y="3804850"/>
            <a:chExt cx="483125" cy="483125"/>
          </a:xfrm>
        </p:grpSpPr>
        <p:sp>
          <p:nvSpPr>
            <p:cNvPr id="10928" name="Google Shape;10928;p140"/>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29" name="Google Shape;10929;p140"/>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0" name="Google Shape;10930;p140"/>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1" name="Google Shape;10931;p140"/>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32" name="Google Shape;10932;p140"/>
          <p:cNvGrpSpPr/>
          <p:nvPr/>
        </p:nvGrpSpPr>
        <p:grpSpPr>
          <a:xfrm>
            <a:off x="5596036" y="3968278"/>
            <a:ext cx="280923" cy="315449"/>
            <a:chOff x="6276025" y="3812400"/>
            <a:chExt cx="416800" cy="468025"/>
          </a:xfrm>
        </p:grpSpPr>
        <p:sp>
          <p:nvSpPr>
            <p:cNvPr id="10933" name="Google Shape;10933;p140"/>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4" name="Google Shape;10934;p140"/>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5" name="Google Shape;10935;p140"/>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6" name="Google Shape;10936;p140"/>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37" name="Google Shape;10937;p140"/>
          <p:cNvGrpSpPr/>
          <p:nvPr/>
        </p:nvGrpSpPr>
        <p:grpSpPr>
          <a:xfrm>
            <a:off x="5055293" y="3545089"/>
            <a:ext cx="342615" cy="340186"/>
            <a:chOff x="890400" y="4399350"/>
            <a:chExt cx="486600" cy="483150"/>
          </a:xfrm>
        </p:grpSpPr>
        <p:sp>
          <p:nvSpPr>
            <p:cNvPr id="10938" name="Google Shape;10938;p140"/>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39" name="Google Shape;10939;p140"/>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0" name="Google Shape;10940;p140"/>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41" name="Google Shape;10941;p140"/>
          <p:cNvGrpSpPr/>
          <p:nvPr/>
        </p:nvGrpSpPr>
        <p:grpSpPr>
          <a:xfrm>
            <a:off x="5489588" y="3560368"/>
            <a:ext cx="340168" cy="309628"/>
            <a:chOff x="1487200" y="4421025"/>
            <a:chExt cx="483125" cy="439750"/>
          </a:xfrm>
        </p:grpSpPr>
        <p:sp>
          <p:nvSpPr>
            <p:cNvPr id="10942" name="Google Shape;10942;p140"/>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3" name="Google Shape;10943;p140"/>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4" name="Google Shape;10944;p140"/>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5" name="Google Shape;10945;p140"/>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46" name="Google Shape;10946;p140"/>
          <p:cNvGrpSpPr/>
          <p:nvPr/>
        </p:nvGrpSpPr>
        <p:grpSpPr>
          <a:xfrm>
            <a:off x="5893867" y="3545107"/>
            <a:ext cx="344903" cy="340151"/>
            <a:chOff x="2079300" y="4399325"/>
            <a:chExt cx="489850" cy="483100"/>
          </a:xfrm>
        </p:grpSpPr>
        <p:sp>
          <p:nvSpPr>
            <p:cNvPr id="10947" name="Google Shape;10947;p140"/>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48" name="Google Shape;10948;p140"/>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49" name="Google Shape;10949;p140"/>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50" name="Google Shape;10950;p140"/>
          <p:cNvGrpSpPr/>
          <p:nvPr/>
        </p:nvGrpSpPr>
        <p:grpSpPr>
          <a:xfrm>
            <a:off x="6760439" y="3545107"/>
            <a:ext cx="276236" cy="340151"/>
            <a:chOff x="3316000" y="4399325"/>
            <a:chExt cx="392325" cy="483100"/>
          </a:xfrm>
        </p:grpSpPr>
        <p:sp>
          <p:nvSpPr>
            <p:cNvPr id="10951" name="Google Shape;10951;p140"/>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2" name="Google Shape;10952;p140"/>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53" name="Google Shape;10953;p140"/>
          <p:cNvGrpSpPr/>
          <p:nvPr/>
        </p:nvGrpSpPr>
        <p:grpSpPr>
          <a:xfrm>
            <a:off x="7185179" y="3545089"/>
            <a:ext cx="254022" cy="340186"/>
            <a:chOff x="3926225" y="4399275"/>
            <a:chExt cx="360775" cy="483150"/>
          </a:xfrm>
        </p:grpSpPr>
        <p:sp>
          <p:nvSpPr>
            <p:cNvPr id="10954" name="Google Shape;10954;p140"/>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5" name="Google Shape;10955;p140"/>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56" name="Google Shape;10956;p140"/>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57" name="Google Shape;10957;p140"/>
          <p:cNvGrpSpPr/>
          <p:nvPr/>
        </p:nvGrpSpPr>
        <p:grpSpPr>
          <a:xfrm>
            <a:off x="7990738" y="3545151"/>
            <a:ext cx="340080" cy="340063"/>
            <a:chOff x="5053975" y="4399375"/>
            <a:chExt cx="483000" cy="482975"/>
          </a:xfrm>
        </p:grpSpPr>
        <p:sp>
          <p:nvSpPr>
            <p:cNvPr id="10958" name="Google Shape;10958;p140"/>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59" name="Google Shape;10959;p140"/>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0" name="Google Shape;10960;p140"/>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1" name="Google Shape;10961;p140"/>
          <p:cNvGrpSpPr/>
          <p:nvPr/>
        </p:nvGrpSpPr>
        <p:grpSpPr>
          <a:xfrm>
            <a:off x="7750609" y="3956042"/>
            <a:ext cx="340168" cy="340168"/>
            <a:chOff x="5648375" y="4399300"/>
            <a:chExt cx="483125" cy="483125"/>
          </a:xfrm>
        </p:grpSpPr>
        <p:sp>
          <p:nvSpPr>
            <p:cNvPr id="10962" name="Google Shape;10962;p140"/>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3" name="Google Shape;10963;p140"/>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4" name="Google Shape;10964;p140"/>
          <p:cNvGrpSpPr/>
          <p:nvPr/>
        </p:nvGrpSpPr>
        <p:grpSpPr>
          <a:xfrm>
            <a:off x="5981331" y="3974637"/>
            <a:ext cx="330007" cy="302744"/>
            <a:chOff x="6239575" y="4416275"/>
            <a:chExt cx="489625" cy="449175"/>
          </a:xfrm>
        </p:grpSpPr>
        <p:sp>
          <p:nvSpPr>
            <p:cNvPr id="10965" name="Google Shape;10965;p140"/>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6" name="Google Shape;10966;p140"/>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67" name="Google Shape;10967;p140"/>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68" name="Google Shape;10968;p140"/>
          <p:cNvGrpSpPr/>
          <p:nvPr/>
        </p:nvGrpSpPr>
        <p:grpSpPr>
          <a:xfrm>
            <a:off x="3084610" y="3971815"/>
            <a:ext cx="308234" cy="308234"/>
            <a:chOff x="892750" y="4993750"/>
            <a:chExt cx="483125" cy="483125"/>
          </a:xfrm>
        </p:grpSpPr>
        <p:sp>
          <p:nvSpPr>
            <p:cNvPr id="10969" name="Google Shape;10969;p140"/>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0" name="Google Shape;10970;p140"/>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1" name="Google Shape;10971;p140"/>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2" name="Google Shape;10972;p140"/>
          <p:cNvGrpSpPr/>
          <p:nvPr/>
        </p:nvGrpSpPr>
        <p:grpSpPr>
          <a:xfrm>
            <a:off x="3497219" y="3971815"/>
            <a:ext cx="308234" cy="308234"/>
            <a:chOff x="1487200" y="4993750"/>
            <a:chExt cx="483125" cy="483125"/>
          </a:xfrm>
        </p:grpSpPr>
        <p:sp>
          <p:nvSpPr>
            <p:cNvPr id="10973" name="Google Shape;10973;p140"/>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4" name="Google Shape;10974;p140"/>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5" name="Google Shape;10975;p140"/>
          <p:cNvGrpSpPr/>
          <p:nvPr/>
        </p:nvGrpSpPr>
        <p:grpSpPr>
          <a:xfrm>
            <a:off x="3909829" y="3971815"/>
            <a:ext cx="308234" cy="308234"/>
            <a:chOff x="2081650" y="4993750"/>
            <a:chExt cx="483125" cy="483125"/>
          </a:xfrm>
        </p:grpSpPr>
        <p:sp>
          <p:nvSpPr>
            <p:cNvPr id="10976" name="Google Shape;10976;p140"/>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77" name="Google Shape;10977;p140"/>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78" name="Google Shape;10978;p140"/>
          <p:cNvGrpSpPr/>
          <p:nvPr/>
        </p:nvGrpSpPr>
        <p:grpSpPr>
          <a:xfrm>
            <a:off x="1491328" y="3979188"/>
            <a:ext cx="293982" cy="293982"/>
            <a:chOff x="2676100" y="4993750"/>
            <a:chExt cx="483125" cy="483125"/>
          </a:xfrm>
        </p:grpSpPr>
        <p:sp>
          <p:nvSpPr>
            <p:cNvPr id="10979" name="Google Shape;10979;p140"/>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0" name="Google Shape;10980;p140"/>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1" name="Google Shape;10981;p140"/>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82" name="Google Shape;10982;p140"/>
          <p:cNvGrpSpPr/>
          <p:nvPr/>
        </p:nvGrpSpPr>
        <p:grpSpPr>
          <a:xfrm>
            <a:off x="4322435" y="3971815"/>
            <a:ext cx="308234" cy="308234"/>
            <a:chOff x="3270550" y="4993750"/>
            <a:chExt cx="483125" cy="483125"/>
          </a:xfrm>
        </p:grpSpPr>
        <p:sp>
          <p:nvSpPr>
            <p:cNvPr id="10983" name="Google Shape;10983;p140"/>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4" name="Google Shape;10984;p140"/>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5" name="Google Shape;10985;p140"/>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86" name="Google Shape;10986;p140"/>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10987" name="Google Shape;10987;p140"/>
          <p:cNvGrpSpPr/>
          <p:nvPr/>
        </p:nvGrpSpPr>
        <p:grpSpPr>
          <a:xfrm>
            <a:off x="2288093" y="3979142"/>
            <a:ext cx="293997" cy="294073"/>
            <a:chOff x="4459450" y="4993700"/>
            <a:chExt cx="483150" cy="483275"/>
          </a:xfrm>
        </p:grpSpPr>
        <p:sp>
          <p:nvSpPr>
            <p:cNvPr id="10988" name="Google Shape;10988;p140"/>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89" name="Google Shape;10989;p140"/>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0990" name="Google Shape;10990;p140"/>
          <p:cNvGrpSpPr/>
          <p:nvPr/>
        </p:nvGrpSpPr>
        <p:grpSpPr>
          <a:xfrm>
            <a:off x="2686471" y="3979142"/>
            <a:ext cx="293997" cy="294073"/>
            <a:chOff x="5053900" y="4993700"/>
            <a:chExt cx="483150" cy="483275"/>
          </a:xfrm>
        </p:grpSpPr>
        <p:sp>
          <p:nvSpPr>
            <p:cNvPr id="10991" name="Google Shape;10991;p140"/>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0992" name="Google Shape;10992;p140"/>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0993" name="Google Shape;10993;p140"/>
          <p:cNvSpPr txBox="1"/>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97"/>
        <p:cNvGrpSpPr/>
        <p:nvPr/>
      </p:nvGrpSpPr>
      <p:grpSpPr>
        <a:xfrm>
          <a:off x="0" y="0"/>
          <a:ext cx="0" cy="0"/>
          <a:chOff x="0" y="0"/>
          <a:chExt cx="0" cy="0"/>
        </a:xfrm>
      </p:grpSpPr>
      <p:sp>
        <p:nvSpPr>
          <p:cNvPr id="10998" name="Google Shape;10998;p141"/>
          <p:cNvSpPr/>
          <p:nvPr/>
        </p:nvSpPr>
        <p:spPr>
          <a:xfrm>
            <a:off x="844100" y="1308173"/>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141"/>
          <p:cNvSpPr/>
          <p:nvPr/>
        </p:nvSpPr>
        <p:spPr>
          <a:xfrm>
            <a:off x="844104" y="1772778"/>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141"/>
          <p:cNvSpPr/>
          <p:nvPr/>
        </p:nvSpPr>
        <p:spPr>
          <a:xfrm>
            <a:off x="852434" y="2202562"/>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1" name="Google Shape;11001;p141"/>
          <p:cNvGrpSpPr/>
          <p:nvPr/>
        </p:nvGrpSpPr>
        <p:grpSpPr>
          <a:xfrm>
            <a:off x="2987728" y="1336070"/>
            <a:ext cx="371882" cy="373766"/>
            <a:chOff x="-41270450" y="1973375"/>
            <a:chExt cx="315850" cy="317450"/>
          </a:xfrm>
        </p:grpSpPr>
        <p:sp>
          <p:nvSpPr>
            <p:cNvPr id="11002" name="Google Shape;11002;p141"/>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141"/>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141"/>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141"/>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141"/>
          <p:cNvGrpSpPr/>
          <p:nvPr/>
        </p:nvGrpSpPr>
        <p:grpSpPr>
          <a:xfrm>
            <a:off x="3005407" y="1783026"/>
            <a:ext cx="395871" cy="372088"/>
            <a:chOff x="-41291625" y="2339025"/>
            <a:chExt cx="336225" cy="316025"/>
          </a:xfrm>
        </p:grpSpPr>
        <p:sp>
          <p:nvSpPr>
            <p:cNvPr id="11007" name="Google Shape;11007;p141"/>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141"/>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9" name="Google Shape;11009;p141"/>
          <p:cNvSpPr/>
          <p:nvPr/>
        </p:nvSpPr>
        <p:spPr>
          <a:xfrm>
            <a:off x="2982027" y="1970041"/>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141"/>
          <p:cNvSpPr/>
          <p:nvPr/>
        </p:nvSpPr>
        <p:spPr>
          <a:xfrm>
            <a:off x="3016426" y="2215314"/>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141"/>
          <p:cNvSpPr/>
          <p:nvPr/>
        </p:nvSpPr>
        <p:spPr>
          <a:xfrm>
            <a:off x="1807487" y="2652012"/>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141"/>
          <p:cNvSpPr/>
          <p:nvPr/>
        </p:nvSpPr>
        <p:spPr>
          <a:xfrm>
            <a:off x="1759274" y="3082043"/>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141"/>
          <p:cNvSpPr/>
          <p:nvPr/>
        </p:nvSpPr>
        <p:spPr>
          <a:xfrm>
            <a:off x="1735189" y="3576077"/>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141"/>
          <p:cNvSpPr/>
          <p:nvPr/>
        </p:nvSpPr>
        <p:spPr>
          <a:xfrm>
            <a:off x="3953247" y="2652248"/>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5" name="Google Shape;11015;p141"/>
          <p:cNvGrpSpPr/>
          <p:nvPr/>
        </p:nvGrpSpPr>
        <p:grpSpPr>
          <a:xfrm>
            <a:off x="1229534" y="1308077"/>
            <a:ext cx="396931" cy="373147"/>
            <a:chOff x="-42804750" y="1949600"/>
            <a:chExt cx="337125" cy="316925"/>
          </a:xfrm>
        </p:grpSpPr>
        <p:sp>
          <p:nvSpPr>
            <p:cNvPr id="11016" name="Google Shape;11016;p141"/>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141"/>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141"/>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141"/>
          <p:cNvGrpSpPr/>
          <p:nvPr/>
        </p:nvGrpSpPr>
        <p:grpSpPr>
          <a:xfrm>
            <a:off x="1292211" y="1760773"/>
            <a:ext cx="335706" cy="364258"/>
            <a:chOff x="-42778750" y="2320125"/>
            <a:chExt cx="285125" cy="309375"/>
          </a:xfrm>
        </p:grpSpPr>
        <p:sp>
          <p:nvSpPr>
            <p:cNvPr id="11020" name="Google Shape;11020;p141"/>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141"/>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141"/>
          <p:cNvGrpSpPr/>
          <p:nvPr/>
        </p:nvGrpSpPr>
        <p:grpSpPr>
          <a:xfrm>
            <a:off x="1269879" y="2207778"/>
            <a:ext cx="375591" cy="374678"/>
            <a:chOff x="-42796875" y="2680675"/>
            <a:chExt cx="319000" cy="318225"/>
          </a:xfrm>
        </p:grpSpPr>
        <p:sp>
          <p:nvSpPr>
            <p:cNvPr id="11023" name="Google Shape;11023;p141"/>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141"/>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141"/>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141"/>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141"/>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28" name="Google Shape;11028;p141"/>
          <p:cNvSpPr/>
          <p:nvPr/>
        </p:nvSpPr>
        <p:spPr>
          <a:xfrm>
            <a:off x="3439644" y="1333692"/>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141"/>
          <p:cNvSpPr/>
          <p:nvPr/>
        </p:nvSpPr>
        <p:spPr>
          <a:xfrm>
            <a:off x="3459773" y="1815159"/>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141"/>
          <p:cNvSpPr/>
          <p:nvPr/>
        </p:nvSpPr>
        <p:spPr>
          <a:xfrm>
            <a:off x="3469303" y="2215314"/>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141"/>
          <p:cNvSpPr/>
          <p:nvPr/>
        </p:nvSpPr>
        <p:spPr>
          <a:xfrm>
            <a:off x="2230466" y="2652012"/>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141"/>
          <p:cNvSpPr/>
          <p:nvPr/>
        </p:nvSpPr>
        <p:spPr>
          <a:xfrm>
            <a:off x="2117481" y="3435574"/>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3" name="Google Shape;11033;p141"/>
          <p:cNvGrpSpPr/>
          <p:nvPr/>
        </p:nvGrpSpPr>
        <p:grpSpPr>
          <a:xfrm>
            <a:off x="2168150" y="3086053"/>
            <a:ext cx="390426" cy="369586"/>
            <a:chOff x="-39055650" y="2315975"/>
            <a:chExt cx="331600" cy="313900"/>
          </a:xfrm>
        </p:grpSpPr>
        <p:sp>
          <p:nvSpPr>
            <p:cNvPr id="11034" name="Google Shape;11034;p141"/>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141"/>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6" name="Google Shape;11036;p141"/>
          <p:cNvSpPr/>
          <p:nvPr/>
        </p:nvSpPr>
        <p:spPr>
          <a:xfrm>
            <a:off x="2174857" y="3604055"/>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141"/>
          <p:cNvSpPr/>
          <p:nvPr/>
        </p:nvSpPr>
        <p:spPr>
          <a:xfrm>
            <a:off x="3995440" y="3071387"/>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8" name="Google Shape;11038;p141"/>
          <p:cNvGrpSpPr/>
          <p:nvPr/>
        </p:nvGrpSpPr>
        <p:grpSpPr>
          <a:xfrm>
            <a:off x="1659816" y="1308254"/>
            <a:ext cx="380241" cy="371793"/>
            <a:chOff x="-42430625" y="1949750"/>
            <a:chExt cx="322950" cy="315775"/>
          </a:xfrm>
        </p:grpSpPr>
        <p:sp>
          <p:nvSpPr>
            <p:cNvPr id="11039" name="Google Shape;11039;p14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14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14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14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3" name="Google Shape;11043;p141"/>
          <p:cNvSpPr/>
          <p:nvPr/>
        </p:nvSpPr>
        <p:spPr>
          <a:xfrm>
            <a:off x="1719036" y="1755820"/>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141"/>
          <p:cNvSpPr/>
          <p:nvPr/>
        </p:nvSpPr>
        <p:spPr>
          <a:xfrm>
            <a:off x="1696509" y="2188264"/>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141"/>
          <p:cNvSpPr/>
          <p:nvPr/>
        </p:nvSpPr>
        <p:spPr>
          <a:xfrm>
            <a:off x="3917021" y="1342493"/>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141"/>
          <p:cNvSpPr/>
          <p:nvPr/>
        </p:nvSpPr>
        <p:spPr>
          <a:xfrm>
            <a:off x="3936416" y="1781781"/>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141"/>
          <p:cNvSpPr/>
          <p:nvPr/>
        </p:nvSpPr>
        <p:spPr>
          <a:xfrm>
            <a:off x="3906859" y="2214107"/>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141"/>
          <p:cNvSpPr/>
          <p:nvPr/>
        </p:nvSpPr>
        <p:spPr>
          <a:xfrm>
            <a:off x="2616350" y="2648981"/>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9" name="Google Shape;11049;p141"/>
          <p:cNvGrpSpPr/>
          <p:nvPr/>
        </p:nvGrpSpPr>
        <p:grpSpPr>
          <a:xfrm>
            <a:off x="2623344" y="3084199"/>
            <a:ext cx="372824" cy="372058"/>
            <a:chOff x="-38686275" y="2314400"/>
            <a:chExt cx="316650" cy="316000"/>
          </a:xfrm>
        </p:grpSpPr>
        <p:sp>
          <p:nvSpPr>
            <p:cNvPr id="11050" name="Google Shape;11050;p141"/>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141"/>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141"/>
          <p:cNvGrpSpPr/>
          <p:nvPr/>
        </p:nvGrpSpPr>
        <p:grpSpPr>
          <a:xfrm>
            <a:off x="2621946" y="3576239"/>
            <a:ext cx="375620" cy="373736"/>
            <a:chOff x="-38686275" y="2682250"/>
            <a:chExt cx="319025" cy="317425"/>
          </a:xfrm>
        </p:grpSpPr>
        <p:sp>
          <p:nvSpPr>
            <p:cNvPr id="11053" name="Google Shape;11053;p141"/>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141"/>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141"/>
          <p:cNvGrpSpPr/>
          <p:nvPr/>
        </p:nvGrpSpPr>
        <p:grpSpPr>
          <a:xfrm>
            <a:off x="3940328" y="3574782"/>
            <a:ext cx="391368" cy="376650"/>
            <a:chOff x="-37534750" y="2668075"/>
            <a:chExt cx="332400" cy="319900"/>
          </a:xfrm>
        </p:grpSpPr>
        <p:sp>
          <p:nvSpPr>
            <p:cNvPr id="11056" name="Google Shape;11056;p141"/>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141"/>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8" name="Google Shape;11058;p141"/>
          <p:cNvSpPr/>
          <p:nvPr/>
        </p:nvSpPr>
        <p:spPr>
          <a:xfrm>
            <a:off x="2106751" y="1307496"/>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9" name="Google Shape;11059;p141"/>
          <p:cNvGrpSpPr/>
          <p:nvPr/>
        </p:nvGrpSpPr>
        <p:grpSpPr>
          <a:xfrm>
            <a:off x="2131694" y="1755917"/>
            <a:ext cx="375591" cy="374060"/>
            <a:chOff x="-42062025" y="2316000"/>
            <a:chExt cx="319000" cy="317700"/>
          </a:xfrm>
        </p:grpSpPr>
        <p:sp>
          <p:nvSpPr>
            <p:cNvPr id="11060" name="Google Shape;11060;p14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14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2" name="Google Shape;11062;p141"/>
          <p:cNvSpPr/>
          <p:nvPr/>
        </p:nvSpPr>
        <p:spPr>
          <a:xfrm>
            <a:off x="2135027" y="2187352"/>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3" name="Google Shape;11063;p141"/>
          <p:cNvGrpSpPr/>
          <p:nvPr/>
        </p:nvGrpSpPr>
        <p:grpSpPr>
          <a:xfrm>
            <a:off x="876569" y="2667020"/>
            <a:ext cx="330143" cy="368173"/>
            <a:chOff x="-40150450" y="1977325"/>
            <a:chExt cx="280400" cy="312700"/>
          </a:xfrm>
        </p:grpSpPr>
        <p:sp>
          <p:nvSpPr>
            <p:cNvPr id="11064" name="Google Shape;11064;p141"/>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141"/>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141"/>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141"/>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141"/>
          <p:cNvGrpSpPr/>
          <p:nvPr/>
        </p:nvGrpSpPr>
        <p:grpSpPr>
          <a:xfrm>
            <a:off x="870534" y="3126239"/>
            <a:ext cx="342211" cy="372824"/>
            <a:chOff x="-40160700" y="2339625"/>
            <a:chExt cx="290650" cy="316650"/>
          </a:xfrm>
        </p:grpSpPr>
        <p:sp>
          <p:nvSpPr>
            <p:cNvPr id="11069" name="Google Shape;11069;p141"/>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141"/>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141"/>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141"/>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141"/>
          <p:cNvGrpSpPr/>
          <p:nvPr/>
        </p:nvGrpSpPr>
        <p:grpSpPr>
          <a:xfrm>
            <a:off x="852359" y="3576695"/>
            <a:ext cx="375591" cy="372824"/>
            <a:chOff x="-40171725" y="2705875"/>
            <a:chExt cx="319000" cy="316650"/>
          </a:xfrm>
        </p:grpSpPr>
        <p:sp>
          <p:nvSpPr>
            <p:cNvPr id="11074" name="Google Shape;11074;p141"/>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141"/>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141"/>
          <p:cNvGrpSpPr/>
          <p:nvPr/>
        </p:nvGrpSpPr>
        <p:grpSpPr>
          <a:xfrm>
            <a:off x="3109957" y="2651151"/>
            <a:ext cx="272686" cy="373766"/>
            <a:chOff x="-38275925" y="1946600"/>
            <a:chExt cx="231600" cy="317450"/>
          </a:xfrm>
        </p:grpSpPr>
        <p:sp>
          <p:nvSpPr>
            <p:cNvPr id="11077" name="Google Shape;11077;p141"/>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141"/>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9" name="Google Shape;11079;p141"/>
          <p:cNvSpPr/>
          <p:nvPr/>
        </p:nvSpPr>
        <p:spPr>
          <a:xfrm>
            <a:off x="3057873" y="3082867"/>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141"/>
          <p:cNvSpPr/>
          <p:nvPr/>
        </p:nvSpPr>
        <p:spPr>
          <a:xfrm>
            <a:off x="3137950" y="3575768"/>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1" name="Google Shape;11081;p141"/>
          <p:cNvGrpSpPr/>
          <p:nvPr/>
        </p:nvGrpSpPr>
        <p:grpSpPr>
          <a:xfrm>
            <a:off x="2173841" y="4048593"/>
            <a:ext cx="382096" cy="371911"/>
            <a:chOff x="-37190575" y="1951325"/>
            <a:chExt cx="324525" cy="315875"/>
          </a:xfrm>
        </p:grpSpPr>
        <p:sp>
          <p:nvSpPr>
            <p:cNvPr id="11082" name="Google Shape;11082;p141"/>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141"/>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141"/>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141"/>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141"/>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7" name="Google Shape;11087;p141"/>
          <p:cNvSpPr/>
          <p:nvPr/>
        </p:nvSpPr>
        <p:spPr>
          <a:xfrm>
            <a:off x="2541596" y="1305641"/>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8" name="Google Shape;11088;p141"/>
          <p:cNvGrpSpPr/>
          <p:nvPr/>
        </p:nvGrpSpPr>
        <p:grpSpPr>
          <a:xfrm>
            <a:off x="2574144" y="1834744"/>
            <a:ext cx="373736" cy="293055"/>
            <a:chOff x="-41694200" y="2382950"/>
            <a:chExt cx="317425" cy="248900"/>
          </a:xfrm>
        </p:grpSpPr>
        <p:sp>
          <p:nvSpPr>
            <p:cNvPr id="11089" name="Google Shape;11089;p141"/>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141"/>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1" name="Google Shape;11091;p141"/>
          <p:cNvGrpSpPr/>
          <p:nvPr/>
        </p:nvGrpSpPr>
        <p:grpSpPr>
          <a:xfrm>
            <a:off x="2570967" y="2188052"/>
            <a:ext cx="375591" cy="373766"/>
            <a:chOff x="-41695775" y="2683025"/>
            <a:chExt cx="319000" cy="317450"/>
          </a:xfrm>
        </p:grpSpPr>
        <p:sp>
          <p:nvSpPr>
            <p:cNvPr id="11092" name="Google Shape;11092;p141"/>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141"/>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141"/>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5" name="Google Shape;11095;p141"/>
          <p:cNvGrpSpPr/>
          <p:nvPr/>
        </p:nvGrpSpPr>
        <p:grpSpPr>
          <a:xfrm>
            <a:off x="1313266" y="2680822"/>
            <a:ext cx="342211" cy="375620"/>
            <a:chOff x="-39792875" y="1971800"/>
            <a:chExt cx="290650" cy="319025"/>
          </a:xfrm>
        </p:grpSpPr>
        <p:sp>
          <p:nvSpPr>
            <p:cNvPr id="11096" name="Google Shape;11096;p141"/>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141"/>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8" name="Google Shape;11098;p141"/>
          <p:cNvGrpSpPr/>
          <p:nvPr/>
        </p:nvGrpSpPr>
        <p:grpSpPr>
          <a:xfrm>
            <a:off x="1323705" y="3129047"/>
            <a:ext cx="324609" cy="374825"/>
            <a:chOff x="-39783425" y="2337925"/>
            <a:chExt cx="275700" cy="318350"/>
          </a:xfrm>
        </p:grpSpPr>
        <p:sp>
          <p:nvSpPr>
            <p:cNvPr id="11099" name="Google Shape;11099;p14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14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01" name="Google Shape;11101;p141"/>
          <p:cNvSpPr/>
          <p:nvPr/>
        </p:nvSpPr>
        <p:spPr>
          <a:xfrm>
            <a:off x="1296433" y="3576475"/>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2" name="Google Shape;11102;p141"/>
          <p:cNvGrpSpPr/>
          <p:nvPr/>
        </p:nvGrpSpPr>
        <p:grpSpPr>
          <a:xfrm>
            <a:off x="3490328" y="2653006"/>
            <a:ext cx="383950" cy="372618"/>
            <a:chOff x="-37956150" y="1948175"/>
            <a:chExt cx="326100" cy="316475"/>
          </a:xfrm>
        </p:grpSpPr>
        <p:sp>
          <p:nvSpPr>
            <p:cNvPr id="11103" name="Google Shape;11103;p141"/>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141"/>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141"/>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141"/>
          <p:cNvGrpSpPr/>
          <p:nvPr/>
        </p:nvGrpSpPr>
        <p:grpSpPr>
          <a:xfrm>
            <a:off x="3497847" y="3160259"/>
            <a:ext cx="375620" cy="243015"/>
            <a:chOff x="-37953000" y="2379000"/>
            <a:chExt cx="319025" cy="206400"/>
          </a:xfrm>
        </p:grpSpPr>
        <p:sp>
          <p:nvSpPr>
            <p:cNvPr id="11107" name="Google Shape;11107;p141"/>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141"/>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141"/>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141"/>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141"/>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2" name="Google Shape;11112;p141"/>
          <p:cNvSpPr/>
          <p:nvPr/>
        </p:nvSpPr>
        <p:spPr>
          <a:xfrm>
            <a:off x="3490950" y="3575768"/>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141"/>
          <p:cNvSpPr/>
          <p:nvPr/>
        </p:nvSpPr>
        <p:spPr>
          <a:xfrm>
            <a:off x="2669201" y="4047649"/>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141"/>
          <p:cNvSpPr txBox="1">
            <a:spLocks noGrp="1"/>
          </p:cNvSpPr>
          <p:nvPr>
            <p:ph type="title" idx="4294967295"/>
          </p:nvPr>
        </p:nvSpPr>
        <p:spPr>
          <a:xfrm>
            <a:off x="849675"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15" name="Google Shape;11115;p141"/>
          <p:cNvSpPr txBox="1">
            <a:spLocks noGrp="1"/>
          </p:cNvSpPr>
          <p:nvPr>
            <p:ph type="title" idx="4294967295"/>
          </p:nvPr>
        </p:nvSpPr>
        <p:spPr>
          <a:xfrm>
            <a:off x="4858400" y="722092"/>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11116" name="Google Shape;11116;p141"/>
          <p:cNvSpPr/>
          <p:nvPr/>
        </p:nvSpPr>
        <p:spPr>
          <a:xfrm>
            <a:off x="486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7" name="Google Shape;11117;p141"/>
          <p:cNvGrpSpPr/>
          <p:nvPr/>
        </p:nvGrpSpPr>
        <p:grpSpPr>
          <a:xfrm>
            <a:off x="4865594" y="1782519"/>
            <a:ext cx="354107" cy="355063"/>
            <a:chOff x="-28467625" y="2331750"/>
            <a:chExt cx="296150" cy="296950"/>
          </a:xfrm>
        </p:grpSpPr>
        <p:sp>
          <p:nvSpPr>
            <p:cNvPr id="11118" name="Google Shape;11118;p14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14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141"/>
          <p:cNvGrpSpPr/>
          <p:nvPr/>
        </p:nvGrpSpPr>
        <p:grpSpPr>
          <a:xfrm>
            <a:off x="4879719" y="2225601"/>
            <a:ext cx="325858" cy="351327"/>
            <a:chOff x="-28461325" y="2701925"/>
            <a:chExt cx="272525" cy="293825"/>
          </a:xfrm>
        </p:grpSpPr>
        <p:sp>
          <p:nvSpPr>
            <p:cNvPr id="11121" name="Google Shape;11121;p14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14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14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141"/>
          <p:cNvGrpSpPr/>
          <p:nvPr/>
        </p:nvGrpSpPr>
        <p:grpSpPr>
          <a:xfrm>
            <a:off x="7103910" y="1399238"/>
            <a:ext cx="354107" cy="226974"/>
            <a:chOff x="-26585200" y="2025375"/>
            <a:chExt cx="296150" cy="189825"/>
          </a:xfrm>
        </p:grpSpPr>
        <p:sp>
          <p:nvSpPr>
            <p:cNvPr id="11125" name="Google Shape;11125;p14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14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14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14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14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141"/>
          <p:cNvGrpSpPr/>
          <p:nvPr/>
        </p:nvGrpSpPr>
        <p:grpSpPr>
          <a:xfrm>
            <a:off x="7104373" y="1783461"/>
            <a:ext cx="353180" cy="353180"/>
            <a:chOff x="-26584425" y="2340425"/>
            <a:chExt cx="295375" cy="295375"/>
          </a:xfrm>
        </p:grpSpPr>
        <p:sp>
          <p:nvSpPr>
            <p:cNvPr id="11131" name="Google Shape;11131;p14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14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14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14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14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141"/>
          <p:cNvGrpSpPr/>
          <p:nvPr/>
        </p:nvGrpSpPr>
        <p:grpSpPr>
          <a:xfrm>
            <a:off x="7099202" y="2224555"/>
            <a:ext cx="363523" cy="353419"/>
            <a:chOff x="-26585200" y="2710400"/>
            <a:chExt cx="304025" cy="295575"/>
          </a:xfrm>
        </p:grpSpPr>
        <p:sp>
          <p:nvSpPr>
            <p:cNvPr id="11137" name="Google Shape;11137;p14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14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14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14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14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14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14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14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14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14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14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14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141"/>
          <p:cNvGrpSpPr/>
          <p:nvPr/>
        </p:nvGrpSpPr>
        <p:grpSpPr>
          <a:xfrm>
            <a:off x="5754337" y="2666033"/>
            <a:ext cx="354136" cy="353210"/>
            <a:chOff x="-24709875" y="1970225"/>
            <a:chExt cx="296175" cy="295400"/>
          </a:xfrm>
        </p:grpSpPr>
        <p:sp>
          <p:nvSpPr>
            <p:cNvPr id="11150" name="Google Shape;11150;p14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14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141"/>
          <p:cNvGrpSpPr/>
          <p:nvPr/>
        </p:nvGrpSpPr>
        <p:grpSpPr>
          <a:xfrm>
            <a:off x="5786352" y="3112911"/>
            <a:ext cx="290107" cy="354107"/>
            <a:chOff x="-24683100" y="2340425"/>
            <a:chExt cx="242625" cy="296150"/>
          </a:xfrm>
        </p:grpSpPr>
        <p:sp>
          <p:nvSpPr>
            <p:cNvPr id="11153" name="Google Shape;11153;p14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14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14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14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7" name="Google Shape;11157;p141"/>
          <p:cNvSpPr/>
          <p:nvPr/>
        </p:nvSpPr>
        <p:spPr>
          <a:xfrm>
            <a:off x="578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8" name="Google Shape;11158;p141"/>
          <p:cNvGrpSpPr/>
          <p:nvPr/>
        </p:nvGrpSpPr>
        <p:grpSpPr>
          <a:xfrm>
            <a:off x="7992594" y="2666033"/>
            <a:ext cx="360713" cy="353210"/>
            <a:chOff x="-22881800" y="1971800"/>
            <a:chExt cx="301675" cy="295400"/>
          </a:xfrm>
        </p:grpSpPr>
        <p:sp>
          <p:nvSpPr>
            <p:cNvPr id="11159" name="Google Shape;11159;p14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14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14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14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14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14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5" name="Google Shape;11165;p141"/>
          <p:cNvSpPr/>
          <p:nvPr/>
        </p:nvSpPr>
        <p:spPr>
          <a:xfrm>
            <a:off x="532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141"/>
          <p:cNvSpPr/>
          <p:nvPr/>
        </p:nvSpPr>
        <p:spPr>
          <a:xfrm>
            <a:off x="530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7" name="Google Shape;11167;p141"/>
          <p:cNvGrpSpPr/>
          <p:nvPr/>
        </p:nvGrpSpPr>
        <p:grpSpPr>
          <a:xfrm>
            <a:off x="5368939" y="2224196"/>
            <a:ext cx="227930" cy="354136"/>
            <a:chOff x="-28043900" y="2701925"/>
            <a:chExt cx="190625" cy="296175"/>
          </a:xfrm>
        </p:grpSpPr>
        <p:sp>
          <p:nvSpPr>
            <p:cNvPr id="11168" name="Google Shape;11168;p14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14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14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14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14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141"/>
          <p:cNvGrpSpPr/>
          <p:nvPr/>
        </p:nvGrpSpPr>
        <p:grpSpPr>
          <a:xfrm>
            <a:off x="7541805" y="1336135"/>
            <a:ext cx="354136" cy="353180"/>
            <a:chOff x="-26215025" y="1971025"/>
            <a:chExt cx="296175" cy="295375"/>
          </a:xfrm>
        </p:grpSpPr>
        <p:sp>
          <p:nvSpPr>
            <p:cNvPr id="11174" name="Google Shape;11174;p14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14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14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14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14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14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14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14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141"/>
          <p:cNvGrpSpPr/>
          <p:nvPr/>
        </p:nvGrpSpPr>
        <p:grpSpPr>
          <a:xfrm>
            <a:off x="7541327" y="1783924"/>
            <a:ext cx="355093" cy="352253"/>
            <a:chOff x="-26215825" y="2341200"/>
            <a:chExt cx="296975" cy="294600"/>
          </a:xfrm>
        </p:grpSpPr>
        <p:sp>
          <p:nvSpPr>
            <p:cNvPr id="11183" name="Google Shape;11183;p14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14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5" name="Google Shape;11185;p141"/>
          <p:cNvGrpSpPr/>
          <p:nvPr/>
        </p:nvGrpSpPr>
        <p:grpSpPr>
          <a:xfrm>
            <a:off x="7573357" y="2224674"/>
            <a:ext cx="291033" cy="353180"/>
            <a:chOff x="-26179575" y="2710600"/>
            <a:chExt cx="243400" cy="295375"/>
          </a:xfrm>
        </p:grpSpPr>
        <p:sp>
          <p:nvSpPr>
            <p:cNvPr id="11186" name="Google Shape;11186;p14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14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14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141"/>
          <p:cNvGrpSpPr/>
          <p:nvPr/>
        </p:nvGrpSpPr>
        <p:grpSpPr>
          <a:xfrm>
            <a:off x="6212417" y="2666048"/>
            <a:ext cx="337187" cy="353180"/>
            <a:chOff x="-24328675" y="1971025"/>
            <a:chExt cx="282000" cy="295375"/>
          </a:xfrm>
        </p:grpSpPr>
        <p:sp>
          <p:nvSpPr>
            <p:cNvPr id="11190" name="Google Shape;11190;p14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14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141"/>
          <p:cNvGrpSpPr/>
          <p:nvPr/>
        </p:nvGrpSpPr>
        <p:grpSpPr>
          <a:xfrm>
            <a:off x="6214778" y="3113374"/>
            <a:ext cx="332464" cy="353180"/>
            <a:chOff x="-24330250" y="2340425"/>
            <a:chExt cx="278050" cy="295375"/>
          </a:xfrm>
        </p:grpSpPr>
        <p:sp>
          <p:nvSpPr>
            <p:cNvPr id="11193" name="Google Shape;11193;p14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14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14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14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14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14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14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0" name="Google Shape;11200;p141"/>
          <p:cNvGrpSpPr/>
          <p:nvPr/>
        </p:nvGrpSpPr>
        <p:grpSpPr>
          <a:xfrm>
            <a:off x="6204420" y="3554587"/>
            <a:ext cx="353180" cy="353180"/>
            <a:chOff x="-24338900" y="2710600"/>
            <a:chExt cx="295375" cy="295375"/>
          </a:xfrm>
        </p:grpSpPr>
        <p:sp>
          <p:nvSpPr>
            <p:cNvPr id="11201" name="Google Shape;11201;p14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14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141"/>
          <p:cNvGrpSpPr/>
          <p:nvPr/>
        </p:nvGrpSpPr>
        <p:grpSpPr>
          <a:xfrm>
            <a:off x="7995419" y="3113972"/>
            <a:ext cx="355063" cy="351984"/>
            <a:chOff x="-22859750" y="2335900"/>
            <a:chExt cx="296950" cy="294375"/>
          </a:xfrm>
        </p:grpSpPr>
        <p:sp>
          <p:nvSpPr>
            <p:cNvPr id="11204" name="Google Shape;11204;p14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14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14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141"/>
          <p:cNvGrpSpPr/>
          <p:nvPr/>
        </p:nvGrpSpPr>
        <p:grpSpPr>
          <a:xfrm>
            <a:off x="5774767" y="1336120"/>
            <a:ext cx="311749" cy="353210"/>
            <a:chOff x="-27710725" y="1959200"/>
            <a:chExt cx="260725" cy="295400"/>
          </a:xfrm>
        </p:grpSpPr>
        <p:sp>
          <p:nvSpPr>
            <p:cNvPr id="11208" name="Google Shape;11208;p14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14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0" name="Google Shape;11210;p141"/>
          <p:cNvGrpSpPr/>
          <p:nvPr/>
        </p:nvGrpSpPr>
        <p:grpSpPr>
          <a:xfrm>
            <a:off x="5752631" y="1844666"/>
            <a:ext cx="356020" cy="230770"/>
            <a:chOff x="-27728850" y="2382950"/>
            <a:chExt cx="297750" cy="193000"/>
          </a:xfrm>
        </p:grpSpPr>
        <p:sp>
          <p:nvSpPr>
            <p:cNvPr id="11211" name="Google Shape;11211;p14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14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14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4" name="Google Shape;11214;p141"/>
          <p:cNvSpPr/>
          <p:nvPr/>
        </p:nvSpPr>
        <p:spPr>
          <a:xfrm>
            <a:off x="575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141"/>
          <p:cNvSpPr/>
          <p:nvPr/>
        </p:nvSpPr>
        <p:spPr>
          <a:xfrm>
            <a:off x="798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6" name="Google Shape;11216;p141"/>
          <p:cNvGrpSpPr/>
          <p:nvPr/>
        </p:nvGrpSpPr>
        <p:grpSpPr>
          <a:xfrm>
            <a:off x="7983975" y="1792877"/>
            <a:ext cx="354136" cy="334348"/>
            <a:chOff x="-25844850" y="2357750"/>
            <a:chExt cx="296175" cy="279625"/>
          </a:xfrm>
        </p:grpSpPr>
        <p:sp>
          <p:nvSpPr>
            <p:cNvPr id="11217" name="Google Shape;11217;p14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14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14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14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14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14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3" name="Google Shape;11223;p141"/>
          <p:cNvSpPr/>
          <p:nvPr/>
        </p:nvSpPr>
        <p:spPr>
          <a:xfrm>
            <a:off x="798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4" name="Google Shape;11224;p141"/>
          <p:cNvGrpSpPr/>
          <p:nvPr/>
        </p:nvGrpSpPr>
        <p:grpSpPr>
          <a:xfrm>
            <a:off x="6712883" y="2666033"/>
            <a:ext cx="228887" cy="353210"/>
            <a:chOff x="-23917525" y="1970225"/>
            <a:chExt cx="191425" cy="295400"/>
          </a:xfrm>
        </p:grpSpPr>
        <p:sp>
          <p:nvSpPr>
            <p:cNvPr id="11225" name="Google Shape;11225;p14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14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14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8" name="Google Shape;11228;p141"/>
          <p:cNvGrpSpPr/>
          <p:nvPr/>
        </p:nvGrpSpPr>
        <p:grpSpPr>
          <a:xfrm>
            <a:off x="6668164" y="3112911"/>
            <a:ext cx="318325" cy="354107"/>
            <a:chOff x="-23952175" y="2340425"/>
            <a:chExt cx="266225" cy="296150"/>
          </a:xfrm>
        </p:grpSpPr>
        <p:sp>
          <p:nvSpPr>
            <p:cNvPr id="11229" name="Google Shape;11229;p14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14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141"/>
          <p:cNvSpPr/>
          <p:nvPr/>
        </p:nvSpPr>
        <p:spPr>
          <a:xfrm>
            <a:off x="664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2" name="Google Shape;11232;p141"/>
          <p:cNvGrpSpPr/>
          <p:nvPr/>
        </p:nvGrpSpPr>
        <p:grpSpPr>
          <a:xfrm>
            <a:off x="8053336" y="3553167"/>
            <a:ext cx="239230" cy="356020"/>
            <a:chOff x="-22811700" y="2700350"/>
            <a:chExt cx="200075" cy="297750"/>
          </a:xfrm>
        </p:grpSpPr>
        <p:sp>
          <p:nvSpPr>
            <p:cNvPr id="11233" name="Google Shape;11233;p14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14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14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6" name="Google Shape;11236;p141"/>
          <p:cNvGrpSpPr/>
          <p:nvPr/>
        </p:nvGrpSpPr>
        <p:grpSpPr>
          <a:xfrm>
            <a:off x="6201787" y="1335656"/>
            <a:ext cx="355063" cy="354136"/>
            <a:chOff x="-27358650" y="1961575"/>
            <a:chExt cx="296950" cy="296175"/>
          </a:xfrm>
        </p:grpSpPr>
        <p:sp>
          <p:nvSpPr>
            <p:cNvPr id="11237" name="Google Shape;11237;p14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14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9" name="Google Shape;11239;p141"/>
          <p:cNvSpPr/>
          <p:nvPr/>
        </p:nvSpPr>
        <p:spPr>
          <a:xfrm>
            <a:off x="624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141"/>
          <p:cNvSpPr/>
          <p:nvPr/>
        </p:nvSpPr>
        <p:spPr>
          <a:xfrm>
            <a:off x="620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1" name="Google Shape;11241;p141"/>
          <p:cNvGrpSpPr/>
          <p:nvPr/>
        </p:nvGrpSpPr>
        <p:grpSpPr>
          <a:xfrm>
            <a:off x="7100357" y="2666048"/>
            <a:ext cx="354136" cy="353180"/>
            <a:chOff x="-23599325" y="1971025"/>
            <a:chExt cx="296175" cy="295375"/>
          </a:xfrm>
        </p:grpSpPr>
        <p:sp>
          <p:nvSpPr>
            <p:cNvPr id="11242" name="Google Shape;11242;p14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14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4" name="Google Shape;11244;p141"/>
          <p:cNvSpPr/>
          <p:nvPr/>
        </p:nvSpPr>
        <p:spPr>
          <a:xfrm>
            <a:off x="710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141"/>
          <p:cNvSpPr/>
          <p:nvPr/>
        </p:nvSpPr>
        <p:spPr>
          <a:xfrm>
            <a:off x="709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141"/>
          <p:cNvSpPr/>
          <p:nvPr/>
        </p:nvSpPr>
        <p:spPr>
          <a:xfrm>
            <a:off x="620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7" name="Google Shape;11247;p141"/>
          <p:cNvGrpSpPr/>
          <p:nvPr/>
        </p:nvGrpSpPr>
        <p:grpSpPr>
          <a:xfrm>
            <a:off x="6644801" y="1335776"/>
            <a:ext cx="360713" cy="353897"/>
            <a:chOff x="-26993200" y="1961775"/>
            <a:chExt cx="301675" cy="295975"/>
          </a:xfrm>
        </p:grpSpPr>
        <p:sp>
          <p:nvSpPr>
            <p:cNvPr id="11248" name="Google Shape;11248;p14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14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14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141"/>
          <p:cNvGrpSpPr/>
          <p:nvPr/>
        </p:nvGrpSpPr>
        <p:grpSpPr>
          <a:xfrm>
            <a:off x="6669761" y="1783461"/>
            <a:ext cx="310792" cy="353180"/>
            <a:chOff x="-26970350" y="2332550"/>
            <a:chExt cx="259925" cy="295375"/>
          </a:xfrm>
        </p:grpSpPr>
        <p:sp>
          <p:nvSpPr>
            <p:cNvPr id="11252" name="Google Shape;11252;p14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14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141"/>
          <p:cNvGrpSpPr/>
          <p:nvPr/>
        </p:nvGrpSpPr>
        <p:grpSpPr>
          <a:xfrm>
            <a:off x="6649046" y="2256226"/>
            <a:ext cx="352223" cy="290077"/>
            <a:chOff x="-26986100" y="2735800"/>
            <a:chExt cx="294575" cy="242600"/>
          </a:xfrm>
        </p:grpSpPr>
        <p:sp>
          <p:nvSpPr>
            <p:cNvPr id="11255" name="Google Shape;11255;p14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14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141"/>
          <p:cNvGrpSpPr/>
          <p:nvPr/>
        </p:nvGrpSpPr>
        <p:grpSpPr>
          <a:xfrm>
            <a:off x="7548093" y="2665569"/>
            <a:ext cx="355063" cy="354136"/>
            <a:chOff x="-23229925" y="1970225"/>
            <a:chExt cx="296950" cy="296175"/>
          </a:xfrm>
        </p:grpSpPr>
        <p:sp>
          <p:nvSpPr>
            <p:cNvPr id="11258" name="Google Shape;11258;p14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14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14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14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141"/>
          <p:cNvGrpSpPr/>
          <p:nvPr/>
        </p:nvGrpSpPr>
        <p:grpSpPr>
          <a:xfrm>
            <a:off x="7590466" y="3112432"/>
            <a:ext cx="270318" cy="355063"/>
            <a:chOff x="-23177950" y="2340425"/>
            <a:chExt cx="226075" cy="296950"/>
          </a:xfrm>
        </p:grpSpPr>
        <p:sp>
          <p:nvSpPr>
            <p:cNvPr id="11263" name="Google Shape;11263;p14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14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5" name="Google Shape;11265;p141"/>
          <p:cNvGrpSpPr/>
          <p:nvPr/>
        </p:nvGrpSpPr>
        <p:grpSpPr>
          <a:xfrm>
            <a:off x="7548556" y="3554109"/>
            <a:ext cx="354136" cy="354136"/>
            <a:chOff x="-23229150" y="2710600"/>
            <a:chExt cx="296175" cy="296175"/>
          </a:xfrm>
        </p:grpSpPr>
        <p:sp>
          <p:nvSpPr>
            <p:cNvPr id="11266" name="Google Shape;11266;p14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14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8" name="Google Shape;11268;p141"/>
          <p:cNvSpPr/>
          <p:nvPr/>
        </p:nvSpPr>
        <p:spPr>
          <a:xfrm>
            <a:off x="665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141"/>
          <p:cNvSpPr/>
          <p:nvPr/>
        </p:nvSpPr>
        <p:spPr>
          <a:xfrm>
            <a:off x="488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141"/>
          <p:cNvGrpSpPr/>
          <p:nvPr/>
        </p:nvGrpSpPr>
        <p:grpSpPr>
          <a:xfrm>
            <a:off x="4865631" y="3123732"/>
            <a:ext cx="356946" cy="332464"/>
            <a:chOff x="-25477800" y="2357750"/>
            <a:chExt cx="298525" cy="278050"/>
          </a:xfrm>
        </p:grpSpPr>
        <p:sp>
          <p:nvSpPr>
            <p:cNvPr id="11271" name="Google Shape;11271;p14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14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3" name="Google Shape;11273;p141"/>
          <p:cNvSpPr/>
          <p:nvPr/>
        </p:nvSpPr>
        <p:spPr>
          <a:xfrm>
            <a:off x="486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141"/>
          <p:cNvSpPr/>
          <p:nvPr/>
        </p:nvSpPr>
        <p:spPr>
          <a:xfrm>
            <a:off x="530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5" name="Google Shape;11275;p141"/>
          <p:cNvGrpSpPr/>
          <p:nvPr/>
        </p:nvGrpSpPr>
        <p:grpSpPr>
          <a:xfrm>
            <a:off x="5308265" y="3112911"/>
            <a:ext cx="353180" cy="354107"/>
            <a:chOff x="-25104475" y="2340425"/>
            <a:chExt cx="295375" cy="296150"/>
          </a:xfrm>
        </p:grpSpPr>
        <p:sp>
          <p:nvSpPr>
            <p:cNvPr id="11276" name="Google Shape;11276;p14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14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14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14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14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14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14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14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14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5" name="Google Shape;11285;p141"/>
          <p:cNvSpPr/>
          <p:nvPr/>
        </p:nvSpPr>
        <p:spPr>
          <a:xfrm>
            <a:off x="530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89"/>
        <p:cNvGrpSpPr/>
        <p:nvPr/>
      </p:nvGrpSpPr>
      <p:grpSpPr>
        <a:xfrm>
          <a:off x="0" y="0"/>
          <a:ext cx="0" cy="0"/>
          <a:chOff x="0" y="0"/>
          <a:chExt cx="0" cy="0"/>
        </a:xfrm>
      </p:grpSpPr>
      <p:sp>
        <p:nvSpPr>
          <p:cNvPr id="11290" name="Google Shape;11290;p142"/>
          <p:cNvSpPr txBox="1">
            <a:spLocks noGrp="1"/>
          </p:cNvSpPr>
          <p:nvPr>
            <p:ph type="title" idx="4294967295"/>
          </p:nvPr>
        </p:nvSpPr>
        <p:spPr>
          <a:xfrm>
            <a:off x="849675"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291" name="Google Shape;11291;p142"/>
          <p:cNvSpPr txBox="1">
            <a:spLocks noGrp="1"/>
          </p:cNvSpPr>
          <p:nvPr>
            <p:ph type="title" idx="4294967295"/>
          </p:nvPr>
        </p:nvSpPr>
        <p:spPr>
          <a:xfrm>
            <a:off x="4858400" y="7159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292" name="Google Shape;11292;p142"/>
          <p:cNvGrpSpPr/>
          <p:nvPr/>
        </p:nvGrpSpPr>
        <p:grpSpPr>
          <a:xfrm>
            <a:off x="854368" y="1313920"/>
            <a:ext cx="366269" cy="366240"/>
            <a:chOff x="-65131525" y="1914325"/>
            <a:chExt cx="316650" cy="316625"/>
          </a:xfrm>
        </p:grpSpPr>
        <p:sp>
          <p:nvSpPr>
            <p:cNvPr id="11293" name="Google Shape;11293;p142"/>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142"/>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142"/>
          <p:cNvGrpSpPr/>
          <p:nvPr/>
        </p:nvGrpSpPr>
        <p:grpSpPr>
          <a:xfrm>
            <a:off x="854368" y="1794207"/>
            <a:ext cx="366269" cy="366269"/>
            <a:chOff x="-65131525" y="2281350"/>
            <a:chExt cx="316650" cy="316650"/>
          </a:xfrm>
        </p:grpSpPr>
        <p:sp>
          <p:nvSpPr>
            <p:cNvPr id="11296" name="Google Shape;11296;p142"/>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142"/>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142"/>
          <p:cNvGrpSpPr/>
          <p:nvPr/>
        </p:nvGrpSpPr>
        <p:grpSpPr>
          <a:xfrm>
            <a:off x="857564" y="2259206"/>
            <a:ext cx="359878" cy="367165"/>
            <a:chOff x="-65129950" y="2646800"/>
            <a:chExt cx="311125" cy="317425"/>
          </a:xfrm>
        </p:grpSpPr>
        <p:sp>
          <p:nvSpPr>
            <p:cNvPr id="11299" name="Google Shape;11299;p142"/>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142"/>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142"/>
          <p:cNvGrpSpPr/>
          <p:nvPr/>
        </p:nvGrpSpPr>
        <p:grpSpPr>
          <a:xfrm>
            <a:off x="3060897" y="1312532"/>
            <a:ext cx="368987" cy="369016"/>
            <a:chOff x="-63252250" y="1930850"/>
            <a:chExt cx="319000" cy="319025"/>
          </a:xfrm>
        </p:grpSpPr>
        <p:sp>
          <p:nvSpPr>
            <p:cNvPr id="11302" name="Google Shape;11302;p142"/>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142"/>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04" name="Google Shape;11304;p142"/>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05" name="Google Shape;11305;p142"/>
          <p:cNvGrpSpPr/>
          <p:nvPr/>
        </p:nvGrpSpPr>
        <p:grpSpPr>
          <a:xfrm>
            <a:off x="3061808" y="2258743"/>
            <a:ext cx="367165" cy="368091"/>
            <a:chOff x="-63250675" y="2664125"/>
            <a:chExt cx="317425" cy="318225"/>
          </a:xfrm>
        </p:grpSpPr>
        <p:sp>
          <p:nvSpPr>
            <p:cNvPr id="11306" name="Google Shape;11306;p142"/>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142"/>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142"/>
          <p:cNvGrpSpPr/>
          <p:nvPr/>
        </p:nvGrpSpPr>
        <p:grpSpPr>
          <a:xfrm>
            <a:off x="1738471" y="2735150"/>
            <a:ext cx="363522" cy="361266"/>
            <a:chOff x="-61354075" y="1940500"/>
            <a:chExt cx="314275" cy="312325"/>
          </a:xfrm>
        </p:grpSpPr>
        <p:sp>
          <p:nvSpPr>
            <p:cNvPr id="11309" name="Google Shape;11309;p142"/>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142"/>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142"/>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142"/>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142"/>
          <p:cNvGrpSpPr/>
          <p:nvPr/>
        </p:nvGrpSpPr>
        <p:grpSpPr>
          <a:xfrm>
            <a:off x="1737098" y="3183702"/>
            <a:ext cx="366269" cy="336195"/>
            <a:chOff x="-61354875" y="2322300"/>
            <a:chExt cx="316650" cy="290650"/>
          </a:xfrm>
        </p:grpSpPr>
        <p:sp>
          <p:nvSpPr>
            <p:cNvPr id="11314" name="Google Shape;11314;p142"/>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142"/>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142"/>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7" name="Google Shape;11317;p142"/>
          <p:cNvGrpSpPr/>
          <p:nvPr/>
        </p:nvGrpSpPr>
        <p:grpSpPr>
          <a:xfrm>
            <a:off x="1737098" y="3611266"/>
            <a:ext cx="366269" cy="366269"/>
            <a:chOff x="-61354875" y="2671225"/>
            <a:chExt cx="316650" cy="316650"/>
          </a:xfrm>
        </p:grpSpPr>
        <p:sp>
          <p:nvSpPr>
            <p:cNvPr id="11318" name="Google Shape;11318;p142"/>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142"/>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142"/>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142"/>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142"/>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142"/>
          <p:cNvGrpSpPr/>
          <p:nvPr/>
        </p:nvGrpSpPr>
        <p:grpSpPr>
          <a:xfrm>
            <a:off x="3952502" y="2731001"/>
            <a:ext cx="368987" cy="369566"/>
            <a:chOff x="-59502375" y="1904375"/>
            <a:chExt cx="319000" cy="319500"/>
          </a:xfrm>
        </p:grpSpPr>
        <p:sp>
          <p:nvSpPr>
            <p:cNvPr id="11324" name="Google Shape;11324;p142"/>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142"/>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142"/>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142"/>
          <p:cNvGrpSpPr/>
          <p:nvPr/>
        </p:nvGrpSpPr>
        <p:grpSpPr>
          <a:xfrm>
            <a:off x="1298621" y="1315207"/>
            <a:ext cx="368987" cy="363666"/>
            <a:chOff x="-64774725" y="1916550"/>
            <a:chExt cx="319000" cy="314400"/>
          </a:xfrm>
        </p:grpSpPr>
        <p:sp>
          <p:nvSpPr>
            <p:cNvPr id="11328" name="Google Shape;11328;p142"/>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142"/>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0" name="Google Shape;11330;p142"/>
          <p:cNvGrpSpPr/>
          <p:nvPr/>
        </p:nvGrpSpPr>
        <p:grpSpPr>
          <a:xfrm>
            <a:off x="1299979" y="1792386"/>
            <a:ext cx="366269" cy="369913"/>
            <a:chOff x="-64764500" y="2280550"/>
            <a:chExt cx="316650" cy="319800"/>
          </a:xfrm>
        </p:grpSpPr>
        <p:sp>
          <p:nvSpPr>
            <p:cNvPr id="11331" name="Google Shape;11331;p142"/>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142"/>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3" name="Google Shape;11333;p142"/>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4" name="Google Shape;11334;p142"/>
          <p:cNvGrpSpPr/>
          <p:nvPr/>
        </p:nvGrpSpPr>
        <p:grpSpPr>
          <a:xfrm>
            <a:off x="3512023" y="1352163"/>
            <a:ext cx="365344" cy="289753"/>
            <a:chOff x="-62882850" y="1999375"/>
            <a:chExt cx="315850" cy="250500"/>
          </a:xfrm>
        </p:grpSpPr>
        <p:sp>
          <p:nvSpPr>
            <p:cNvPr id="11335" name="Google Shape;11335;p142"/>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142"/>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142"/>
          <p:cNvGrpSpPr/>
          <p:nvPr/>
        </p:nvGrpSpPr>
        <p:grpSpPr>
          <a:xfrm>
            <a:off x="3503362" y="1793745"/>
            <a:ext cx="382665" cy="367194"/>
            <a:chOff x="-62890750" y="2296300"/>
            <a:chExt cx="330825" cy="317450"/>
          </a:xfrm>
        </p:grpSpPr>
        <p:sp>
          <p:nvSpPr>
            <p:cNvPr id="11338" name="Google Shape;11338;p142"/>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142"/>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142"/>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142"/>
          <p:cNvGrpSpPr/>
          <p:nvPr/>
        </p:nvGrpSpPr>
        <p:grpSpPr>
          <a:xfrm>
            <a:off x="3512023" y="2259206"/>
            <a:ext cx="365344" cy="367165"/>
            <a:chOff x="-62882850" y="2664925"/>
            <a:chExt cx="315850" cy="317425"/>
          </a:xfrm>
        </p:grpSpPr>
        <p:sp>
          <p:nvSpPr>
            <p:cNvPr id="11342" name="Google Shape;11342;p142"/>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142"/>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4" name="Google Shape;11344;p142"/>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5" name="Google Shape;11345;p142"/>
          <p:cNvGrpSpPr/>
          <p:nvPr/>
        </p:nvGrpSpPr>
        <p:grpSpPr>
          <a:xfrm>
            <a:off x="2183172" y="3171846"/>
            <a:ext cx="366269" cy="359907"/>
            <a:chOff x="-60988625" y="2310475"/>
            <a:chExt cx="316650" cy="311150"/>
          </a:xfrm>
        </p:grpSpPr>
        <p:sp>
          <p:nvSpPr>
            <p:cNvPr id="11346" name="Google Shape;11346;p142"/>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142"/>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142"/>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142"/>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142"/>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142"/>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142"/>
          <p:cNvGrpSpPr/>
          <p:nvPr/>
        </p:nvGrpSpPr>
        <p:grpSpPr>
          <a:xfrm>
            <a:off x="2183634" y="3610009"/>
            <a:ext cx="365344" cy="368785"/>
            <a:chOff x="-60987050" y="2671400"/>
            <a:chExt cx="315850" cy="318825"/>
          </a:xfrm>
        </p:grpSpPr>
        <p:sp>
          <p:nvSpPr>
            <p:cNvPr id="11353" name="Google Shape;11353;p142"/>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142"/>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142"/>
          <p:cNvGrpSpPr/>
          <p:nvPr/>
        </p:nvGrpSpPr>
        <p:grpSpPr>
          <a:xfrm>
            <a:off x="3952500" y="3172771"/>
            <a:ext cx="368987" cy="358056"/>
            <a:chOff x="-59481900" y="2290800"/>
            <a:chExt cx="319000" cy="309550"/>
          </a:xfrm>
        </p:grpSpPr>
        <p:sp>
          <p:nvSpPr>
            <p:cNvPr id="11356" name="Google Shape;11356;p142"/>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142"/>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142"/>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142"/>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142"/>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142"/>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142"/>
          <p:cNvGrpSpPr/>
          <p:nvPr/>
        </p:nvGrpSpPr>
        <p:grpSpPr>
          <a:xfrm>
            <a:off x="1741805" y="1313544"/>
            <a:ext cx="368987" cy="366992"/>
            <a:chOff x="-64401400" y="1914475"/>
            <a:chExt cx="319000" cy="317275"/>
          </a:xfrm>
        </p:grpSpPr>
        <p:sp>
          <p:nvSpPr>
            <p:cNvPr id="11363" name="Google Shape;11363;p142"/>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142"/>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142"/>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142"/>
          <p:cNvGrpSpPr/>
          <p:nvPr/>
        </p:nvGrpSpPr>
        <p:grpSpPr>
          <a:xfrm>
            <a:off x="1806493" y="1794583"/>
            <a:ext cx="239610" cy="365517"/>
            <a:chOff x="-64343900" y="2282125"/>
            <a:chExt cx="207150" cy="316000"/>
          </a:xfrm>
        </p:grpSpPr>
        <p:sp>
          <p:nvSpPr>
            <p:cNvPr id="11367" name="Google Shape;11367;p142"/>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142"/>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9" name="Google Shape;11369;p142"/>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0" name="Google Shape;11370;p142"/>
          <p:cNvGrpSpPr/>
          <p:nvPr/>
        </p:nvGrpSpPr>
        <p:grpSpPr>
          <a:xfrm>
            <a:off x="3986941" y="1313804"/>
            <a:ext cx="318873" cy="366471"/>
            <a:chOff x="-62496925" y="1931475"/>
            <a:chExt cx="275675" cy="316825"/>
          </a:xfrm>
        </p:grpSpPr>
        <p:sp>
          <p:nvSpPr>
            <p:cNvPr id="11371" name="Google Shape;11371;p142"/>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142"/>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3" name="Google Shape;11373;p142"/>
          <p:cNvGrpSpPr/>
          <p:nvPr/>
        </p:nvGrpSpPr>
        <p:grpSpPr>
          <a:xfrm>
            <a:off x="3963691" y="1793629"/>
            <a:ext cx="365373" cy="367426"/>
            <a:chOff x="-62516625" y="2297875"/>
            <a:chExt cx="315875" cy="317650"/>
          </a:xfrm>
        </p:grpSpPr>
        <p:sp>
          <p:nvSpPr>
            <p:cNvPr id="11374" name="Google Shape;11374;p142"/>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142"/>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6" name="Google Shape;11376;p142"/>
          <p:cNvGrpSpPr/>
          <p:nvPr/>
        </p:nvGrpSpPr>
        <p:grpSpPr>
          <a:xfrm>
            <a:off x="3962332" y="2275588"/>
            <a:ext cx="368091" cy="334402"/>
            <a:chOff x="-62518200" y="2692475"/>
            <a:chExt cx="318225" cy="289100"/>
          </a:xfrm>
        </p:grpSpPr>
        <p:sp>
          <p:nvSpPr>
            <p:cNvPr id="11377" name="Google Shape;11377;p142"/>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142"/>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9" name="Google Shape;11379;p142"/>
          <p:cNvGrpSpPr/>
          <p:nvPr/>
        </p:nvGrpSpPr>
        <p:grpSpPr>
          <a:xfrm>
            <a:off x="2648986" y="2733112"/>
            <a:ext cx="309793" cy="365344"/>
            <a:chOff x="-60597975" y="1939525"/>
            <a:chExt cx="267825" cy="315850"/>
          </a:xfrm>
        </p:grpSpPr>
        <p:sp>
          <p:nvSpPr>
            <p:cNvPr id="11380" name="Google Shape;11380;p142"/>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142"/>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2" name="Google Shape;11382;p142"/>
          <p:cNvGrpSpPr/>
          <p:nvPr/>
        </p:nvGrpSpPr>
        <p:grpSpPr>
          <a:xfrm>
            <a:off x="2619389" y="3167537"/>
            <a:ext cx="368987" cy="368525"/>
            <a:chOff x="-60620800" y="2304600"/>
            <a:chExt cx="319000" cy="318600"/>
          </a:xfrm>
        </p:grpSpPr>
        <p:sp>
          <p:nvSpPr>
            <p:cNvPr id="11383" name="Google Shape;11383;p142"/>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142"/>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142"/>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142"/>
          <p:cNvGrpSpPr/>
          <p:nvPr/>
        </p:nvGrpSpPr>
        <p:grpSpPr>
          <a:xfrm>
            <a:off x="2620748" y="3663188"/>
            <a:ext cx="366269" cy="262426"/>
            <a:chOff x="-60621600" y="2716100"/>
            <a:chExt cx="316650" cy="226875"/>
          </a:xfrm>
        </p:grpSpPr>
        <p:sp>
          <p:nvSpPr>
            <p:cNvPr id="11387" name="Google Shape;11387;p142"/>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142"/>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142"/>
          <p:cNvGrpSpPr/>
          <p:nvPr/>
        </p:nvGrpSpPr>
        <p:grpSpPr>
          <a:xfrm>
            <a:off x="3957965" y="3611281"/>
            <a:ext cx="358056" cy="366240"/>
            <a:chOff x="-59475600" y="2658625"/>
            <a:chExt cx="309550" cy="316625"/>
          </a:xfrm>
        </p:grpSpPr>
        <p:sp>
          <p:nvSpPr>
            <p:cNvPr id="11390" name="Google Shape;11390;p142"/>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142"/>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142"/>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142"/>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142"/>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142"/>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142"/>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7" name="Google Shape;11397;p142"/>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142"/>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9" name="Google Shape;11399;p142"/>
          <p:cNvGrpSpPr/>
          <p:nvPr/>
        </p:nvGrpSpPr>
        <p:grpSpPr>
          <a:xfrm>
            <a:off x="2233086" y="2259206"/>
            <a:ext cx="263294" cy="367165"/>
            <a:chOff x="-63987100" y="2646800"/>
            <a:chExt cx="227625" cy="317425"/>
          </a:xfrm>
        </p:grpSpPr>
        <p:sp>
          <p:nvSpPr>
            <p:cNvPr id="11400" name="Google Shape;11400;p142"/>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142"/>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142"/>
          <p:cNvGrpSpPr/>
          <p:nvPr/>
        </p:nvGrpSpPr>
        <p:grpSpPr>
          <a:xfrm>
            <a:off x="852428" y="2730827"/>
            <a:ext cx="358056" cy="369913"/>
            <a:chOff x="-62148000" y="1930075"/>
            <a:chExt cx="309550" cy="319800"/>
          </a:xfrm>
        </p:grpSpPr>
        <p:sp>
          <p:nvSpPr>
            <p:cNvPr id="11403" name="Google Shape;11403;p142"/>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142"/>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142"/>
          <p:cNvGrpSpPr/>
          <p:nvPr/>
        </p:nvGrpSpPr>
        <p:grpSpPr>
          <a:xfrm>
            <a:off x="849695" y="3169113"/>
            <a:ext cx="363522" cy="365373"/>
            <a:chOff x="-62150375" y="2297875"/>
            <a:chExt cx="314275" cy="315875"/>
          </a:xfrm>
        </p:grpSpPr>
        <p:sp>
          <p:nvSpPr>
            <p:cNvPr id="11406" name="Google Shape;11406;p142"/>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142"/>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142"/>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142"/>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142"/>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142"/>
          <p:cNvGrpSpPr/>
          <p:nvPr/>
        </p:nvGrpSpPr>
        <p:grpSpPr>
          <a:xfrm>
            <a:off x="848322" y="3610356"/>
            <a:ext cx="366269" cy="368091"/>
            <a:chOff x="-62150375" y="2664925"/>
            <a:chExt cx="316650" cy="318225"/>
          </a:xfrm>
        </p:grpSpPr>
        <p:sp>
          <p:nvSpPr>
            <p:cNvPr id="11412" name="Google Shape;11412;p142"/>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142"/>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142"/>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142"/>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142"/>
          <p:cNvGrpSpPr/>
          <p:nvPr/>
        </p:nvGrpSpPr>
        <p:grpSpPr>
          <a:xfrm>
            <a:off x="3065911" y="2731333"/>
            <a:ext cx="367165" cy="368901"/>
            <a:chOff x="-60254550" y="1938025"/>
            <a:chExt cx="317425" cy="318925"/>
          </a:xfrm>
        </p:grpSpPr>
        <p:sp>
          <p:nvSpPr>
            <p:cNvPr id="11417" name="Google Shape;11417;p142"/>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142"/>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142"/>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142"/>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142"/>
          <p:cNvGrpSpPr/>
          <p:nvPr/>
        </p:nvGrpSpPr>
        <p:grpSpPr>
          <a:xfrm>
            <a:off x="3040249" y="3168589"/>
            <a:ext cx="366648" cy="366420"/>
            <a:chOff x="6479471" y="2079003"/>
            <a:chExt cx="348923" cy="348706"/>
          </a:xfrm>
        </p:grpSpPr>
        <p:sp>
          <p:nvSpPr>
            <p:cNvPr id="11422" name="Google Shape;11422;p142"/>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3" name="Google Shape;11423;p142"/>
            <p:cNvGrpSpPr/>
            <p:nvPr/>
          </p:nvGrpSpPr>
          <p:grpSpPr>
            <a:xfrm>
              <a:off x="6520582" y="2079003"/>
              <a:ext cx="307811" cy="348706"/>
              <a:chOff x="-60218325" y="2304850"/>
              <a:chExt cx="279625" cy="316775"/>
            </a:xfrm>
          </p:grpSpPr>
          <p:sp>
            <p:nvSpPr>
              <p:cNvPr id="11424" name="Google Shape;11424;p142"/>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142"/>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142"/>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142"/>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142"/>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142"/>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142"/>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31" name="Google Shape;11431;p142"/>
          <p:cNvGrpSpPr/>
          <p:nvPr/>
        </p:nvGrpSpPr>
        <p:grpSpPr>
          <a:xfrm>
            <a:off x="3094149" y="3609907"/>
            <a:ext cx="310690" cy="368987"/>
            <a:chOff x="-60232500" y="2671225"/>
            <a:chExt cx="268600" cy="319000"/>
          </a:xfrm>
        </p:grpSpPr>
        <p:sp>
          <p:nvSpPr>
            <p:cNvPr id="11432" name="Google Shape;11432;p142"/>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142"/>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142"/>
          <p:cNvGrpSpPr/>
          <p:nvPr/>
        </p:nvGrpSpPr>
        <p:grpSpPr>
          <a:xfrm>
            <a:off x="2179643" y="4058541"/>
            <a:ext cx="365373" cy="368987"/>
            <a:chOff x="-59100700" y="1911950"/>
            <a:chExt cx="315875" cy="319000"/>
          </a:xfrm>
        </p:grpSpPr>
        <p:sp>
          <p:nvSpPr>
            <p:cNvPr id="11435" name="Google Shape;11435;p14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14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14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14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14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14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14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14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14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14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142"/>
          <p:cNvGrpSpPr/>
          <p:nvPr/>
        </p:nvGrpSpPr>
        <p:grpSpPr>
          <a:xfrm>
            <a:off x="2621810" y="1314021"/>
            <a:ext cx="379918" cy="366038"/>
            <a:chOff x="-63665750" y="1914325"/>
            <a:chExt cx="328450" cy="316450"/>
          </a:xfrm>
        </p:grpSpPr>
        <p:sp>
          <p:nvSpPr>
            <p:cNvPr id="11446" name="Google Shape;11446;p142"/>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142"/>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8" name="Google Shape;11448;p142"/>
          <p:cNvGrpSpPr/>
          <p:nvPr/>
        </p:nvGrpSpPr>
        <p:grpSpPr>
          <a:xfrm>
            <a:off x="2626814" y="1793065"/>
            <a:ext cx="369913" cy="368554"/>
            <a:chOff x="-63666550" y="2278975"/>
            <a:chExt cx="319800" cy="318625"/>
          </a:xfrm>
        </p:grpSpPr>
        <p:sp>
          <p:nvSpPr>
            <p:cNvPr id="11449" name="Google Shape;11449;p142"/>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142"/>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142"/>
          <p:cNvGrpSpPr/>
          <p:nvPr/>
        </p:nvGrpSpPr>
        <p:grpSpPr>
          <a:xfrm>
            <a:off x="2624081" y="2259090"/>
            <a:ext cx="375378" cy="367397"/>
            <a:chOff x="-63669700" y="2646600"/>
            <a:chExt cx="324525" cy="317625"/>
          </a:xfrm>
        </p:grpSpPr>
        <p:sp>
          <p:nvSpPr>
            <p:cNvPr id="11452" name="Google Shape;11452;p142"/>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142"/>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142"/>
          <p:cNvGrpSpPr/>
          <p:nvPr/>
        </p:nvGrpSpPr>
        <p:grpSpPr>
          <a:xfrm>
            <a:off x="1286361" y="2732418"/>
            <a:ext cx="366269" cy="366732"/>
            <a:chOff x="-61784125" y="1931250"/>
            <a:chExt cx="316650" cy="317050"/>
          </a:xfrm>
        </p:grpSpPr>
        <p:sp>
          <p:nvSpPr>
            <p:cNvPr id="11455" name="Google Shape;11455;p142"/>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142"/>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142"/>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142"/>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9" name="Google Shape;11459;p142"/>
          <p:cNvGrpSpPr/>
          <p:nvPr/>
        </p:nvGrpSpPr>
        <p:grpSpPr>
          <a:xfrm>
            <a:off x="1286360" y="3168665"/>
            <a:ext cx="366269" cy="366269"/>
            <a:chOff x="-61783350" y="2297100"/>
            <a:chExt cx="316650" cy="316650"/>
          </a:xfrm>
        </p:grpSpPr>
        <p:sp>
          <p:nvSpPr>
            <p:cNvPr id="11460" name="Google Shape;11460;p142"/>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142"/>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2" name="Google Shape;11462;p142"/>
          <p:cNvGrpSpPr/>
          <p:nvPr/>
        </p:nvGrpSpPr>
        <p:grpSpPr>
          <a:xfrm>
            <a:off x="1286360" y="3609748"/>
            <a:ext cx="366269" cy="369305"/>
            <a:chOff x="-61782550" y="2664925"/>
            <a:chExt cx="316650" cy="319275"/>
          </a:xfrm>
        </p:grpSpPr>
        <p:sp>
          <p:nvSpPr>
            <p:cNvPr id="11463" name="Google Shape;11463;p142"/>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142"/>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142"/>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142"/>
          <p:cNvGrpSpPr/>
          <p:nvPr/>
        </p:nvGrpSpPr>
        <p:grpSpPr>
          <a:xfrm>
            <a:off x="3508137" y="2741136"/>
            <a:ext cx="367165" cy="349294"/>
            <a:chOff x="-59889100" y="1945025"/>
            <a:chExt cx="317425" cy="301975"/>
          </a:xfrm>
        </p:grpSpPr>
        <p:sp>
          <p:nvSpPr>
            <p:cNvPr id="11467" name="Google Shape;11467;p142"/>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142"/>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142"/>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142"/>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71" name="Google Shape;11471;p142"/>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72" name="Google Shape;11472;p142"/>
          <p:cNvGrpSpPr/>
          <p:nvPr/>
        </p:nvGrpSpPr>
        <p:grpSpPr>
          <a:xfrm>
            <a:off x="3507226" y="3611671"/>
            <a:ext cx="368987" cy="365459"/>
            <a:chOff x="-59889100" y="2671925"/>
            <a:chExt cx="319000" cy="315950"/>
          </a:xfrm>
        </p:grpSpPr>
        <p:sp>
          <p:nvSpPr>
            <p:cNvPr id="11473" name="Google Shape;11473;p14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14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14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14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142"/>
          <p:cNvGrpSpPr/>
          <p:nvPr/>
        </p:nvGrpSpPr>
        <p:grpSpPr>
          <a:xfrm>
            <a:off x="2620204" y="4054176"/>
            <a:ext cx="367165" cy="366269"/>
            <a:chOff x="-59092025" y="2296300"/>
            <a:chExt cx="317425" cy="316650"/>
          </a:xfrm>
        </p:grpSpPr>
        <p:sp>
          <p:nvSpPr>
            <p:cNvPr id="11478" name="Google Shape;11478;p14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14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0" name="Google Shape;11480;p142"/>
          <p:cNvGrpSpPr/>
          <p:nvPr/>
        </p:nvGrpSpPr>
        <p:grpSpPr>
          <a:xfrm>
            <a:off x="4865611" y="1305095"/>
            <a:ext cx="353174" cy="347599"/>
            <a:chOff x="683125" y="1955275"/>
            <a:chExt cx="299325" cy="294600"/>
          </a:xfrm>
        </p:grpSpPr>
        <p:sp>
          <p:nvSpPr>
            <p:cNvPr id="11481" name="Google Shape;11481;p142"/>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142"/>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142"/>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142"/>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5" name="Google Shape;11485;p142"/>
          <p:cNvGrpSpPr/>
          <p:nvPr/>
        </p:nvGrpSpPr>
        <p:grpSpPr>
          <a:xfrm>
            <a:off x="4866541" y="1755653"/>
            <a:ext cx="351315" cy="349486"/>
            <a:chOff x="685475" y="2318350"/>
            <a:chExt cx="297750" cy="296200"/>
          </a:xfrm>
        </p:grpSpPr>
        <p:sp>
          <p:nvSpPr>
            <p:cNvPr id="11486" name="Google Shape;11486;p142"/>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142"/>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142"/>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89" name="Google Shape;11489;p142"/>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0" name="Google Shape;11490;p142"/>
          <p:cNvGrpSpPr/>
          <p:nvPr/>
        </p:nvGrpSpPr>
        <p:grpSpPr>
          <a:xfrm>
            <a:off x="7094699" y="1304859"/>
            <a:ext cx="309517" cy="348071"/>
            <a:chOff x="2523000" y="1954875"/>
            <a:chExt cx="262325" cy="295000"/>
          </a:xfrm>
        </p:grpSpPr>
        <p:sp>
          <p:nvSpPr>
            <p:cNvPr id="11491" name="Google Shape;11491;p142"/>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142"/>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142"/>
          <p:cNvGrpSpPr/>
          <p:nvPr/>
        </p:nvGrpSpPr>
        <p:grpSpPr>
          <a:xfrm>
            <a:off x="7073800" y="1756125"/>
            <a:ext cx="351315" cy="348542"/>
            <a:chOff x="2508825" y="2318350"/>
            <a:chExt cx="297750" cy="295400"/>
          </a:xfrm>
        </p:grpSpPr>
        <p:sp>
          <p:nvSpPr>
            <p:cNvPr id="11494" name="Google Shape;11494;p142"/>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142"/>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6" name="Google Shape;11496;p142"/>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7" name="Google Shape;11497;p142"/>
          <p:cNvGrpSpPr/>
          <p:nvPr/>
        </p:nvGrpSpPr>
        <p:grpSpPr>
          <a:xfrm>
            <a:off x="5747373" y="2670178"/>
            <a:ext cx="347599" cy="348513"/>
            <a:chOff x="4321150" y="1946600"/>
            <a:chExt cx="294600" cy="295375"/>
          </a:xfrm>
        </p:grpSpPr>
        <p:sp>
          <p:nvSpPr>
            <p:cNvPr id="11498" name="Google Shape;11498;p142"/>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142"/>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142"/>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1" name="Google Shape;11501;p142"/>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142"/>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142"/>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142"/>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5" name="Google Shape;11505;p142"/>
          <p:cNvGrpSpPr/>
          <p:nvPr/>
        </p:nvGrpSpPr>
        <p:grpSpPr>
          <a:xfrm>
            <a:off x="5309921" y="1756125"/>
            <a:ext cx="352230" cy="348542"/>
            <a:chOff x="1049375" y="2318350"/>
            <a:chExt cx="298525" cy="295400"/>
          </a:xfrm>
        </p:grpSpPr>
        <p:sp>
          <p:nvSpPr>
            <p:cNvPr id="11506" name="Google Shape;11506;p142"/>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142"/>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142"/>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142"/>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142"/>
          <p:cNvGrpSpPr/>
          <p:nvPr/>
        </p:nvGrpSpPr>
        <p:grpSpPr>
          <a:xfrm>
            <a:off x="5310393" y="2196576"/>
            <a:ext cx="351286" cy="351286"/>
            <a:chOff x="1049375" y="2680675"/>
            <a:chExt cx="297725" cy="297725"/>
          </a:xfrm>
        </p:grpSpPr>
        <p:sp>
          <p:nvSpPr>
            <p:cNvPr id="11511" name="Google Shape;11511;p14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14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142"/>
          <p:cNvGrpSpPr/>
          <p:nvPr/>
        </p:nvGrpSpPr>
        <p:grpSpPr>
          <a:xfrm>
            <a:off x="7523845" y="1304623"/>
            <a:ext cx="348513" cy="348542"/>
            <a:chOff x="2872725" y="1954475"/>
            <a:chExt cx="295375" cy="295400"/>
          </a:xfrm>
        </p:grpSpPr>
        <p:sp>
          <p:nvSpPr>
            <p:cNvPr id="11514" name="Google Shape;11514;p142"/>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142"/>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142"/>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142"/>
          <p:cNvGrpSpPr/>
          <p:nvPr/>
        </p:nvGrpSpPr>
        <p:grpSpPr>
          <a:xfrm>
            <a:off x="7545216" y="1755196"/>
            <a:ext cx="305771" cy="350401"/>
            <a:chOff x="2890050" y="2318350"/>
            <a:chExt cx="259150" cy="296975"/>
          </a:xfrm>
        </p:grpSpPr>
        <p:sp>
          <p:nvSpPr>
            <p:cNvPr id="11518" name="Google Shape;11518;p142"/>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142"/>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0" name="Google Shape;11520;p142"/>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1" name="Google Shape;11521;p142"/>
          <p:cNvGrpSpPr/>
          <p:nvPr/>
        </p:nvGrpSpPr>
        <p:grpSpPr>
          <a:xfrm>
            <a:off x="6187732" y="2670650"/>
            <a:ext cx="347569" cy="347569"/>
            <a:chOff x="4685050" y="1945825"/>
            <a:chExt cx="294575" cy="294575"/>
          </a:xfrm>
        </p:grpSpPr>
        <p:sp>
          <p:nvSpPr>
            <p:cNvPr id="11522" name="Google Shape;11522;p142"/>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142"/>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142"/>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142"/>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142"/>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7" name="Google Shape;11527;p142"/>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142"/>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9" name="Google Shape;11529;p142"/>
          <p:cNvGrpSpPr/>
          <p:nvPr/>
        </p:nvGrpSpPr>
        <p:grpSpPr>
          <a:xfrm>
            <a:off x="7958004" y="3159625"/>
            <a:ext cx="348513" cy="347599"/>
            <a:chOff x="6131900" y="2301825"/>
            <a:chExt cx="295375" cy="294600"/>
          </a:xfrm>
        </p:grpSpPr>
        <p:sp>
          <p:nvSpPr>
            <p:cNvPr id="11530" name="Google Shape;11530;p142"/>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142"/>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142"/>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142"/>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142"/>
          <p:cNvGrpSpPr/>
          <p:nvPr/>
        </p:nvGrpSpPr>
        <p:grpSpPr>
          <a:xfrm>
            <a:off x="5753997" y="1304166"/>
            <a:ext cx="351315" cy="349457"/>
            <a:chOff x="1412450" y="1954475"/>
            <a:chExt cx="297750" cy="296175"/>
          </a:xfrm>
        </p:grpSpPr>
        <p:sp>
          <p:nvSpPr>
            <p:cNvPr id="11535" name="Google Shape;11535;p142"/>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142"/>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7" name="Google Shape;11537;p142"/>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8" name="Google Shape;11538;p142"/>
          <p:cNvGrpSpPr/>
          <p:nvPr/>
        </p:nvGrpSpPr>
        <p:grpSpPr>
          <a:xfrm>
            <a:off x="5753997" y="2196694"/>
            <a:ext cx="351315" cy="351050"/>
            <a:chOff x="1413250" y="2680675"/>
            <a:chExt cx="297750" cy="297525"/>
          </a:xfrm>
        </p:grpSpPr>
        <p:sp>
          <p:nvSpPr>
            <p:cNvPr id="11539" name="Google Shape;11539;p142"/>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142"/>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142"/>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142"/>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3" name="Google Shape;11543;p142"/>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142"/>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142"/>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6" name="Google Shape;11546;p142"/>
          <p:cNvGrpSpPr/>
          <p:nvPr/>
        </p:nvGrpSpPr>
        <p:grpSpPr>
          <a:xfrm>
            <a:off x="6630407" y="2670311"/>
            <a:ext cx="350371" cy="348247"/>
            <a:chOff x="5045775" y="1946400"/>
            <a:chExt cx="296950" cy="295150"/>
          </a:xfrm>
        </p:grpSpPr>
        <p:sp>
          <p:nvSpPr>
            <p:cNvPr id="11547" name="Google Shape;11547;p14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14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9" name="Google Shape;11549;p142"/>
          <p:cNvGrpSpPr/>
          <p:nvPr/>
        </p:nvGrpSpPr>
        <p:grpSpPr>
          <a:xfrm>
            <a:off x="6629006" y="3179138"/>
            <a:ext cx="353174" cy="308573"/>
            <a:chOff x="5046550" y="2327025"/>
            <a:chExt cx="299325" cy="261525"/>
          </a:xfrm>
        </p:grpSpPr>
        <p:sp>
          <p:nvSpPr>
            <p:cNvPr id="11550" name="Google Shape;11550;p142"/>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142"/>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142"/>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3" name="Google Shape;11553;p142"/>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54" name="Google Shape;11554;p142"/>
          <p:cNvGrpSpPr/>
          <p:nvPr/>
        </p:nvGrpSpPr>
        <p:grpSpPr>
          <a:xfrm>
            <a:off x="7956604" y="3608476"/>
            <a:ext cx="351315" cy="348513"/>
            <a:chOff x="6167350" y="2672800"/>
            <a:chExt cx="297750" cy="295375"/>
          </a:xfrm>
        </p:grpSpPr>
        <p:sp>
          <p:nvSpPr>
            <p:cNvPr id="11555" name="Google Shape;11555;p142"/>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142"/>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142"/>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142"/>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142"/>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142"/>
          <p:cNvGrpSpPr/>
          <p:nvPr/>
        </p:nvGrpSpPr>
        <p:grpSpPr>
          <a:xfrm>
            <a:off x="6197601" y="1303709"/>
            <a:ext cx="347599" cy="350371"/>
            <a:chOff x="1777925" y="1953700"/>
            <a:chExt cx="294600" cy="296950"/>
          </a:xfrm>
        </p:grpSpPr>
        <p:sp>
          <p:nvSpPr>
            <p:cNvPr id="11561" name="Google Shape;11561;p142"/>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142"/>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142"/>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142"/>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5" name="Google Shape;11565;p142"/>
          <p:cNvGrpSpPr/>
          <p:nvPr/>
        </p:nvGrpSpPr>
        <p:grpSpPr>
          <a:xfrm>
            <a:off x="6213411" y="1756597"/>
            <a:ext cx="315977" cy="347599"/>
            <a:chOff x="1790525" y="2319150"/>
            <a:chExt cx="267800" cy="294600"/>
          </a:xfrm>
        </p:grpSpPr>
        <p:sp>
          <p:nvSpPr>
            <p:cNvPr id="11566" name="Google Shape;11566;p142"/>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142"/>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8" name="Google Shape;11568;p142"/>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9" name="Google Shape;11569;p142"/>
          <p:cNvGrpSpPr/>
          <p:nvPr/>
        </p:nvGrpSpPr>
        <p:grpSpPr>
          <a:xfrm>
            <a:off x="4866386" y="2670163"/>
            <a:ext cx="349457" cy="348542"/>
            <a:chOff x="3599700" y="1954475"/>
            <a:chExt cx="296175" cy="295400"/>
          </a:xfrm>
        </p:grpSpPr>
        <p:sp>
          <p:nvSpPr>
            <p:cNvPr id="11570" name="Google Shape;11570;p14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14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14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142"/>
          <p:cNvGrpSpPr/>
          <p:nvPr/>
        </p:nvGrpSpPr>
        <p:grpSpPr>
          <a:xfrm>
            <a:off x="4867316" y="3159626"/>
            <a:ext cx="347599" cy="347599"/>
            <a:chOff x="3601275" y="2319150"/>
            <a:chExt cx="294600" cy="294600"/>
          </a:xfrm>
        </p:grpSpPr>
        <p:sp>
          <p:nvSpPr>
            <p:cNvPr id="11574" name="Google Shape;11574;p142"/>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142"/>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6" name="Google Shape;11576;p142"/>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7" name="Google Shape;11577;p142"/>
          <p:cNvGrpSpPr/>
          <p:nvPr/>
        </p:nvGrpSpPr>
        <p:grpSpPr>
          <a:xfrm>
            <a:off x="7087019" y="2669721"/>
            <a:ext cx="328071" cy="349427"/>
            <a:chOff x="5421475" y="1945825"/>
            <a:chExt cx="278050" cy="296150"/>
          </a:xfrm>
        </p:grpSpPr>
        <p:sp>
          <p:nvSpPr>
            <p:cNvPr id="11578" name="Google Shape;11578;p142"/>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142"/>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142"/>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142"/>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142"/>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142"/>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142"/>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142"/>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86" name="Google Shape;11586;p142"/>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87" name="Google Shape;11587;p142"/>
          <p:cNvGrpSpPr/>
          <p:nvPr/>
        </p:nvGrpSpPr>
        <p:grpSpPr>
          <a:xfrm>
            <a:off x="7075869" y="3670273"/>
            <a:ext cx="350371" cy="224918"/>
            <a:chOff x="5411225" y="2726350"/>
            <a:chExt cx="296950" cy="190625"/>
          </a:xfrm>
        </p:grpSpPr>
        <p:sp>
          <p:nvSpPr>
            <p:cNvPr id="11588" name="Google Shape;11588;p142"/>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142"/>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142"/>
          <p:cNvGrpSpPr/>
          <p:nvPr/>
        </p:nvGrpSpPr>
        <p:grpSpPr>
          <a:xfrm>
            <a:off x="6185904" y="4059546"/>
            <a:ext cx="351286" cy="326390"/>
            <a:chOff x="6524150" y="1938725"/>
            <a:chExt cx="297725" cy="276625"/>
          </a:xfrm>
        </p:grpSpPr>
        <p:sp>
          <p:nvSpPr>
            <p:cNvPr id="11591" name="Google Shape;11591;p142"/>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142"/>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142"/>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142"/>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5" name="Google Shape;11595;p142"/>
          <p:cNvGrpSpPr/>
          <p:nvPr/>
        </p:nvGrpSpPr>
        <p:grpSpPr>
          <a:xfrm>
            <a:off x="6637536" y="1304166"/>
            <a:ext cx="350401" cy="349457"/>
            <a:chOff x="2141000" y="1954475"/>
            <a:chExt cx="296975" cy="296175"/>
          </a:xfrm>
        </p:grpSpPr>
        <p:sp>
          <p:nvSpPr>
            <p:cNvPr id="11596" name="Google Shape;11596;p142"/>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142"/>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142"/>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142"/>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142"/>
          <p:cNvGrpSpPr/>
          <p:nvPr/>
        </p:nvGrpSpPr>
        <p:grpSpPr>
          <a:xfrm>
            <a:off x="6631047" y="1756007"/>
            <a:ext cx="363380" cy="348778"/>
            <a:chOff x="2140225" y="2318650"/>
            <a:chExt cx="307975" cy="295600"/>
          </a:xfrm>
        </p:grpSpPr>
        <p:sp>
          <p:nvSpPr>
            <p:cNvPr id="11601" name="Google Shape;11601;p142"/>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142"/>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3" name="Google Shape;11603;p142"/>
          <p:cNvGrpSpPr/>
          <p:nvPr/>
        </p:nvGrpSpPr>
        <p:grpSpPr>
          <a:xfrm>
            <a:off x="6636607" y="2197505"/>
            <a:ext cx="352259" cy="349427"/>
            <a:chOff x="2139425" y="2682250"/>
            <a:chExt cx="298550" cy="296150"/>
          </a:xfrm>
        </p:grpSpPr>
        <p:sp>
          <p:nvSpPr>
            <p:cNvPr id="11604" name="Google Shape;11604;p142"/>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142"/>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142"/>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142"/>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8" name="Google Shape;11608;p142"/>
          <p:cNvGrpSpPr/>
          <p:nvPr/>
        </p:nvGrpSpPr>
        <p:grpSpPr>
          <a:xfrm>
            <a:off x="5301219" y="2711991"/>
            <a:ext cx="350401" cy="264888"/>
            <a:chOff x="3962775" y="1990700"/>
            <a:chExt cx="296975" cy="224500"/>
          </a:xfrm>
        </p:grpSpPr>
        <p:sp>
          <p:nvSpPr>
            <p:cNvPr id="11609" name="Google Shape;11609;p14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14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14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14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3" name="Google Shape;11613;p142"/>
          <p:cNvGrpSpPr/>
          <p:nvPr/>
        </p:nvGrpSpPr>
        <p:grpSpPr>
          <a:xfrm>
            <a:off x="5301691" y="3158697"/>
            <a:ext cx="349457" cy="349457"/>
            <a:chOff x="3963575" y="2317575"/>
            <a:chExt cx="296175" cy="296175"/>
          </a:xfrm>
        </p:grpSpPr>
        <p:sp>
          <p:nvSpPr>
            <p:cNvPr id="11614" name="Google Shape;11614;p142"/>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142"/>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142"/>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142"/>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142"/>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142"/>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142"/>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142"/>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142"/>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142"/>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142"/>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142"/>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142"/>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142"/>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142"/>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142"/>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0" name="Google Shape;11630;p142"/>
          <p:cNvGrpSpPr/>
          <p:nvPr/>
        </p:nvGrpSpPr>
        <p:grpSpPr>
          <a:xfrm>
            <a:off x="5301691" y="3608476"/>
            <a:ext cx="349457" cy="348513"/>
            <a:chOff x="3962775" y="2683025"/>
            <a:chExt cx="296175" cy="295375"/>
          </a:xfrm>
        </p:grpSpPr>
        <p:sp>
          <p:nvSpPr>
            <p:cNvPr id="11631" name="Google Shape;11631;p142"/>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142"/>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142"/>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4" name="Google Shape;11634;p142"/>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5" name="Google Shape;11635;p142"/>
          <p:cNvGrpSpPr/>
          <p:nvPr/>
        </p:nvGrpSpPr>
        <p:grpSpPr>
          <a:xfrm>
            <a:off x="7516228" y="3159168"/>
            <a:ext cx="348513" cy="348513"/>
            <a:chOff x="5775900" y="2308125"/>
            <a:chExt cx="295375" cy="295375"/>
          </a:xfrm>
        </p:grpSpPr>
        <p:sp>
          <p:nvSpPr>
            <p:cNvPr id="11636" name="Google Shape;11636;p142"/>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142"/>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142"/>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142"/>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142"/>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142"/>
          <p:cNvGrpSpPr/>
          <p:nvPr/>
        </p:nvGrpSpPr>
        <p:grpSpPr>
          <a:xfrm>
            <a:off x="7537142" y="3608004"/>
            <a:ext cx="306686" cy="349457"/>
            <a:chOff x="5794025" y="2673575"/>
            <a:chExt cx="259925" cy="296175"/>
          </a:xfrm>
        </p:grpSpPr>
        <p:sp>
          <p:nvSpPr>
            <p:cNvPr id="11642" name="Google Shape;11642;p142"/>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142"/>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4" name="Google Shape;11644;p142"/>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48"/>
        <p:cNvGrpSpPr/>
        <p:nvPr/>
      </p:nvGrpSpPr>
      <p:grpSpPr>
        <a:xfrm>
          <a:off x="0" y="0"/>
          <a:ext cx="0" cy="0"/>
          <a:chOff x="0" y="0"/>
          <a:chExt cx="0" cy="0"/>
        </a:xfrm>
      </p:grpSpPr>
      <p:sp>
        <p:nvSpPr>
          <p:cNvPr id="11649" name="Google Shape;11649;p143"/>
          <p:cNvSpPr txBox="1">
            <a:spLocks noGrp="1"/>
          </p:cNvSpPr>
          <p:nvPr>
            <p:ph type="title" idx="4294967295"/>
          </p:nvPr>
        </p:nvSpPr>
        <p:spPr>
          <a:xfrm>
            <a:off x="849675"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650" name="Google Shape;11650;p143"/>
          <p:cNvSpPr txBox="1">
            <a:spLocks noGrp="1"/>
          </p:cNvSpPr>
          <p:nvPr>
            <p:ph type="title" idx="4294967295"/>
          </p:nvPr>
        </p:nvSpPr>
        <p:spPr>
          <a:xfrm>
            <a:off x="4858400" y="715988"/>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651" name="Google Shape;11651;p143"/>
          <p:cNvGrpSpPr/>
          <p:nvPr/>
        </p:nvGrpSpPr>
        <p:grpSpPr>
          <a:xfrm>
            <a:off x="882957" y="1306638"/>
            <a:ext cx="292442" cy="355741"/>
            <a:chOff x="-35830350" y="1912725"/>
            <a:chExt cx="241050" cy="293225"/>
          </a:xfrm>
        </p:grpSpPr>
        <p:sp>
          <p:nvSpPr>
            <p:cNvPr id="11652" name="Google Shape;11652;p14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14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4" name="Google Shape;11654;p143"/>
          <p:cNvGrpSpPr/>
          <p:nvPr/>
        </p:nvGrpSpPr>
        <p:grpSpPr>
          <a:xfrm>
            <a:off x="851444" y="1766235"/>
            <a:ext cx="355468" cy="353587"/>
            <a:chOff x="-35854750" y="2272675"/>
            <a:chExt cx="293000" cy="291450"/>
          </a:xfrm>
        </p:grpSpPr>
        <p:sp>
          <p:nvSpPr>
            <p:cNvPr id="11655" name="Google Shape;11655;p14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14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14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8" name="Google Shape;11658;p143"/>
          <p:cNvGrpSpPr/>
          <p:nvPr/>
        </p:nvGrpSpPr>
        <p:grpSpPr>
          <a:xfrm>
            <a:off x="850958" y="2220821"/>
            <a:ext cx="356438" cy="354558"/>
            <a:chOff x="-35853975" y="2631825"/>
            <a:chExt cx="293800" cy="292250"/>
          </a:xfrm>
        </p:grpSpPr>
        <p:sp>
          <p:nvSpPr>
            <p:cNvPr id="11659" name="Google Shape;11659;p14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14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14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14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14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143"/>
          <p:cNvGrpSpPr/>
          <p:nvPr/>
        </p:nvGrpSpPr>
        <p:grpSpPr>
          <a:xfrm>
            <a:off x="3089562" y="1307714"/>
            <a:ext cx="353587" cy="353587"/>
            <a:chOff x="-34032200" y="1916675"/>
            <a:chExt cx="291450" cy="291450"/>
          </a:xfrm>
        </p:grpSpPr>
        <p:sp>
          <p:nvSpPr>
            <p:cNvPr id="11665" name="Google Shape;11665;p14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14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14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14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9" name="Google Shape;11669;p143"/>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70" name="Google Shape;11670;p143"/>
          <p:cNvGrpSpPr/>
          <p:nvPr/>
        </p:nvGrpSpPr>
        <p:grpSpPr>
          <a:xfrm>
            <a:off x="3089092" y="2220821"/>
            <a:ext cx="354527" cy="354558"/>
            <a:chOff x="-34032200" y="2634975"/>
            <a:chExt cx="292225" cy="292250"/>
          </a:xfrm>
        </p:grpSpPr>
        <p:sp>
          <p:nvSpPr>
            <p:cNvPr id="11671" name="Google Shape;11671;p14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14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14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4" name="Google Shape;11674;p143"/>
          <p:cNvGrpSpPr/>
          <p:nvPr/>
        </p:nvGrpSpPr>
        <p:grpSpPr>
          <a:xfrm>
            <a:off x="1739487" y="2687069"/>
            <a:ext cx="358379" cy="354527"/>
            <a:chOff x="-32245875" y="1938725"/>
            <a:chExt cx="295400" cy="292225"/>
          </a:xfrm>
        </p:grpSpPr>
        <p:sp>
          <p:nvSpPr>
            <p:cNvPr id="11675" name="Google Shape;11675;p14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14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14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143"/>
          <p:cNvGrpSpPr/>
          <p:nvPr/>
        </p:nvGrpSpPr>
        <p:grpSpPr>
          <a:xfrm>
            <a:off x="1736150" y="3156468"/>
            <a:ext cx="365052" cy="352162"/>
            <a:chOff x="-32243500" y="2299850"/>
            <a:chExt cx="300900" cy="290275"/>
          </a:xfrm>
        </p:grpSpPr>
        <p:sp>
          <p:nvSpPr>
            <p:cNvPr id="11679" name="Google Shape;11679;p14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14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1" name="Google Shape;11681;p143"/>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2" name="Google Shape;11682;p143"/>
          <p:cNvGrpSpPr/>
          <p:nvPr/>
        </p:nvGrpSpPr>
        <p:grpSpPr>
          <a:xfrm>
            <a:off x="1299432" y="1306759"/>
            <a:ext cx="354527" cy="355498"/>
            <a:chOff x="-35495600" y="1912725"/>
            <a:chExt cx="292225" cy="293025"/>
          </a:xfrm>
        </p:grpSpPr>
        <p:sp>
          <p:nvSpPr>
            <p:cNvPr id="11683" name="Google Shape;11683;p14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14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14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6" name="Google Shape;11686;p143"/>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7" name="Google Shape;11687;p143"/>
          <p:cNvGrpSpPr/>
          <p:nvPr/>
        </p:nvGrpSpPr>
        <p:grpSpPr>
          <a:xfrm>
            <a:off x="1299432" y="2221307"/>
            <a:ext cx="354527" cy="353587"/>
            <a:chOff x="-35495600" y="2631825"/>
            <a:chExt cx="292225" cy="291450"/>
          </a:xfrm>
        </p:grpSpPr>
        <p:sp>
          <p:nvSpPr>
            <p:cNvPr id="11688" name="Google Shape;11688;p14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14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14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14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2" name="Google Shape;11692;p143"/>
          <p:cNvGrpSpPr/>
          <p:nvPr/>
        </p:nvGrpSpPr>
        <p:grpSpPr>
          <a:xfrm>
            <a:off x="3537081" y="1307714"/>
            <a:ext cx="353587" cy="353587"/>
            <a:chOff x="-33673825" y="1916675"/>
            <a:chExt cx="291450" cy="291450"/>
          </a:xfrm>
        </p:grpSpPr>
        <p:sp>
          <p:nvSpPr>
            <p:cNvPr id="11693" name="Google Shape;11693;p14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14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14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14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7" name="Google Shape;11697;p143"/>
          <p:cNvGrpSpPr/>
          <p:nvPr/>
        </p:nvGrpSpPr>
        <p:grpSpPr>
          <a:xfrm>
            <a:off x="3534700" y="1765295"/>
            <a:ext cx="358349" cy="355468"/>
            <a:chOff x="-33676975" y="2275050"/>
            <a:chExt cx="295375" cy="293000"/>
          </a:xfrm>
        </p:grpSpPr>
        <p:sp>
          <p:nvSpPr>
            <p:cNvPr id="11698" name="Google Shape;11698;p14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14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14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143"/>
          <p:cNvGrpSpPr/>
          <p:nvPr/>
        </p:nvGrpSpPr>
        <p:grpSpPr>
          <a:xfrm>
            <a:off x="3537081" y="2220594"/>
            <a:ext cx="353587" cy="355013"/>
            <a:chOff x="-33673825" y="2634975"/>
            <a:chExt cx="291450" cy="292625"/>
          </a:xfrm>
        </p:grpSpPr>
        <p:sp>
          <p:nvSpPr>
            <p:cNvPr id="11702" name="Google Shape;11702;p14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14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4" name="Google Shape;11704;p143"/>
          <p:cNvGrpSpPr/>
          <p:nvPr/>
        </p:nvGrpSpPr>
        <p:grpSpPr>
          <a:xfrm>
            <a:off x="2205089" y="2687509"/>
            <a:ext cx="329687" cy="353648"/>
            <a:chOff x="-31874100" y="1939525"/>
            <a:chExt cx="271750" cy="291500"/>
          </a:xfrm>
        </p:grpSpPr>
        <p:sp>
          <p:nvSpPr>
            <p:cNvPr id="11705" name="Google Shape;11705;p14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14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7" name="Google Shape;11707;p143"/>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8" name="Google Shape;11708;p143"/>
          <p:cNvGrpSpPr/>
          <p:nvPr/>
        </p:nvGrpSpPr>
        <p:grpSpPr>
          <a:xfrm>
            <a:off x="2186451" y="3616531"/>
            <a:ext cx="366963" cy="352768"/>
            <a:chOff x="-31889075" y="2658950"/>
            <a:chExt cx="302475" cy="290775"/>
          </a:xfrm>
        </p:grpSpPr>
        <p:sp>
          <p:nvSpPr>
            <p:cNvPr id="11709" name="Google Shape;11709;p14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14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11" name="Google Shape;11711;p143"/>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2" name="Google Shape;11712;p143"/>
          <p:cNvGrpSpPr/>
          <p:nvPr/>
        </p:nvGrpSpPr>
        <p:grpSpPr>
          <a:xfrm>
            <a:off x="1747421" y="1306759"/>
            <a:ext cx="354527" cy="355498"/>
            <a:chOff x="-35136450" y="1912725"/>
            <a:chExt cx="292225" cy="293025"/>
          </a:xfrm>
        </p:grpSpPr>
        <p:sp>
          <p:nvSpPr>
            <p:cNvPr id="11713" name="Google Shape;11713;p14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14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14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6" name="Google Shape;11716;p143"/>
          <p:cNvGrpSpPr/>
          <p:nvPr/>
        </p:nvGrpSpPr>
        <p:grpSpPr>
          <a:xfrm>
            <a:off x="1747891" y="1765978"/>
            <a:ext cx="353587" cy="354103"/>
            <a:chOff x="-35134875" y="2272675"/>
            <a:chExt cx="291450" cy="291875"/>
          </a:xfrm>
        </p:grpSpPr>
        <p:sp>
          <p:nvSpPr>
            <p:cNvPr id="11717" name="Google Shape;11717;p14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14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14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14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1" name="Google Shape;11721;p143"/>
          <p:cNvGrpSpPr/>
          <p:nvPr/>
        </p:nvGrpSpPr>
        <p:grpSpPr>
          <a:xfrm>
            <a:off x="1789458" y="2221307"/>
            <a:ext cx="270453" cy="353587"/>
            <a:chOff x="-35101800" y="2631050"/>
            <a:chExt cx="222925" cy="291450"/>
          </a:xfrm>
        </p:grpSpPr>
        <p:sp>
          <p:nvSpPr>
            <p:cNvPr id="11722" name="Google Shape;11722;p14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14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14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14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6" name="Google Shape;11726;p143"/>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7" name="Google Shape;11727;p143"/>
          <p:cNvGrpSpPr/>
          <p:nvPr/>
        </p:nvGrpSpPr>
        <p:grpSpPr>
          <a:xfrm>
            <a:off x="3977510" y="1765295"/>
            <a:ext cx="353587" cy="355468"/>
            <a:chOff x="-33314675" y="2275050"/>
            <a:chExt cx="291450" cy="293000"/>
          </a:xfrm>
        </p:grpSpPr>
        <p:sp>
          <p:nvSpPr>
            <p:cNvPr id="11728" name="Google Shape;11728;p14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14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14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1" name="Google Shape;11731;p143"/>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2" name="Google Shape;11732;p143"/>
          <p:cNvGrpSpPr/>
          <p:nvPr/>
        </p:nvGrpSpPr>
        <p:grpSpPr>
          <a:xfrm>
            <a:off x="2639701" y="2687555"/>
            <a:ext cx="353587" cy="353557"/>
            <a:chOff x="-31523625" y="1939525"/>
            <a:chExt cx="291450" cy="291425"/>
          </a:xfrm>
        </p:grpSpPr>
        <p:sp>
          <p:nvSpPr>
            <p:cNvPr id="11733" name="Google Shape;11733;p14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14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14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14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14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14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14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14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14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14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14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4" name="Google Shape;11744;p143"/>
          <p:cNvGrpSpPr/>
          <p:nvPr/>
        </p:nvGrpSpPr>
        <p:grpSpPr>
          <a:xfrm>
            <a:off x="2638746" y="3155755"/>
            <a:ext cx="355498" cy="353587"/>
            <a:chOff x="-31523625" y="2298675"/>
            <a:chExt cx="293025" cy="291450"/>
          </a:xfrm>
        </p:grpSpPr>
        <p:sp>
          <p:nvSpPr>
            <p:cNvPr id="11745" name="Google Shape;11745;p14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14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14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8" name="Google Shape;11748;p143"/>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143"/>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0" name="Google Shape;11750;p143"/>
          <p:cNvGrpSpPr/>
          <p:nvPr/>
        </p:nvGrpSpPr>
        <p:grpSpPr>
          <a:xfrm>
            <a:off x="2205934" y="1307729"/>
            <a:ext cx="331598" cy="353557"/>
            <a:chOff x="-34767825" y="1914325"/>
            <a:chExt cx="273325" cy="291425"/>
          </a:xfrm>
        </p:grpSpPr>
        <p:sp>
          <p:nvSpPr>
            <p:cNvPr id="11751" name="Google Shape;11751;p14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14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14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4" name="Google Shape;11754;p143"/>
          <p:cNvGrpSpPr/>
          <p:nvPr/>
        </p:nvGrpSpPr>
        <p:grpSpPr>
          <a:xfrm>
            <a:off x="2193513" y="1765280"/>
            <a:ext cx="356438" cy="355498"/>
            <a:chOff x="-34778075" y="2272675"/>
            <a:chExt cx="293800" cy="293025"/>
          </a:xfrm>
        </p:grpSpPr>
        <p:sp>
          <p:nvSpPr>
            <p:cNvPr id="11755" name="Google Shape;11755;p14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14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14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8" name="Google Shape;11758;p143"/>
          <p:cNvGrpSpPr/>
          <p:nvPr/>
        </p:nvGrpSpPr>
        <p:grpSpPr>
          <a:xfrm>
            <a:off x="2194939" y="2221307"/>
            <a:ext cx="353587" cy="353587"/>
            <a:chOff x="-34776500" y="2631825"/>
            <a:chExt cx="291450" cy="291450"/>
          </a:xfrm>
        </p:grpSpPr>
        <p:sp>
          <p:nvSpPr>
            <p:cNvPr id="11759" name="Google Shape;11759;p14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14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14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143"/>
          <p:cNvGrpSpPr/>
          <p:nvPr/>
        </p:nvGrpSpPr>
        <p:grpSpPr>
          <a:xfrm>
            <a:off x="853628" y="2685160"/>
            <a:ext cx="354527" cy="358349"/>
            <a:chOff x="-32956300" y="1915900"/>
            <a:chExt cx="292225" cy="295375"/>
          </a:xfrm>
        </p:grpSpPr>
        <p:sp>
          <p:nvSpPr>
            <p:cNvPr id="11763" name="Google Shape;11763;p14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14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5" name="Google Shape;11765;p143"/>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143"/>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7" name="Google Shape;11767;p143"/>
          <p:cNvGrpSpPr/>
          <p:nvPr/>
        </p:nvGrpSpPr>
        <p:grpSpPr>
          <a:xfrm>
            <a:off x="3081101" y="2687555"/>
            <a:ext cx="356438" cy="353557"/>
            <a:chOff x="-31166825" y="1939525"/>
            <a:chExt cx="293800" cy="291425"/>
          </a:xfrm>
        </p:grpSpPr>
        <p:sp>
          <p:nvSpPr>
            <p:cNvPr id="11768" name="Google Shape;11768;p14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14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14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14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14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14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14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14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14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14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14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143"/>
          <p:cNvGrpSpPr/>
          <p:nvPr/>
        </p:nvGrpSpPr>
        <p:grpSpPr>
          <a:xfrm>
            <a:off x="3082057" y="3155482"/>
            <a:ext cx="354527" cy="354133"/>
            <a:chOff x="-31165250" y="2298675"/>
            <a:chExt cx="292225" cy="291900"/>
          </a:xfrm>
        </p:grpSpPr>
        <p:sp>
          <p:nvSpPr>
            <p:cNvPr id="11780" name="Google Shape;11780;p14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14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14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3" name="Google Shape;11783;p143"/>
          <p:cNvGrpSpPr/>
          <p:nvPr/>
        </p:nvGrpSpPr>
        <p:grpSpPr>
          <a:xfrm>
            <a:off x="3082542" y="3616136"/>
            <a:ext cx="353557" cy="353557"/>
            <a:chOff x="-31164450" y="2657050"/>
            <a:chExt cx="291425" cy="291425"/>
          </a:xfrm>
        </p:grpSpPr>
        <p:sp>
          <p:nvSpPr>
            <p:cNvPr id="11784" name="Google Shape;11784;p14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14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14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14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8" name="Google Shape;11788;p143"/>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9" name="Google Shape;11789;p143"/>
          <p:cNvGrpSpPr/>
          <p:nvPr/>
        </p:nvGrpSpPr>
        <p:grpSpPr>
          <a:xfrm>
            <a:off x="2632987" y="1307366"/>
            <a:ext cx="358349" cy="354285"/>
            <a:chOff x="-34421275" y="1912725"/>
            <a:chExt cx="295375" cy="292025"/>
          </a:xfrm>
        </p:grpSpPr>
        <p:sp>
          <p:nvSpPr>
            <p:cNvPr id="11790" name="Google Shape;11790;p14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14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143"/>
          <p:cNvGrpSpPr/>
          <p:nvPr/>
        </p:nvGrpSpPr>
        <p:grpSpPr>
          <a:xfrm>
            <a:off x="2632032" y="1765280"/>
            <a:ext cx="360260" cy="355498"/>
            <a:chOff x="-34418125" y="2271100"/>
            <a:chExt cx="296950" cy="293025"/>
          </a:xfrm>
        </p:grpSpPr>
        <p:sp>
          <p:nvSpPr>
            <p:cNvPr id="11793" name="Google Shape;11793;p14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14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14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14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14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143"/>
          <p:cNvGrpSpPr/>
          <p:nvPr/>
        </p:nvGrpSpPr>
        <p:grpSpPr>
          <a:xfrm>
            <a:off x="2632987" y="2221307"/>
            <a:ext cx="358349" cy="353587"/>
            <a:chOff x="-34421275" y="2631050"/>
            <a:chExt cx="295375" cy="291450"/>
          </a:xfrm>
        </p:grpSpPr>
        <p:sp>
          <p:nvSpPr>
            <p:cNvPr id="11799" name="Google Shape;11799;p14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14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14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14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3" name="Google Shape;11803;p143"/>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143"/>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143"/>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6" name="Google Shape;11806;p143"/>
          <p:cNvGrpSpPr/>
          <p:nvPr/>
        </p:nvGrpSpPr>
        <p:grpSpPr>
          <a:xfrm>
            <a:off x="3537620" y="2688025"/>
            <a:ext cx="353587" cy="352617"/>
            <a:chOff x="-30805300" y="1938725"/>
            <a:chExt cx="291450" cy="290650"/>
          </a:xfrm>
        </p:grpSpPr>
        <p:sp>
          <p:nvSpPr>
            <p:cNvPr id="11807" name="Google Shape;11807;p14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14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9" name="Google Shape;11809;p143"/>
          <p:cNvGrpSpPr/>
          <p:nvPr/>
        </p:nvGrpSpPr>
        <p:grpSpPr>
          <a:xfrm>
            <a:off x="3538105" y="3155952"/>
            <a:ext cx="352617" cy="353193"/>
            <a:chOff x="-30805300" y="2298675"/>
            <a:chExt cx="290650" cy="291125"/>
          </a:xfrm>
        </p:grpSpPr>
        <p:sp>
          <p:nvSpPr>
            <p:cNvPr id="11810" name="Google Shape;11810;p14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14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14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14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143"/>
          <p:cNvGrpSpPr/>
          <p:nvPr/>
        </p:nvGrpSpPr>
        <p:grpSpPr>
          <a:xfrm>
            <a:off x="3537635" y="3616136"/>
            <a:ext cx="353557" cy="353557"/>
            <a:chOff x="-30806075" y="2657050"/>
            <a:chExt cx="291425" cy="291425"/>
          </a:xfrm>
        </p:grpSpPr>
        <p:sp>
          <p:nvSpPr>
            <p:cNvPr id="11815" name="Google Shape;11815;p14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14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14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143"/>
          <p:cNvGrpSpPr/>
          <p:nvPr/>
        </p:nvGrpSpPr>
        <p:grpSpPr>
          <a:xfrm>
            <a:off x="2639681" y="4073943"/>
            <a:ext cx="353557" cy="353557"/>
            <a:chOff x="-30064925" y="2332550"/>
            <a:chExt cx="291425" cy="291425"/>
          </a:xfrm>
        </p:grpSpPr>
        <p:sp>
          <p:nvSpPr>
            <p:cNvPr id="11819" name="Google Shape;11819;p14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14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14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2" name="Google Shape;11822;p143"/>
          <p:cNvGrpSpPr/>
          <p:nvPr/>
        </p:nvGrpSpPr>
        <p:grpSpPr>
          <a:xfrm>
            <a:off x="3983068" y="2683443"/>
            <a:ext cx="348855" cy="347879"/>
            <a:chOff x="2821450" y="2957850"/>
            <a:chExt cx="259275" cy="258550"/>
          </a:xfrm>
        </p:grpSpPr>
        <p:sp>
          <p:nvSpPr>
            <p:cNvPr id="11823" name="Google Shape;11823;p14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14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14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sp>
      </p:grpSp>
      <p:grpSp>
        <p:nvGrpSpPr>
          <p:cNvPr id="11826" name="Google Shape;11826;p143"/>
          <p:cNvGrpSpPr/>
          <p:nvPr/>
        </p:nvGrpSpPr>
        <p:grpSpPr>
          <a:xfrm>
            <a:off x="4858100" y="1304461"/>
            <a:ext cx="361090" cy="361090"/>
            <a:chOff x="-57970450" y="1903275"/>
            <a:chExt cx="318225" cy="318225"/>
          </a:xfrm>
        </p:grpSpPr>
        <p:sp>
          <p:nvSpPr>
            <p:cNvPr id="11827" name="Google Shape;11827;p143"/>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143"/>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143"/>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143"/>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143"/>
          <p:cNvGrpSpPr/>
          <p:nvPr/>
        </p:nvGrpSpPr>
        <p:grpSpPr>
          <a:xfrm>
            <a:off x="4880000" y="1780418"/>
            <a:ext cx="317290" cy="359303"/>
            <a:chOff x="-57950750" y="2296300"/>
            <a:chExt cx="279625" cy="316650"/>
          </a:xfrm>
        </p:grpSpPr>
        <p:sp>
          <p:nvSpPr>
            <p:cNvPr id="11832" name="Google Shape;11832;p143"/>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143"/>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143"/>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143"/>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143"/>
          <p:cNvGrpSpPr/>
          <p:nvPr/>
        </p:nvGrpSpPr>
        <p:grpSpPr>
          <a:xfrm>
            <a:off x="4858214" y="2232094"/>
            <a:ext cx="360863" cy="360211"/>
            <a:chOff x="-57969675" y="2687750"/>
            <a:chExt cx="318025" cy="317450"/>
          </a:xfrm>
        </p:grpSpPr>
        <p:sp>
          <p:nvSpPr>
            <p:cNvPr id="11837" name="Google Shape;11837;p143"/>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143"/>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143"/>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143"/>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1" name="Google Shape;11841;p143"/>
          <p:cNvGrpSpPr/>
          <p:nvPr/>
        </p:nvGrpSpPr>
        <p:grpSpPr>
          <a:xfrm>
            <a:off x="7067397" y="1304461"/>
            <a:ext cx="363785" cy="361090"/>
            <a:chOff x="-56012425" y="1903275"/>
            <a:chExt cx="320600" cy="318225"/>
          </a:xfrm>
        </p:grpSpPr>
        <p:sp>
          <p:nvSpPr>
            <p:cNvPr id="11842" name="Google Shape;11842;p143"/>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143"/>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143"/>
          <p:cNvGrpSpPr/>
          <p:nvPr/>
        </p:nvGrpSpPr>
        <p:grpSpPr>
          <a:xfrm>
            <a:off x="7068290" y="1778631"/>
            <a:ext cx="361998" cy="361998"/>
            <a:chOff x="-56010850" y="2294725"/>
            <a:chExt cx="319025" cy="319025"/>
          </a:xfrm>
        </p:grpSpPr>
        <p:sp>
          <p:nvSpPr>
            <p:cNvPr id="11845" name="Google Shape;11845;p143"/>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143"/>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143"/>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143"/>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9" name="Google Shape;11849;p143"/>
          <p:cNvGrpSpPr/>
          <p:nvPr/>
        </p:nvGrpSpPr>
        <p:grpSpPr>
          <a:xfrm>
            <a:off x="7068305" y="2231215"/>
            <a:ext cx="361969" cy="361090"/>
            <a:chOff x="-56010050" y="2686975"/>
            <a:chExt cx="319000" cy="318225"/>
          </a:xfrm>
        </p:grpSpPr>
        <p:sp>
          <p:nvSpPr>
            <p:cNvPr id="11850" name="Google Shape;11850;p143"/>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143"/>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143"/>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143"/>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143"/>
          <p:cNvGrpSpPr/>
          <p:nvPr/>
        </p:nvGrpSpPr>
        <p:grpSpPr>
          <a:xfrm>
            <a:off x="5753801" y="2684124"/>
            <a:ext cx="361998" cy="361090"/>
            <a:chOff x="-54081175" y="1903275"/>
            <a:chExt cx="319025" cy="318225"/>
          </a:xfrm>
        </p:grpSpPr>
        <p:sp>
          <p:nvSpPr>
            <p:cNvPr id="11855" name="Google Shape;11855;p143"/>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143"/>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7" name="Google Shape;11857;p143"/>
          <p:cNvGrpSpPr/>
          <p:nvPr/>
        </p:nvGrpSpPr>
        <p:grpSpPr>
          <a:xfrm>
            <a:off x="5776154" y="3137587"/>
            <a:ext cx="317290" cy="360211"/>
            <a:chOff x="-54063050" y="2296300"/>
            <a:chExt cx="279625" cy="317450"/>
          </a:xfrm>
        </p:grpSpPr>
        <p:sp>
          <p:nvSpPr>
            <p:cNvPr id="11858" name="Google Shape;11858;p143"/>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143"/>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143"/>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143"/>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2" name="Google Shape;11862;p143"/>
          <p:cNvGrpSpPr/>
          <p:nvPr/>
        </p:nvGrpSpPr>
        <p:grpSpPr>
          <a:xfrm>
            <a:off x="5776154" y="3601649"/>
            <a:ext cx="317290" cy="361033"/>
            <a:chOff x="-54061475" y="2685450"/>
            <a:chExt cx="279625" cy="318175"/>
          </a:xfrm>
        </p:grpSpPr>
        <p:sp>
          <p:nvSpPr>
            <p:cNvPr id="11863" name="Google Shape;11863;p143"/>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143"/>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143"/>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143"/>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7" name="Google Shape;11867;p143"/>
          <p:cNvGrpSpPr/>
          <p:nvPr/>
        </p:nvGrpSpPr>
        <p:grpSpPr>
          <a:xfrm>
            <a:off x="8029690" y="2693967"/>
            <a:ext cx="275278" cy="361969"/>
            <a:chOff x="-52074300" y="1911950"/>
            <a:chExt cx="242600" cy="319000"/>
          </a:xfrm>
        </p:grpSpPr>
        <p:sp>
          <p:nvSpPr>
            <p:cNvPr id="11868" name="Google Shape;11868;p143"/>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143"/>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143"/>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143"/>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143"/>
          <p:cNvGrpSpPr/>
          <p:nvPr/>
        </p:nvGrpSpPr>
        <p:grpSpPr>
          <a:xfrm>
            <a:off x="5287689" y="1305369"/>
            <a:ext cx="361998" cy="361090"/>
            <a:chOff x="-57578225" y="1904075"/>
            <a:chExt cx="319025" cy="318225"/>
          </a:xfrm>
        </p:grpSpPr>
        <p:sp>
          <p:nvSpPr>
            <p:cNvPr id="11873" name="Google Shape;11873;p143"/>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143"/>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143"/>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143"/>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7" name="Google Shape;11877;p143"/>
          <p:cNvGrpSpPr/>
          <p:nvPr/>
        </p:nvGrpSpPr>
        <p:grpSpPr>
          <a:xfrm>
            <a:off x="5310042" y="1778631"/>
            <a:ext cx="317290" cy="361090"/>
            <a:chOff x="-57558525" y="2294725"/>
            <a:chExt cx="279625" cy="318225"/>
          </a:xfrm>
        </p:grpSpPr>
        <p:sp>
          <p:nvSpPr>
            <p:cNvPr id="11878" name="Google Shape;11878;p143"/>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143"/>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143"/>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143"/>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143"/>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3" name="Google Shape;11883;p143"/>
          <p:cNvGrpSpPr/>
          <p:nvPr/>
        </p:nvGrpSpPr>
        <p:grpSpPr>
          <a:xfrm>
            <a:off x="5285901" y="2231215"/>
            <a:ext cx="365572" cy="361969"/>
            <a:chOff x="-57579800" y="2686975"/>
            <a:chExt cx="322175" cy="319000"/>
          </a:xfrm>
        </p:grpSpPr>
        <p:sp>
          <p:nvSpPr>
            <p:cNvPr id="11884" name="Google Shape;11884;p143"/>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143"/>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143"/>
          <p:cNvGrpSpPr/>
          <p:nvPr/>
        </p:nvGrpSpPr>
        <p:grpSpPr>
          <a:xfrm>
            <a:off x="7510682" y="1778631"/>
            <a:ext cx="367359" cy="361090"/>
            <a:chOff x="-55620975" y="2294725"/>
            <a:chExt cx="323750" cy="318225"/>
          </a:xfrm>
        </p:grpSpPr>
        <p:sp>
          <p:nvSpPr>
            <p:cNvPr id="11887" name="Google Shape;11887;p143"/>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143"/>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143"/>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143"/>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143"/>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143"/>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143"/>
          <p:cNvGrpSpPr/>
          <p:nvPr/>
        </p:nvGrpSpPr>
        <p:grpSpPr>
          <a:xfrm>
            <a:off x="7512923" y="2231130"/>
            <a:ext cx="362877" cy="361175"/>
            <a:chOff x="-55620175" y="2686900"/>
            <a:chExt cx="319800" cy="318300"/>
          </a:xfrm>
        </p:grpSpPr>
        <p:sp>
          <p:nvSpPr>
            <p:cNvPr id="11894" name="Google Shape;11894;p143"/>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143"/>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143"/>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143"/>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143"/>
          <p:cNvGrpSpPr/>
          <p:nvPr/>
        </p:nvGrpSpPr>
        <p:grpSpPr>
          <a:xfrm>
            <a:off x="6198887" y="2684124"/>
            <a:ext cx="361969" cy="361090"/>
            <a:chOff x="-53690500" y="1903275"/>
            <a:chExt cx="319000" cy="318225"/>
          </a:xfrm>
        </p:grpSpPr>
        <p:sp>
          <p:nvSpPr>
            <p:cNvPr id="11899" name="Google Shape;11899;p143"/>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143"/>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143"/>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143"/>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3" name="Google Shape;11903;p143"/>
          <p:cNvGrpSpPr/>
          <p:nvPr/>
        </p:nvGrpSpPr>
        <p:grpSpPr>
          <a:xfrm>
            <a:off x="6221226" y="3137587"/>
            <a:ext cx="317290" cy="359303"/>
            <a:chOff x="-53670800" y="2296300"/>
            <a:chExt cx="279625" cy="316650"/>
          </a:xfrm>
        </p:grpSpPr>
        <p:sp>
          <p:nvSpPr>
            <p:cNvPr id="11904" name="Google Shape;11904;p143"/>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143"/>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143"/>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143"/>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143"/>
          <p:cNvGrpSpPr/>
          <p:nvPr/>
        </p:nvGrpSpPr>
        <p:grpSpPr>
          <a:xfrm>
            <a:off x="6198887" y="3602925"/>
            <a:ext cx="361969" cy="361544"/>
            <a:chOff x="-53690500" y="2686575"/>
            <a:chExt cx="319000" cy="318625"/>
          </a:xfrm>
        </p:grpSpPr>
        <p:sp>
          <p:nvSpPr>
            <p:cNvPr id="11909" name="Google Shape;11909;p143"/>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143"/>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143"/>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143"/>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143"/>
          <p:cNvGrpSpPr/>
          <p:nvPr/>
        </p:nvGrpSpPr>
        <p:grpSpPr>
          <a:xfrm>
            <a:off x="8008669" y="3145785"/>
            <a:ext cx="317319" cy="360948"/>
            <a:chOff x="-52092425" y="2303525"/>
            <a:chExt cx="279650" cy="318100"/>
          </a:xfrm>
        </p:grpSpPr>
        <p:sp>
          <p:nvSpPr>
            <p:cNvPr id="11914" name="Google Shape;11914;p143"/>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143"/>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143"/>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143"/>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143"/>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143"/>
          <p:cNvGrpSpPr/>
          <p:nvPr/>
        </p:nvGrpSpPr>
        <p:grpSpPr>
          <a:xfrm>
            <a:off x="5727728" y="1306249"/>
            <a:ext cx="363756" cy="361090"/>
            <a:chOff x="-57189125" y="1904850"/>
            <a:chExt cx="320575" cy="318225"/>
          </a:xfrm>
        </p:grpSpPr>
        <p:sp>
          <p:nvSpPr>
            <p:cNvPr id="11920" name="Google Shape;11920;p143"/>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143"/>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143"/>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143"/>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143"/>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5" name="Google Shape;11925;p143"/>
          <p:cNvGrpSpPr/>
          <p:nvPr/>
        </p:nvGrpSpPr>
        <p:grpSpPr>
          <a:xfrm>
            <a:off x="5728621" y="1800985"/>
            <a:ext cx="361969" cy="316411"/>
            <a:chOff x="-57187550" y="2314425"/>
            <a:chExt cx="319000" cy="278850"/>
          </a:xfrm>
        </p:grpSpPr>
        <p:sp>
          <p:nvSpPr>
            <p:cNvPr id="11926" name="Google Shape;11926;p143"/>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143"/>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143"/>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143"/>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143"/>
          <p:cNvGrpSpPr/>
          <p:nvPr/>
        </p:nvGrpSpPr>
        <p:grpSpPr>
          <a:xfrm>
            <a:off x="5745585" y="2230534"/>
            <a:ext cx="328042" cy="361771"/>
            <a:chOff x="-57172600" y="2686375"/>
            <a:chExt cx="289100" cy="318825"/>
          </a:xfrm>
        </p:grpSpPr>
        <p:sp>
          <p:nvSpPr>
            <p:cNvPr id="11931" name="Google Shape;11931;p143"/>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143"/>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143"/>
          <p:cNvGrpSpPr/>
          <p:nvPr/>
        </p:nvGrpSpPr>
        <p:grpSpPr>
          <a:xfrm>
            <a:off x="7958434" y="1304461"/>
            <a:ext cx="361090" cy="359303"/>
            <a:chOff x="-55225575" y="1903275"/>
            <a:chExt cx="318225" cy="316650"/>
          </a:xfrm>
        </p:grpSpPr>
        <p:sp>
          <p:nvSpPr>
            <p:cNvPr id="11934" name="Google Shape;11934;p143"/>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143"/>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143"/>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143"/>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143"/>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143"/>
          <p:cNvGrpSpPr/>
          <p:nvPr/>
        </p:nvGrpSpPr>
        <p:grpSpPr>
          <a:xfrm>
            <a:off x="7969611" y="1780418"/>
            <a:ext cx="338736" cy="359303"/>
            <a:chOff x="-55217700" y="2296300"/>
            <a:chExt cx="298525" cy="316650"/>
          </a:xfrm>
        </p:grpSpPr>
        <p:sp>
          <p:nvSpPr>
            <p:cNvPr id="11940" name="Google Shape;11940;p143"/>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143"/>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143"/>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143"/>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4" name="Google Shape;11944;p143"/>
          <p:cNvGrpSpPr/>
          <p:nvPr/>
        </p:nvGrpSpPr>
        <p:grpSpPr>
          <a:xfrm>
            <a:off x="7957541" y="2233002"/>
            <a:ext cx="362877" cy="359303"/>
            <a:chOff x="-55229525" y="2688550"/>
            <a:chExt cx="319800" cy="316650"/>
          </a:xfrm>
        </p:grpSpPr>
        <p:sp>
          <p:nvSpPr>
            <p:cNvPr id="11945" name="Google Shape;11945;p143"/>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143"/>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143"/>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143"/>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9" name="Google Shape;11949;p143"/>
          <p:cNvGrpSpPr/>
          <p:nvPr/>
        </p:nvGrpSpPr>
        <p:grpSpPr>
          <a:xfrm>
            <a:off x="6653760" y="2684124"/>
            <a:ext cx="338765" cy="361090"/>
            <a:chOff x="-53288825" y="1903275"/>
            <a:chExt cx="298550" cy="318225"/>
          </a:xfrm>
        </p:grpSpPr>
        <p:sp>
          <p:nvSpPr>
            <p:cNvPr id="11950" name="Google Shape;11950;p143"/>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143"/>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143"/>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3" name="Google Shape;11953;p143"/>
          <p:cNvGrpSpPr/>
          <p:nvPr/>
        </p:nvGrpSpPr>
        <p:grpSpPr>
          <a:xfrm>
            <a:off x="6642143" y="3135800"/>
            <a:ext cx="361998" cy="361090"/>
            <a:chOff x="-53299850" y="2294725"/>
            <a:chExt cx="319025" cy="318225"/>
          </a:xfrm>
        </p:grpSpPr>
        <p:sp>
          <p:nvSpPr>
            <p:cNvPr id="11954" name="Google Shape;11954;p143"/>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143"/>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6" name="Google Shape;11956;p143"/>
          <p:cNvGrpSpPr/>
          <p:nvPr/>
        </p:nvGrpSpPr>
        <p:grpSpPr>
          <a:xfrm>
            <a:off x="6664936" y="3604259"/>
            <a:ext cx="316411" cy="360211"/>
            <a:chOff x="-53278575" y="2687750"/>
            <a:chExt cx="278850" cy="317450"/>
          </a:xfrm>
        </p:grpSpPr>
        <p:sp>
          <p:nvSpPr>
            <p:cNvPr id="11957" name="Google Shape;11957;p143"/>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143"/>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143"/>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143"/>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1" name="Google Shape;11961;p143"/>
          <p:cNvGrpSpPr/>
          <p:nvPr/>
        </p:nvGrpSpPr>
        <p:grpSpPr>
          <a:xfrm>
            <a:off x="7986330" y="3603947"/>
            <a:ext cx="361998" cy="362310"/>
            <a:chOff x="-52101875" y="2687475"/>
            <a:chExt cx="319025" cy="319300"/>
          </a:xfrm>
        </p:grpSpPr>
        <p:sp>
          <p:nvSpPr>
            <p:cNvPr id="11962" name="Google Shape;11962;p143"/>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143"/>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143"/>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143"/>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6" name="Google Shape;11966;p143"/>
          <p:cNvGrpSpPr/>
          <p:nvPr/>
        </p:nvGrpSpPr>
        <p:grpSpPr>
          <a:xfrm>
            <a:off x="6201079" y="1305369"/>
            <a:ext cx="317290" cy="361090"/>
            <a:chOff x="-56774050" y="1904075"/>
            <a:chExt cx="279625" cy="318225"/>
          </a:xfrm>
        </p:grpSpPr>
        <p:sp>
          <p:nvSpPr>
            <p:cNvPr id="11967" name="Google Shape;11967;p143"/>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143"/>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9" name="Google Shape;11969;p143"/>
          <p:cNvGrpSpPr/>
          <p:nvPr/>
        </p:nvGrpSpPr>
        <p:grpSpPr>
          <a:xfrm>
            <a:off x="6201079" y="1778631"/>
            <a:ext cx="317290" cy="361090"/>
            <a:chOff x="-56774850" y="2294725"/>
            <a:chExt cx="279625" cy="318225"/>
          </a:xfrm>
        </p:grpSpPr>
        <p:sp>
          <p:nvSpPr>
            <p:cNvPr id="11970" name="Google Shape;11970;p143"/>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143"/>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143"/>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143"/>
          <p:cNvGrpSpPr/>
          <p:nvPr/>
        </p:nvGrpSpPr>
        <p:grpSpPr>
          <a:xfrm>
            <a:off x="6222086" y="2231215"/>
            <a:ext cx="275278" cy="360182"/>
            <a:chOff x="-56756725" y="2686975"/>
            <a:chExt cx="242600" cy="317425"/>
          </a:xfrm>
        </p:grpSpPr>
        <p:sp>
          <p:nvSpPr>
            <p:cNvPr id="11974" name="Google Shape;11974;p143"/>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143"/>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143"/>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7" name="Google Shape;11977;p143"/>
          <p:cNvGrpSpPr/>
          <p:nvPr/>
        </p:nvGrpSpPr>
        <p:grpSpPr>
          <a:xfrm>
            <a:off x="4870518" y="2684124"/>
            <a:ext cx="337346" cy="361998"/>
            <a:chOff x="-54826975" y="1903275"/>
            <a:chExt cx="297300" cy="319025"/>
          </a:xfrm>
        </p:grpSpPr>
        <p:sp>
          <p:nvSpPr>
            <p:cNvPr id="11978" name="Google Shape;11978;p143"/>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143"/>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143"/>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1" name="Google Shape;11981;p143"/>
          <p:cNvGrpSpPr/>
          <p:nvPr/>
        </p:nvGrpSpPr>
        <p:grpSpPr>
          <a:xfrm>
            <a:off x="4858206" y="3137587"/>
            <a:ext cx="361969" cy="359274"/>
            <a:chOff x="-54836500" y="2296300"/>
            <a:chExt cx="319000" cy="316625"/>
          </a:xfrm>
        </p:grpSpPr>
        <p:sp>
          <p:nvSpPr>
            <p:cNvPr id="11982" name="Google Shape;11982;p143"/>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143"/>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143"/>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143"/>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143"/>
          <p:cNvGrpSpPr/>
          <p:nvPr/>
        </p:nvGrpSpPr>
        <p:grpSpPr>
          <a:xfrm>
            <a:off x="4879652" y="3604259"/>
            <a:ext cx="319078" cy="361090"/>
            <a:chOff x="-54817600" y="2687750"/>
            <a:chExt cx="281200" cy="318225"/>
          </a:xfrm>
        </p:grpSpPr>
        <p:sp>
          <p:nvSpPr>
            <p:cNvPr id="11987" name="Google Shape;11987;p143"/>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143"/>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143"/>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143"/>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143"/>
          <p:cNvGrpSpPr/>
          <p:nvPr/>
        </p:nvGrpSpPr>
        <p:grpSpPr>
          <a:xfrm>
            <a:off x="7110476" y="2684124"/>
            <a:ext cx="317290" cy="359303"/>
            <a:chOff x="-52887125" y="1903275"/>
            <a:chExt cx="279625" cy="316650"/>
          </a:xfrm>
        </p:grpSpPr>
        <p:sp>
          <p:nvSpPr>
            <p:cNvPr id="11992" name="Google Shape;11992;p143"/>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143"/>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143"/>
          <p:cNvGrpSpPr/>
          <p:nvPr/>
        </p:nvGrpSpPr>
        <p:grpSpPr>
          <a:xfrm>
            <a:off x="7089030" y="3134920"/>
            <a:ext cx="360182" cy="361969"/>
            <a:chOff x="-52906025" y="2293950"/>
            <a:chExt cx="317425" cy="319000"/>
          </a:xfrm>
        </p:grpSpPr>
        <p:sp>
          <p:nvSpPr>
            <p:cNvPr id="11995" name="Google Shape;11995;p143"/>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143"/>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143"/>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143"/>
          <p:cNvGrpSpPr/>
          <p:nvPr/>
        </p:nvGrpSpPr>
        <p:grpSpPr>
          <a:xfrm>
            <a:off x="7110476" y="3603379"/>
            <a:ext cx="317290" cy="361090"/>
            <a:chOff x="-52887125" y="2686975"/>
            <a:chExt cx="279625" cy="318225"/>
          </a:xfrm>
        </p:grpSpPr>
        <p:sp>
          <p:nvSpPr>
            <p:cNvPr id="11999" name="Google Shape;11999;p143"/>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143"/>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143"/>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143"/>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143"/>
          <p:cNvGrpSpPr/>
          <p:nvPr/>
        </p:nvGrpSpPr>
        <p:grpSpPr>
          <a:xfrm>
            <a:off x="6220848" y="4062998"/>
            <a:ext cx="318170" cy="359303"/>
            <a:chOff x="-51722225" y="1915100"/>
            <a:chExt cx="280400" cy="316650"/>
          </a:xfrm>
        </p:grpSpPr>
        <p:sp>
          <p:nvSpPr>
            <p:cNvPr id="12004" name="Google Shape;12004;p143"/>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143"/>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143"/>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143"/>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143"/>
          <p:cNvGrpSpPr/>
          <p:nvPr/>
        </p:nvGrpSpPr>
        <p:grpSpPr>
          <a:xfrm>
            <a:off x="6616678" y="1303695"/>
            <a:ext cx="370905" cy="360976"/>
            <a:chOff x="-56407800" y="1902600"/>
            <a:chExt cx="326875" cy="318125"/>
          </a:xfrm>
        </p:grpSpPr>
        <p:sp>
          <p:nvSpPr>
            <p:cNvPr id="12009" name="Google Shape;12009;p143"/>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143"/>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143"/>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143"/>
          <p:cNvGrpSpPr/>
          <p:nvPr/>
        </p:nvGrpSpPr>
        <p:grpSpPr>
          <a:xfrm>
            <a:off x="6622479" y="1790262"/>
            <a:ext cx="359303" cy="338736"/>
            <a:chOff x="-56401500" y="2304975"/>
            <a:chExt cx="316650" cy="298525"/>
          </a:xfrm>
        </p:grpSpPr>
        <p:sp>
          <p:nvSpPr>
            <p:cNvPr id="12013" name="Google Shape;12013;p143"/>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143"/>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143"/>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143"/>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143"/>
          <p:cNvGrpSpPr/>
          <p:nvPr/>
        </p:nvGrpSpPr>
        <p:grpSpPr>
          <a:xfrm>
            <a:off x="5328863" y="2682337"/>
            <a:ext cx="319985" cy="361090"/>
            <a:chOff x="-54426150" y="1901700"/>
            <a:chExt cx="282000" cy="318225"/>
          </a:xfrm>
        </p:grpSpPr>
        <p:sp>
          <p:nvSpPr>
            <p:cNvPr id="12018" name="Google Shape;12018;p143"/>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143"/>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143"/>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143"/>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143"/>
          <p:cNvGrpSpPr/>
          <p:nvPr/>
        </p:nvGrpSpPr>
        <p:grpSpPr>
          <a:xfrm>
            <a:off x="5328863" y="3135800"/>
            <a:ext cx="319985" cy="361998"/>
            <a:chOff x="-54426150" y="2294725"/>
            <a:chExt cx="282000" cy="319025"/>
          </a:xfrm>
        </p:grpSpPr>
        <p:sp>
          <p:nvSpPr>
            <p:cNvPr id="12023" name="Google Shape;12023;p143"/>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143"/>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143"/>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143"/>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143"/>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143"/>
          <p:cNvGrpSpPr/>
          <p:nvPr/>
        </p:nvGrpSpPr>
        <p:grpSpPr>
          <a:xfrm>
            <a:off x="5327076" y="3603379"/>
            <a:ext cx="323560" cy="361969"/>
            <a:chOff x="-54427725" y="2686975"/>
            <a:chExt cx="285150" cy="319000"/>
          </a:xfrm>
        </p:grpSpPr>
        <p:sp>
          <p:nvSpPr>
            <p:cNvPr id="12029" name="Google Shape;12029;p143"/>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143"/>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143"/>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143"/>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143"/>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4" name="Google Shape;12034;p143"/>
          <p:cNvGrpSpPr/>
          <p:nvPr/>
        </p:nvGrpSpPr>
        <p:grpSpPr>
          <a:xfrm>
            <a:off x="7533634" y="2684351"/>
            <a:ext cx="359303" cy="359984"/>
            <a:chOff x="-52513800" y="1903475"/>
            <a:chExt cx="316650" cy="317250"/>
          </a:xfrm>
        </p:grpSpPr>
        <p:sp>
          <p:nvSpPr>
            <p:cNvPr id="12035" name="Google Shape;12035;p143"/>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143"/>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7" name="Google Shape;12037;p143"/>
          <p:cNvGrpSpPr/>
          <p:nvPr/>
        </p:nvGrpSpPr>
        <p:grpSpPr>
          <a:xfrm>
            <a:off x="7543464" y="3136708"/>
            <a:ext cx="339644" cy="360182"/>
            <a:chOff x="-52505925" y="2295525"/>
            <a:chExt cx="299325" cy="317425"/>
          </a:xfrm>
        </p:grpSpPr>
        <p:sp>
          <p:nvSpPr>
            <p:cNvPr id="12038" name="Google Shape;12038;p143"/>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143"/>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143"/>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143"/>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2" name="Google Shape;12042;p143"/>
          <p:cNvGrpSpPr/>
          <p:nvPr/>
        </p:nvGrpSpPr>
        <p:grpSpPr>
          <a:xfrm>
            <a:off x="7554641" y="3603379"/>
            <a:ext cx="317290" cy="361090"/>
            <a:chOff x="-52494100" y="2686975"/>
            <a:chExt cx="279625" cy="318225"/>
          </a:xfrm>
        </p:grpSpPr>
        <p:sp>
          <p:nvSpPr>
            <p:cNvPr id="12043" name="Google Shape;12043;p143"/>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143"/>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143"/>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143"/>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143"/>
          <p:cNvGrpSpPr/>
          <p:nvPr/>
        </p:nvGrpSpPr>
        <p:grpSpPr>
          <a:xfrm>
            <a:off x="6665412" y="4064322"/>
            <a:ext cx="315503" cy="361090"/>
            <a:chOff x="-51708850" y="2305750"/>
            <a:chExt cx="278050" cy="318225"/>
          </a:xfrm>
        </p:grpSpPr>
        <p:sp>
          <p:nvSpPr>
            <p:cNvPr id="12048" name="Google Shape;12048;p143"/>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143"/>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143"/>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1" name="Google Shape;12051;p143"/>
          <p:cNvGrpSpPr/>
          <p:nvPr/>
        </p:nvGrpSpPr>
        <p:grpSpPr>
          <a:xfrm>
            <a:off x="7536807" y="1306109"/>
            <a:ext cx="319089" cy="362073"/>
            <a:chOff x="1044400" y="2917425"/>
            <a:chExt cx="248125" cy="281550"/>
          </a:xfrm>
        </p:grpSpPr>
        <p:sp>
          <p:nvSpPr>
            <p:cNvPr id="12052" name="Google Shape;12052;p143"/>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143"/>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143"/>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143"/>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143"/>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sp>
        <p:sp>
          <p:nvSpPr>
            <p:cNvPr id="12057" name="Google Shape;12057;p143"/>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sp>
        <p:sp>
          <p:nvSpPr>
            <p:cNvPr id="12058" name="Google Shape;12058;p143"/>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sp>
        <p:sp>
          <p:nvSpPr>
            <p:cNvPr id="12059" name="Google Shape;12059;p143"/>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143"/>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1" name="Google Shape;12061;p143"/>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105"/>
        <p:cNvGrpSpPr/>
        <p:nvPr/>
      </p:nvGrpSpPr>
      <p:grpSpPr>
        <a:xfrm>
          <a:off x="0" y="0"/>
          <a:ext cx="0" cy="0"/>
          <a:chOff x="0" y="0"/>
          <a:chExt cx="0" cy="0"/>
        </a:xfrm>
      </p:grpSpPr>
      <p:sp>
        <p:nvSpPr>
          <p:cNvPr id="1106" name="Google Shape;1106;p65"/>
          <p:cNvSpPr txBox="1">
            <a:spLocks noGrp="1"/>
          </p:cNvSpPr>
          <p:nvPr>
            <p:ph type="title"/>
          </p:nvPr>
        </p:nvSpPr>
        <p:spPr>
          <a:xfrm>
            <a:off x="388088" y="542260"/>
            <a:ext cx="8367823" cy="165757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t>The Continental Congress asked </a:t>
            </a:r>
            <a:r>
              <a:rPr lang="en-US" sz="2800" u="sng" dirty="0"/>
              <a:t>Thomas Jefferson AND four others</a:t>
            </a:r>
            <a:r>
              <a:rPr lang="en-US" sz="2800" dirty="0"/>
              <a:t> to write </a:t>
            </a:r>
            <a:r>
              <a:rPr lang="en-US" sz="2800" u="sng" dirty="0"/>
              <a:t>a declaration of independence</a:t>
            </a:r>
            <a:endParaRPr sz="2800" u="sng" dirty="0"/>
          </a:p>
        </p:txBody>
      </p:sp>
      <p:sp>
        <p:nvSpPr>
          <p:cNvPr id="1107" name="Google Shape;1107;p65"/>
          <p:cNvSpPr txBox="1">
            <a:spLocks noGrp="1"/>
          </p:cNvSpPr>
          <p:nvPr>
            <p:ph type="body" idx="1"/>
          </p:nvPr>
        </p:nvSpPr>
        <p:spPr>
          <a:xfrm>
            <a:off x="2968199" y="2199837"/>
            <a:ext cx="4144981" cy="1502463"/>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US" sz="2800" dirty="0"/>
              <a:t>Purpose: to declare WHY the colonies had to be independent from Britain</a:t>
            </a:r>
            <a:endParaRPr sz="28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06"/>
                                        </p:tgtEl>
                                        <p:attrNameLst>
                                          <p:attrName>style.visibility</p:attrName>
                                        </p:attrNameLst>
                                      </p:cBhvr>
                                      <p:to>
                                        <p:strVal val="visible"/>
                                      </p:to>
                                    </p:set>
                                    <p:animEffect transition="in" filter="fade">
                                      <p:cBhvr>
                                        <p:cTn id="7" dur="1000"/>
                                        <p:tgtEl>
                                          <p:spTgt spid="1106"/>
                                        </p:tgtEl>
                                      </p:cBhvr>
                                    </p:animEffect>
                                  </p:childTnLst>
                                </p:cTn>
                              </p:par>
                              <p:par>
                                <p:cTn id="8" presetID="10" presetClass="entr" presetSubtype="0" fill="hold" nodeType="withEffect">
                                  <p:stCondLst>
                                    <p:cond delay="0"/>
                                  </p:stCondLst>
                                  <p:childTnLst>
                                    <p:set>
                                      <p:cBhvr>
                                        <p:cTn id="9" dur="1" fill="hold">
                                          <p:stCondLst>
                                            <p:cond delay="0"/>
                                          </p:stCondLst>
                                        </p:cTn>
                                        <p:tgtEl>
                                          <p:spTgt spid="1107"/>
                                        </p:tgtEl>
                                        <p:attrNameLst>
                                          <p:attrName>style.visibility</p:attrName>
                                        </p:attrNameLst>
                                      </p:cBhvr>
                                      <p:to>
                                        <p:strVal val="visible"/>
                                      </p:to>
                                    </p:set>
                                    <p:animEffect transition="in" filter="fade">
                                      <p:cBhvr>
                                        <p:cTn id="10" dur="1000"/>
                                        <p:tgtEl>
                                          <p:spTgt spid="11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065"/>
        <p:cNvGrpSpPr/>
        <p:nvPr/>
      </p:nvGrpSpPr>
      <p:grpSpPr>
        <a:xfrm>
          <a:off x="0" y="0"/>
          <a:ext cx="0" cy="0"/>
          <a:chOff x="0" y="0"/>
          <a:chExt cx="0" cy="0"/>
        </a:xfrm>
      </p:grpSpPr>
      <p:sp>
        <p:nvSpPr>
          <p:cNvPr id="12066" name="Google Shape;12066;p144"/>
          <p:cNvSpPr txBox="1">
            <a:spLocks noGrp="1"/>
          </p:cNvSpPr>
          <p:nvPr>
            <p:ph type="title" idx="4294967295"/>
          </p:nvPr>
        </p:nvSpPr>
        <p:spPr>
          <a:xfrm>
            <a:off x="849675"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067" name="Google Shape;12067;p144"/>
          <p:cNvSpPr txBox="1">
            <a:spLocks noGrp="1"/>
          </p:cNvSpPr>
          <p:nvPr>
            <p:ph type="title" idx="4294967295"/>
          </p:nvPr>
        </p:nvSpPr>
        <p:spPr>
          <a:xfrm>
            <a:off x="4858400" y="7152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068" name="Google Shape;12068;p144"/>
          <p:cNvGrpSpPr/>
          <p:nvPr/>
        </p:nvGrpSpPr>
        <p:grpSpPr>
          <a:xfrm>
            <a:off x="889109" y="1303003"/>
            <a:ext cx="278288" cy="357036"/>
            <a:chOff x="-50489600" y="1947400"/>
            <a:chExt cx="233150" cy="299125"/>
          </a:xfrm>
        </p:grpSpPr>
        <p:sp>
          <p:nvSpPr>
            <p:cNvPr id="12069" name="Google Shape;12069;p144"/>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144"/>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144"/>
          <p:cNvGrpSpPr/>
          <p:nvPr/>
        </p:nvGrpSpPr>
        <p:grpSpPr>
          <a:xfrm>
            <a:off x="849616" y="1757960"/>
            <a:ext cx="357274" cy="358199"/>
            <a:chOff x="-50523475" y="2316000"/>
            <a:chExt cx="299325" cy="300100"/>
          </a:xfrm>
        </p:grpSpPr>
        <p:sp>
          <p:nvSpPr>
            <p:cNvPr id="12072" name="Google Shape;12072;p144"/>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144"/>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4" name="Google Shape;12074;p144"/>
          <p:cNvGrpSpPr/>
          <p:nvPr/>
        </p:nvGrpSpPr>
        <p:grpSpPr>
          <a:xfrm>
            <a:off x="848213" y="2207269"/>
            <a:ext cx="360079" cy="357304"/>
            <a:chOff x="-50524250" y="2686150"/>
            <a:chExt cx="301675" cy="299350"/>
          </a:xfrm>
        </p:grpSpPr>
        <p:sp>
          <p:nvSpPr>
            <p:cNvPr id="12075" name="Google Shape;12075;p144"/>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144"/>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144"/>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144"/>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144"/>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144"/>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144"/>
          <p:cNvGrpSpPr/>
          <p:nvPr/>
        </p:nvGrpSpPr>
        <p:grpSpPr>
          <a:xfrm>
            <a:off x="3070976" y="1333082"/>
            <a:ext cx="358199" cy="359154"/>
            <a:chOff x="-48633950" y="1972600"/>
            <a:chExt cx="300100" cy="300900"/>
          </a:xfrm>
        </p:grpSpPr>
        <p:sp>
          <p:nvSpPr>
            <p:cNvPr id="12082" name="Google Shape;12082;p144"/>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144"/>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144"/>
          <p:cNvGrpSpPr/>
          <p:nvPr/>
        </p:nvGrpSpPr>
        <p:grpSpPr>
          <a:xfrm>
            <a:off x="3070499" y="1788993"/>
            <a:ext cx="359154" cy="361004"/>
            <a:chOff x="-48634750" y="2342000"/>
            <a:chExt cx="300900" cy="302450"/>
          </a:xfrm>
        </p:grpSpPr>
        <p:sp>
          <p:nvSpPr>
            <p:cNvPr id="12085" name="Google Shape;12085;p144"/>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144"/>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144"/>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144"/>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144"/>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144"/>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144"/>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144"/>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3" name="Google Shape;12093;p144"/>
          <p:cNvGrpSpPr/>
          <p:nvPr/>
        </p:nvGrpSpPr>
        <p:grpSpPr>
          <a:xfrm>
            <a:off x="3071439" y="2237377"/>
            <a:ext cx="357274" cy="357274"/>
            <a:chOff x="-48633175" y="2711375"/>
            <a:chExt cx="299325" cy="299325"/>
          </a:xfrm>
        </p:grpSpPr>
        <p:sp>
          <p:nvSpPr>
            <p:cNvPr id="12094" name="Google Shape;12094;p144"/>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144"/>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144"/>
          <p:cNvGrpSpPr/>
          <p:nvPr/>
        </p:nvGrpSpPr>
        <p:grpSpPr>
          <a:xfrm>
            <a:off x="1757928" y="2689329"/>
            <a:ext cx="314006" cy="358229"/>
            <a:chOff x="-46753100" y="1965500"/>
            <a:chExt cx="263075" cy="300125"/>
          </a:xfrm>
        </p:grpSpPr>
        <p:sp>
          <p:nvSpPr>
            <p:cNvPr id="12097" name="Google Shape;12097;p144"/>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144"/>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9" name="Google Shape;12099;p144"/>
          <p:cNvGrpSpPr/>
          <p:nvPr/>
        </p:nvGrpSpPr>
        <p:grpSpPr>
          <a:xfrm>
            <a:off x="1735354" y="3156542"/>
            <a:ext cx="359154" cy="315916"/>
            <a:chOff x="-46772025" y="2350650"/>
            <a:chExt cx="300900" cy="264675"/>
          </a:xfrm>
        </p:grpSpPr>
        <p:sp>
          <p:nvSpPr>
            <p:cNvPr id="12100" name="Google Shape;12100;p144"/>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144"/>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2" name="Google Shape;12102;p144"/>
          <p:cNvGrpSpPr/>
          <p:nvPr/>
        </p:nvGrpSpPr>
        <p:grpSpPr>
          <a:xfrm>
            <a:off x="1735354" y="3590820"/>
            <a:ext cx="359154" cy="359154"/>
            <a:chOff x="-46772025" y="2701925"/>
            <a:chExt cx="300900" cy="300900"/>
          </a:xfrm>
        </p:grpSpPr>
        <p:sp>
          <p:nvSpPr>
            <p:cNvPr id="12103" name="Google Shape;12103;p144"/>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144"/>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05" name="Google Shape;12105;p144"/>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6" name="Google Shape;12106;p144"/>
          <p:cNvGrpSpPr/>
          <p:nvPr/>
        </p:nvGrpSpPr>
        <p:grpSpPr>
          <a:xfrm>
            <a:off x="1293035" y="1303928"/>
            <a:ext cx="358199" cy="359154"/>
            <a:chOff x="-50154075" y="1948175"/>
            <a:chExt cx="300100" cy="300900"/>
          </a:xfrm>
        </p:grpSpPr>
        <p:sp>
          <p:nvSpPr>
            <p:cNvPr id="12107" name="Google Shape;12107;p144"/>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144"/>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144"/>
          <p:cNvGrpSpPr/>
          <p:nvPr/>
        </p:nvGrpSpPr>
        <p:grpSpPr>
          <a:xfrm>
            <a:off x="1293035" y="1758885"/>
            <a:ext cx="358199" cy="358229"/>
            <a:chOff x="-50154850" y="2316775"/>
            <a:chExt cx="300100" cy="300125"/>
          </a:xfrm>
        </p:grpSpPr>
        <p:sp>
          <p:nvSpPr>
            <p:cNvPr id="12110" name="Google Shape;12110;p144"/>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144"/>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144"/>
          <p:cNvGrpSpPr/>
          <p:nvPr/>
        </p:nvGrpSpPr>
        <p:grpSpPr>
          <a:xfrm>
            <a:off x="1288813" y="2205896"/>
            <a:ext cx="366644" cy="356558"/>
            <a:chOff x="-50158000" y="2685000"/>
            <a:chExt cx="307175" cy="298725"/>
          </a:xfrm>
        </p:grpSpPr>
        <p:sp>
          <p:nvSpPr>
            <p:cNvPr id="12113" name="Google Shape;12113;p144"/>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144"/>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144"/>
          <p:cNvGrpSpPr/>
          <p:nvPr/>
        </p:nvGrpSpPr>
        <p:grpSpPr>
          <a:xfrm>
            <a:off x="3521599" y="1334007"/>
            <a:ext cx="361004" cy="358229"/>
            <a:chOff x="-48266125" y="1973375"/>
            <a:chExt cx="302450" cy="300125"/>
          </a:xfrm>
        </p:grpSpPr>
        <p:sp>
          <p:nvSpPr>
            <p:cNvPr id="12116" name="Google Shape;12116;p144"/>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144"/>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144"/>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144"/>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144"/>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144"/>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144"/>
          <p:cNvGrpSpPr/>
          <p:nvPr/>
        </p:nvGrpSpPr>
        <p:grpSpPr>
          <a:xfrm>
            <a:off x="3548844" y="1789769"/>
            <a:ext cx="306516" cy="358349"/>
            <a:chOff x="-48237000" y="2342650"/>
            <a:chExt cx="256800" cy="300225"/>
          </a:xfrm>
        </p:grpSpPr>
        <p:sp>
          <p:nvSpPr>
            <p:cNvPr id="12123" name="Google Shape;12123;p144"/>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144"/>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144"/>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144"/>
          <p:cNvGrpSpPr/>
          <p:nvPr/>
        </p:nvGrpSpPr>
        <p:grpSpPr>
          <a:xfrm>
            <a:off x="2180338" y="2690046"/>
            <a:ext cx="361034" cy="355633"/>
            <a:chOff x="-46404975" y="1966100"/>
            <a:chExt cx="302475" cy="297950"/>
          </a:xfrm>
        </p:grpSpPr>
        <p:sp>
          <p:nvSpPr>
            <p:cNvPr id="12127" name="Google Shape;12127;p144"/>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144"/>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144"/>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144"/>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1" name="Google Shape;12131;p144"/>
          <p:cNvGrpSpPr/>
          <p:nvPr/>
        </p:nvGrpSpPr>
        <p:grpSpPr>
          <a:xfrm>
            <a:off x="2181740" y="3135863"/>
            <a:ext cx="358229" cy="358199"/>
            <a:chOff x="-46401050" y="2333325"/>
            <a:chExt cx="300125" cy="300100"/>
          </a:xfrm>
        </p:grpSpPr>
        <p:sp>
          <p:nvSpPr>
            <p:cNvPr id="12132" name="Google Shape;12132;p144"/>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144"/>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144"/>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144"/>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6" name="Google Shape;12136;p144"/>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37" name="Google Shape;12137;p144"/>
          <p:cNvGrpSpPr/>
          <p:nvPr/>
        </p:nvGrpSpPr>
        <p:grpSpPr>
          <a:xfrm>
            <a:off x="3961830" y="3146218"/>
            <a:ext cx="359154" cy="359124"/>
            <a:chOff x="-44914800" y="2342000"/>
            <a:chExt cx="300900" cy="300875"/>
          </a:xfrm>
        </p:grpSpPr>
        <p:sp>
          <p:nvSpPr>
            <p:cNvPr id="12138" name="Google Shape;12138;p144"/>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144"/>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144"/>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41" name="Google Shape;12141;p144"/>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42" name="Google Shape;12142;p144"/>
          <p:cNvGrpSpPr/>
          <p:nvPr/>
        </p:nvGrpSpPr>
        <p:grpSpPr>
          <a:xfrm>
            <a:off x="1735816" y="1758736"/>
            <a:ext cx="359154" cy="357424"/>
            <a:chOff x="-49786250" y="2316650"/>
            <a:chExt cx="300900" cy="299450"/>
          </a:xfrm>
        </p:grpSpPr>
        <p:sp>
          <p:nvSpPr>
            <p:cNvPr id="12143" name="Google Shape;12143;p144"/>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144"/>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144"/>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144"/>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144"/>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144"/>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144"/>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50" name="Google Shape;12150;p144"/>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144"/>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2" name="Google Shape;12152;p144"/>
          <p:cNvGrpSpPr/>
          <p:nvPr/>
        </p:nvGrpSpPr>
        <p:grpSpPr>
          <a:xfrm>
            <a:off x="4033144" y="1788993"/>
            <a:ext cx="230365" cy="359124"/>
            <a:chOff x="-47842400" y="2342000"/>
            <a:chExt cx="193000" cy="300875"/>
          </a:xfrm>
        </p:grpSpPr>
        <p:sp>
          <p:nvSpPr>
            <p:cNvPr id="12153" name="Google Shape;12153;p144"/>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144"/>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144"/>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144"/>
          <p:cNvGrpSpPr/>
          <p:nvPr/>
        </p:nvGrpSpPr>
        <p:grpSpPr>
          <a:xfrm>
            <a:off x="3969212" y="2236452"/>
            <a:ext cx="358229" cy="359154"/>
            <a:chOff x="-47896750" y="2710600"/>
            <a:chExt cx="300125" cy="300900"/>
          </a:xfrm>
        </p:grpSpPr>
        <p:sp>
          <p:nvSpPr>
            <p:cNvPr id="12157" name="Google Shape;12157;p144"/>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144"/>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144"/>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144"/>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144"/>
          <p:cNvGrpSpPr/>
          <p:nvPr/>
        </p:nvGrpSpPr>
        <p:grpSpPr>
          <a:xfrm>
            <a:off x="2624852" y="2710009"/>
            <a:ext cx="359154" cy="314991"/>
            <a:chOff x="-46033225" y="1982825"/>
            <a:chExt cx="300900" cy="263900"/>
          </a:xfrm>
        </p:grpSpPr>
        <p:sp>
          <p:nvSpPr>
            <p:cNvPr id="12162" name="Google Shape;12162;p144"/>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144"/>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144"/>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5" name="Google Shape;12165;p144"/>
          <p:cNvGrpSpPr/>
          <p:nvPr/>
        </p:nvGrpSpPr>
        <p:grpSpPr>
          <a:xfrm>
            <a:off x="2621569" y="3137266"/>
            <a:ext cx="365719" cy="326151"/>
            <a:chOff x="-46034000" y="2334500"/>
            <a:chExt cx="306400" cy="273250"/>
          </a:xfrm>
        </p:grpSpPr>
        <p:sp>
          <p:nvSpPr>
            <p:cNvPr id="12166" name="Google Shape;12166;p144"/>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144"/>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144"/>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9" name="Google Shape;12169;p144"/>
          <p:cNvGrpSpPr/>
          <p:nvPr/>
        </p:nvGrpSpPr>
        <p:grpSpPr>
          <a:xfrm>
            <a:off x="2667627" y="3591655"/>
            <a:ext cx="273603" cy="356439"/>
            <a:chOff x="-45998575" y="2702625"/>
            <a:chExt cx="229225" cy="298625"/>
          </a:xfrm>
        </p:grpSpPr>
        <p:sp>
          <p:nvSpPr>
            <p:cNvPr id="12170" name="Google Shape;12170;p144"/>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144"/>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144"/>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144"/>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144"/>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144"/>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144"/>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77" name="Google Shape;12177;p144"/>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144"/>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144"/>
          <p:cNvGrpSpPr/>
          <p:nvPr/>
        </p:nvGrpSpPr>
        <p:grpSpPr>
          <a:xfrm>
            <a:off x="2203197" y="2205419"/>
            <a:ext cx="314961" cy="361034"/>
            <a:chOff x="-49398750" y="2684600"/>
            <a:chExt cx="263875" cy="302475"/>
          </a:xfrm>
        </p:grpSpPr>
        <p:sp>
          <p:nvSpPr>
            <p:cNvPr id="12180" name="Google Shape;12180;p144"/>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144"/>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144"/>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3" name="Google Shape;12183;p144"/>
          <p:cNvGrpSpPr/>
          <p:nvPr/>
        </p:nvGrpSpPr>
        <p:grpSpPr>
          <a:xfrm>
            <a:off x="873121" y="2699684"/>
            <a:ext cx="314006" cy="359154"/>
            <a:chOff x="-47509225" y="1974175"/>
            <a:chExt cx="263075" cy="300900"/>
          </a:xfrm>
        </p:grpSpPr>
        <p:sp>
          <p:nvSpPr>
            <p:cNvPr id="12184" name="Google Shape;12184;p144"/>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144"/>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144"/>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144"/>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144"/>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9" name="Google Shape;12189;p144"/>
          <p:cNvGrpSpPr/>
          <p:nvPr/>
        </p:nvGrpSpPr>
        <p:grpSpPr>
          <a:xfrm>
            <a:off x="849622" y="3146218"/>
            <a:ext cx="361004" cy="357961"/>
            <a:chOff x="-47529700" y="2342000"/>
            <a:chExt cx="302450" cy="299900"/>
          </a:xfrm>
        </p:grpSpPr>
        <p:sp>
          <p:nvSpPr>
            <p:cNvPr id="12190" name="Google Shape;12190;p144"/>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144"/>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2" name="Google Shape;12192;p144"/>
          <p:cNvGrpSpPr/>
          <p:nvPr/>
        </p:nvGrpSpPr>
        <p:grpSpPr>
          <a:xfrm>
            <a:off x="851025" y="3645367"/>
            <a:ext cx="358199" cy="272648"/>
            <a:chOff x="-47527350" y="2747625"/>
            <a:chExt cx="300100" cy="228425"/>
          </a:xfrm>
        </p:grpSpPr>
        <p:sp>
          <p:nvSpPr>
            <p:cNvPr id="12193" name="Google Shape;12193;p144"/>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144"/>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144"/>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144"/>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144"/>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144"/>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9" name="Google Shape;12199;p144"/>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0" name="Google Shape;12200;p144"/>
          <p:cNvGrpSpPr/>
          <p:nvPr/>
        </p:nvGrpSpPr>
        <p:grpSpPr>
          <a:xfrm>
            <a:off x="3073924" y="3158422"/>
            <a:ext cx="358229" cy="314961"/>
            <a:chOff x="-45664625" y="2352225"/>
            <a:chExt cx="300125" cy="263875"/>
          </a:xfrm>
        </p:grpSpPr>
        <p:sp>
          <p:nvSpPr>
            <p:cNvPr id="12201" name="Google Shape;12201;p144"/>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144"/>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144"/>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144"/>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144"/>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144"/>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144"/>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144"/>
          <p:cNvGrpSpPr/>
          <p:nvPr/>
        </p:nvGrpSpPr>
        <p:grpSpPr>
          <a:xfrm>
            <a:off x="3073103" y="3592401"/>
            <a:ext cx="359870" cy="357573"/>
            <a:chOff x="-45665400" y="2703250"/>
            <a:chExt cx="301500" cy="299575"/>
          </a:xfrm>
        </p:grpSpPr>
        <p:sp>
          <p:nvSpPr>
            <p:cNvPr id="12209" name="Google Shape;12209;p144"/>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144"/>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144"/>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144"/>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3" name="Google Shape;12213;p144"/>
          <p:cNvGrpSpPr/>
          <p:nvPr/>
        </p:nvGrpSpPr>
        <p:grpSpPr>
          <a:xfrm>
            <a:off x="2174760" y="4033337"/>
            <a:ext cx="359154" cy="360109"/>
            <a:chOff x="-44528075" y="1982825"/>
            <a:chExt cx="300900" cy="301700"/>
          </a:xfrm>
        </p:grpSpPr>
        <p:sp>
          <p:nvSpPr>
            <p:cNvPr id="12214" name="Google Shape;12214;p144"/>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144"/>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144"/>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144"/>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144"/>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144"/>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144"/>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1" name="Google Shape;12221;p144"/>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2" name="Google Shape;12222;p144"/>
          <p:cNvGrpSpPr/>
          <p:nvPr/>
        </p:nvGrpSpPr>
        <p:grpSpPr>
          <a:xfrm>
            <a:off x="2625923" y="1758885"/>
            <a:ext cx="358199" cy="358229"/>
            <a:chOff x="-49048250" y="2316775"/>
            <a:chExt cx="300100" cy="300125"/>
          </a:xfrm>
        </p:grpSpPr>
        <p:sp>
          <p:nvSpPr>
            <p:cNvPr id="12223" name="Google Shape;12223;p144"/>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144"/>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144"/>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144"/>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27" name="Google Shape;12227;p144"/>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28" name="Google Shape;12228;p144"/>
          <p:cNvGrpSpPr/>
          <p:nvPr/>
        </p:nvGrpSpPr>
        <p:grpSpPr>
          <a:xfrm>
            <a:off x="1290494" y="2699684"/>
            <a:ext cx="360109" cy="358199"/>
            <a:chOff x="-47160325" y="1974175"/>
            <a:chExt cx="301700" cy="300100"/>
          </a:xfrm>
        </p:grpSpPr>
        <p:sp>
          <p:nvSpPr>
            <p:cNvPr id="12229" name="Google Shape;12229;p144"/>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144"/>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1" name="Google Shape;12231;p144"/>
          <p:cNvGrpSpPr/>
          <p:nvPr/>
        </p:nvGrpSpPr>
        <p:grpSpPr>
          <a:xfrm>
            <a:off x="1290971" y="3146218"/>
            <a:ext cx="359154" cy="359124"/>
            <a:chOff x="-47159525" y="2342000"/>
            <a:chExt cx="300900" cy="300875"/>
          </a:xfrm>
        </p:grpSpPr>
        <p:sp>
          <p:nvSpPr>
            <p:cNvPr id="12232" name="Google Shape;12232;p144"/>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144"/>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144"/>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144"/>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144"/>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144"/>
          <p:cNvGrpSpPr/>
          <p:nvPr/>
        </p:nvGrpSpPr>
        <p:grpSpPr>
          <a:xfrm>
            <a:off x="1291448" y="3603054"/>
            <a:ext cx="358199" cy="359154"/>
            <a:chOff x="-47157950" y="2712175"/>
            <a:chExt cx="300100" cy="300900"/>
          </a:xfrm>
        </p:grpSpPr>
        <p:sp>
          <p:nvSpPr>
            <p:cNvPr id="12238" name="Google Shape;12238;p144"/>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144"/>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144"/>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144"/>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144"/>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144"/>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144"/>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144"/>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6" name="Google Shape;12246;p144"/>
          <p:cNvGrpSpPr/>
          <p:nvPr/>
        </p:nvGrpSpPr>
        <p:grpSpPr>
          <a:xfrm>
            <a:off x="3535175" y="3135863"/>
            <a:ext cx="315886" cy="358199"/>
            <a:chOff x="-45278675" y="2333325"/>
            <a:chExt cx="264650" cy="300100"/>
          </a:xfrm>
        </p:grpSpPr>
        <p:sp>
          <p:nvSpPr>
            <p:cNvPr id="12247" name="Google Shape;12247;p144"/>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144"/>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144"/>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144"/>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1" name="Google Shape;12251;p144"/>
          <p:cNvGrpSpPr/>
          <p:nvPr/>
        </p:nvGrpSpPr>
        <p:grpSpPr>
          <a:xfrm>
            <a:off x="3545500" y="3590820"/>
            <a:ext cx="295237" cy="358229"/>
            <a:chOff x="-45270025" y="2701925"/>
            <a:chExt cx="247350" cy="300125"/>
          </a:xfrm>
        </p:grpSpPr>
        <p:sp>
          <p:nvSpPr>
            <p:cNvPr id="12252" name="Google Shape;12252;p144"/>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144"/>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144"/>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144"/>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6" name="Google Shape;12256;p144"/>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7" name="Google Shape;12257;p144"/>
          <p:cNvGrpSpPr/>
          <p:nvPr/>
        </p:nvGrpSpPr>
        <p:grpSpPr>
          <a:xfrm>
            <a:off x="2209567" y="1743737"/>
            <a:ext cx="307444" cy="366556"/>
            <a:chOff x="2209567" y="1972337"/>
            <a:chExt cx="307444" cy="366556"/>
          </a:xfrm>
        </p:grpSpPr>
        <p:sp>
          <p:nvSpPr>
            <p:cNvPr id="12258" name="Google Shape;12258;p144"/>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144"/>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144"/>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144"/>
            <p:cNvGrpSpPr/>
            <p:nvPr/>
          </p:nvGrpSpPr>
          <p:grpSpPr>
            <a:xfrm>
              <a:off x="2209567" y="2078266"/>
              <a:ext cx="307444" cy="260626"/>
              <a:chOff x="1636184" y="2959225"/>
              <a:chExt cx="232666" cy="197250"/>
            </a:xfrm>
          </p:grpSpPr>
          <p:sp>
            <p:nvSpPr>
              <p:cNvPr id="12262" name="Google Shape;12262;p144"/>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144"/>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144"/>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sp>
          <p:sp>
            <p:nvSpPr>
              <p:cNvPr id="12265" name="Google Shape;12265;p144"/>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sp>
        </p:grpSp>
      </p:grpSp>
      <p:grpSp>
        <p:nvGrpSpPr>
          <p:cNvPr id="12266" name="Google Shape;12266;p144"/>
          <p:cNvGrpSpPr/>
          <p:nvPr/>
        </p:nvGrpSpPr>
        <p:grpSpPr>
          <a:xfrm>
            <a:off x="3577265" y="2235011"/>
            <a:ext cx="258542" cy="365154"/>
            <a:chOff x="-47300587" y="123275"/>
            <a:chExt cx="190975" cy="269725"/>
          </a:xfrm>
        </p:grpSpPr>
        <p:sp>
          <p:nvSpPr>
            <p:cNvPr id="12267" name="Google Shape;12267;p144"/>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144"/>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144"/>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144"/>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144"/>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2" name="Google Shape;12272;p144"/>
          <p:cNvGrpSpPr/>
          <p:nvPr/>
        </p:nvGrpSpPr>
        <p:grpSpPr>
          <a:xfrm>
            <a:off x="4870788" y="1304201"/>
            <a:ext cx="342328" cy="339793"/>
            <a:chOff x="-13966675" y="1639700"/>
            <a:chExt cx="354450" cy="351825"/>
          </a:xfrm>
        </p:grpSpPr>
        <p:sp>
          <p:nvSpPr>
            <p:cNvPr id="12273" name="Google Shape;12273;p14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14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14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14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14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8" name="Google Shape;12278;p144"/>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144"/>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0" name="Google Shape;12280;p144"/>
          <p:cNvGrpSpPr/>
          <p:nvPr/>
        </p:nvGrpSpPr>
        <p:grpSpPr>
          <a:xfrm>
            <a:off x="6667277" y="1303887"/>
            <a:ext cx="340034" cy="340420"/>
            <a:chOff x="-12199250" y="1662675"/>
            <a:chExt cx="352075" cy="352475"/>
          </a:xfrm>
        </p:grpSpPr>
        <p:sp>
          <p:nvSpPr>
            <p:cNvPr id="12281" name="Google Shape;12281;p14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14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14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144"/>
          <p:cNvGrpSpPr/>
          <p:nvPr/>
        </p:nvGrpSpPr>
        <p:grpSpPr>
          <a:xfrm>
            <a:off x="6666130" y="1710754"/>
            <a:ext cx="342328" cy="342328"/>
            <a:chOff x="-12199250" y="2096250"/>
            <a:chExt cx="354450" cy="354450"/>
          </a:xfrm>
        </p:grpSpPr>
        <p:sp>
          <p:nvSpPr>
            <p:cNvPr id="12285" name="Google Shape;12285;p14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14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7" name="Google Shape;12287;p144"/>
          <p:cNvGrpSpPr/>
          <p:nvPr/>
        </p:nvGrpSpPr>
        <p:grpSpPr>
          <a:xfrm>
            <a:off x="6667277" y="2119708"/>
            <a:ext cx="340034" cy="341579"/>
            <a:chOff x="-12199250" y="2530225"/>
            <a:chExt cx="352075" cy="353675"/>
          </a:xfrm>
        </p:grpSpPr>
        <p:sp>
          <p:nvSpPr>
            <p:cNvPr id="12288" name="Google Shape;12288;p14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14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14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14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2" name="Google Shape;12292;p144"/>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3" name="Google Shape;12293;p144"/>
          <p:cNvGrpSpPr/>
          <p:nvPr/>
        </p:nvGrpSpPr>
        <p:grpSpPr>
          <a:xfrm>
            <a:off x="4870788" y="2959488"/>
            <a:ext cx="342328" cy="339310"/>
            <a:chOff x="-10462550" y="2057650"/>
            <a:chExt cx="354450" cy="351325"/>
          </a:xfrm>
        </p:grpSpPr>
        <p:sp>
          <p:nvSpPr>
            <p:cNvPr id="12294" name="Google Shape;12294;p14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14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6" name="Google Shape;12296;p144"/>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97" name="Google Shape;12297;p144"/>
          <p:cNvGrpSpPr/>
          <p:nvPr/>
        </p:nvGrpSpPr>
        <p:grpSpPr>
          <a:xfrm>
            <a:off x="6649772" y="2551051"/>
            <a:ext cx="375044" cy="340541"/>
            <a:chOff x="-8692750" y="1622100"/>
            <a:chExt cx="388325" cy="352600"/>
          </a:xfrm>
        </p:grpSpPr>
        <p:sp>
          <p:nvSpPr>
            <p:cNvPr id="12298" name="Google Shape;12298;p14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14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0" name="Google Shape;12300;p144"/>
          <p:cNvGrpSpPr/>
          <p:nvPr/>
        </p:nvGrpSpPr>
        <p:grpSpPr>
          <a:xfrm>
            <a:off x="5304253" y="1303307"/>
            <a:ext cx="341555" cy="341579"/>
            <a:chOff x="-13529550" y="1639425"/>
            <a:chExt cx="353650" cy="353675"/>
          </a:xfrm>
        </p:grpSpPr>
        <p:sp>
          <p:nvSpPr>
            <p:cNvPr id="12301" name="Google Shape;12301;p14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14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14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14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14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14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14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14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144"/>
          <p:cNvGrpSpPr/>
          <p:nvPr/>
        </p:nvGrpSpPr>
        <p:grpSpPr>
          <a:xfrm>
            <a:off x="5303106" y="1711889"/>
            <a:ext cx="343849" cy="340058"/>
            <a:chOff x="-13531925" y="2075775"/>
            <a:chExt cx="356025" cy="352100"/>
          </a:xfrm>
        </p:grpSpPr>
        <p:sp>
          <p:nvSpPr>
            <p:cNvPr id="12310" name="Google Shape;12310;p14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14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2" name="Google Shape;12312;p144"/>
          <p:cNvGrpSpPr/>
          <p:nvPr/>
        </p:nvGrpSpPr>
        <p:grpSpPr>
          <a:xfrm>
            <a:off x="5304627" y="2120094"/>
            <a:ext cx="340807" cy="340807"/>
            <a:chOff x="-13528775" y="2507400"/>
            <a:chExt cx="352875" cy="352875"/>
          </a:xfrm>
        </p:grpSpPr>
        <p:sp>
          <p:nvSpPr>
            <p:cNvPr id="12313" name="Google Shape;12313;p14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14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14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16" name="Google Shape;12316;p144"/>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144"/>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18" name="Google Shape;12318;p144"/>
          <p:cNvGrpSpPr/>
          <p:nvPr/>
        </p:nvGrpSpPr>
        <p:grpSpPr>
          <a:xfrm>
            <a:off x="7140133" y="2119708"/>
            <a:ext cx="308090" cy="341579"/>
            <a:chOff x="-11747150" y="2530225"/>
            <a:chExt cx="319000" cy="353675"/>
          </a:xfrm>
        </p:grpSpPr>
        <p:sp>
          <p:nvSpPr>
            <p:cNvPr id="12319" name="Google Shape;12319;p14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14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144"/>
          <p:cNvGrpSpPr/>
          <p:nvPr/>
        </p:nvGrpSpPr>
        <p:grpSpPr>
          <a:xfrm>
            <a:off x="5304627" y="2550919"/>
            <a:ext cx="340807" cy="340807"/>
            <a:chOff x="-10027775" y="1622900"/>
            <a:chExt cx="352875" cy="352875"/>
          </a:xfrm>
        </p:grpSpPr>
        <p:sp>
          <p:nvSpPr>
            <p:cNvPr id="12322" name="Google Shape;12322;p14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14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14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14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14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14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8" name="Google Shape;12328;p144"/>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9" name="Google Shape;12329;p144"/>
          <p:cNvGrpSpPr/>
          <p:nvPr/>
        </p:nvGrpSpPr>
        <p:grpSpPr>
          <a:xfrm>
            <a:off x="8031595" y="2576583"/>
            <a:ext cx="322553" cy="342328"/>
            <a:chOff x="-10019125" y="2490075"/>
            <a:chExt cx="333975" cy="354450"/>
          </a:xfrm>
        </p:grpSpPr>
        <p:sp>
          <p:nvSpPr>
            <p:cNvPr id="12330" name="Google Shape;12330;p14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14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14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14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4" name="Google Shape;12334;p144"/>
          <p:cNvGrpSpPr/>
          <p:nvPr/>
        </p:nvGrpSpPr>
        <p:grpSpPr>
          <a:xfrm>
            <a:off x="6661180" y="2957593"/>
            <a:ext cx="352227" cy="343100"/>
            <a:chOff x="-8684100" y="2032450"/>
            <a:chExt cx="364700" cy="355250"/>
          </a:xfrm>
        </p:grpSpPr>
        <p:sp>
          <p:nvSpPr>
            <p:cNvPr id="12335" name="Google Shape;12335;p14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14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14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38" name="Google Shape;12338;p144"/>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9" name="Google Shape;12339;p144"/>
          <p:cNvGrpSpPr/>
          <p:nvPr/>
        </p:nvGrpSpPr>
        <p:grpSpPr>
          <a:xfrm>
            <a:off x="5752039" y="1711056"/>
            <a:ext cx="343849" cy="341724"/>
            <a:chOff x="-13095575" y="2073400"/>
            <a:chExt cx="356025" cy="353825"/>
          </a:xfrm>
        </p:grpSpPr>
        <p:sp>
          <p:nvSpPr>
            <p:cNvPr id="12340" name="Google Shape;12340;p14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14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14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14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14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14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14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14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8" name="Google Shape;12348;p144"/>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49" name="Google Shape;12349;p144"/>
          <p:cNvGrpSpPr/>
          <p:nvPr/>
        </p:nvGrpSpPr>
        <p:grpSpPr>
          <a:xfrm>
            <a:off x="7576787" y="1302885"/>
            <a:ext cx="343100" cy="342424"/>
            <a:chOff x="-11332875" y="1660700"/>
            <a:chExt cx="355250" cy="354550"/>
          </a:xfrm>
        </p:grpSpPr>
        <p:sp>
          <p:nvSpPr>
            <p:cNvPr id="12350" name="Google Shape;12350;p14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14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14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14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4" name="Google Shape;12354;p144"/>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144"/>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6" name="Google Shape;12356;p144"/>
          <p:cNvGrpSpPr/>
          <p:nvPr/>
        </p:nvGrpSpPr>
        <p:grpSpPr>
          <a:xfrm>
            <a:off x="5774096" y="2549397"/>
            <a:ext cx="299736" cy="343849"/>
            <a:chOff x="-9570950" y="1622100"/>
            <a:chExt cx="310350" cy="356025"/>
          </a:xfrm>
        </p:grpSpPr>
        <p:sp>
          <p:nvSpPr>
            <p:cNvPr id="12357" name="Google Shape;12357;p14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14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9" name="Google Shape;12359;p144"/>
          <p:cNvGrpSpPr/>
          <p:nvPr/>
        </p:nvGrpSpPr>
        <p:grpSpPr>
          <a:xfrm>
            <a:off x="5752800" y="2958353"/>
            <a:ext cx="342328" cy="341579"/>
            <a:chOff x="-9594575" y="2056875"/>
            <a:chExt cx="354450" cy="353675"/>
          </a:xfrm>
        </p:grpSpPr>
        <p:sp>
          <p:nvSpPr>
            <p:cNvPr id="12360" name="Google Shape;12360;p14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14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14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3" name="Google Shape;12363;p144"/>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4" name="Google Shape;12364;p144"/>
          <p:cNvGrpSpPr/>
          <p:nvPr/>
        </p:nvGrpSpPr>
        <p:grpSpPr>
          <a:xfrm>
            <a:off x="6208482" y="1303693"/>
            <a:ext cx="342328" cy="340807"/>
            <a:chOff x="-12661600" y="1640225"/>
            <a:chExt cx="354450" cy="352875"/>
          </a:xfrm>
        </p:grpSpPr>
        <p:sp>
          <p:nvSpPr>
            <p:cNvPr id="12365" name="Google Shape;12365;p14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14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14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8" name="Google Shape;12368;p144"/>
          <p:cNvGrpSpPr/>
          <p:nvPr/>
        </p:nvGrpSpPr>
        <p:grpSpPr>
          <a:xfrm>
            <a:off x="6208857" y="1732231"/>
            <a:ext cx="341579" cy="299374"/>
            <a:chOff x="-12660025" y="2096250"/>
            <a:chExt cx="353675" cy="309975"/>
          </a:xfrm>
        </p:grpSpPr>
        <p:sp>
          <p:nvSpPr>
            <p:cNvPr id="12369" name="Google Shape;12369;p14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14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14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14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14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14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5" name="Google Shape;12375;p144"/>
          <p:cNvGrpSpPr/>
          <p:nvPr/>
        </p:nvGrpSpPr>
        <p:grpSpPr>
          <a:xfrm>
            <a:off x="6207335" y="2119527"/>
            <a:ext cx="344622" cy="341941"/>
            <a:chOff x="-12663175" y="2506800"/>
            <a:chExt cx="356825" cy="354050"/>
          </a:xfrm>
        </p:grpSpPr>
        <p:sp>
          <p:nvSpPr>
            <p:cNvPr id="12376" name="Google Shape;12376;p14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14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14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14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144"/>
          <p:cNvGrpSpPr/>
          <p:nvPr/>
        </p:nvGrpSpPr>
        <p:grpSpPr>
          <a:xfrm>
            <a:off x="8022468" y="1303307"/>
            <a:ext cx="340807" cy="341579"/>
            <a:chOff x="-10896525" y="1663050"/>
            <a:chExt cx="352875" cy="353675"/>
          </a:xfrm>
        </p:grpSpPr>
        <p:sp>
          <p:nvSpPr>
            <p:cNvPr id="12381" name="Google Shape;12381;p14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14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3" name="Google Shape;12383;p144"/>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4" name="Google Shape;12384;p144"/>
          <p:cNvGrpSpPr/>
          <p:nvPr/>
        </p:nvGrpSpPr>
        <p:grpSpPr>
          <a:xfrm>
            <a:off x="8022082" y="2130742"/>
            <a:ext cx="341579" cy="319511"/>
            <a:chOff x="-10898100" y="2542050"/>
            <a:chExt cx="353675" cy="330825"/>
          </a:xfrm>
        </p:grpSpPr>
        <p:sp>
          <p:nvSpPr>
            <p:cNvPr id="12385" name="Google Shape;12385;p14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14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14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14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14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14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1" name="Google Shape;12391;p144"/>
          <p:cNvGrpSpPr/>
          <p:nvPr/>
        </p:nvGrpSpPr>
        <p:grpSpPr>
          <a:xfrm>
            <a:off x="6209617" y="2551607"/>
            <a:ext cx="340058" cy="339430"/>
            <a:chOff x="-9157450" y="1622750"/>
            <a:chExt cx="352100" cy="351450"/>
          </a:xfrm>
        </p:grpSpPr>
        <p:sp>
          <p:nvSpPr>
            <p:cNvPr id="12392" name="Google Shape;12392;p14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14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144"/>
          <p:cNvGrpSpPr/>
          <p:nvPr/>
        </p:nvGrpSpPr>
        <p:grpSpPr>
          <a:xfrm>
            <a:off x="6247658" y="2959874"/>
            <a:ext cx="263977" cy="338537"/>
            <a:chOff x="-9119650" y="2056875"/>
            <a:chExt cx="273325" cy="350525"/>
          </a:xfrm>
        </p:grpSpPr>
        <p:sp>
          <p:nvSpPr>
            <p:cNvPr id="12395" name="Google Shape;12395;p14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14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7" name="Google Shape;12397;p144"/>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144"/>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99" name="Google Shape;12399;p144"/>
          <p:cNvGrpSpPr/>
          <p:nvPr/>
        </p:nvGrpSpPr>
        <p:grpSpPr>
          <a:xfrm>
            <a:off x="7576790" y="2989279"/>
            <a:ext cx="343094" cy="341569"/>
            <a:chOff x="6001575" y="3119050"/>
            <a:chExt cx="315025" cy="313625"/>
          </a:xfrm>
        </p:grpSpPr>
        <p:sp>
          <p:nvSpPr>
            <p:cNvPr id="12400" name="Google Shape;12400;p14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14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05"/>
        <p:cNvGrpSpPr/>
        <p:nvPr/>
      </p:nvGrpSpPr>
      <p:grpSpPr>
        <a:xfrm>
          <a:off x="0" y="0"/>
          <a:ext cx="0" cy="0"/>
          <a:chOff x="0" y="0"/>
          <a:chExt cx="0" cy="0"/>
        </a:xfrm>
      </p:grpSpPr>
      <p:sp>
        <p:nvSpPr>
          <p:cNvPr id="12406" name="Google Shape;12406;p145"/>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7" name="Google Shape;12407;p145"/>
          <p:cNvGrpSpPr/>
          <p:nvPr/>
        </p:nvGrpSpPr>
        <p:grpSpPr>
          <a:xfrm>
            <a:off x="845233" y="2273195"/>
            <a:ext cx="476329" cy="476213"/>
            <a:chOff x="-21298675" y="2414425"/>
            <a:chExt cx="306400" cy="306325"/>
          </a:xfrm>
        </p:grpSpPr>
        <p:sp>
          <p:nvSpPr>
            <p:cNvPr id="12408" name="Google Shape;12408;p14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14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14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145"/>
          <p:cNvGrpSpPr/>
          <p:nvPr/>
        </p:nvGrpSpPr>
        <p:grpSpPr>
          <a:xfrm>
            <a:off x="844611" y="2865128"/>
            <a:ext cx="477573" cy="445432"/>
            <a:chOff x="-21299475" y="2798025"/>
            <a:chExt cx="307200" cy="286525"/>
          </a:xfrm>
        </p:grpSpPr>
        <p:sp>
          <p:nvSpPr>
            <p:cNvPr id="12412" name="Google Shape;12412;p14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14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14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14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14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14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14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14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14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14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14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14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4" name="Google Shape;12424;p145"/>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145"/>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145"/>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27" name="Google Shape;12427;p145"/>
          <p:cNvGrpSpPr/>
          <p:nvPr/>
        </p:nvGrpSpPr>
        <p:grpSpPr>
          <a:xfrm>
            <a:off x="6713966" y="1688917"/>
            <a:ext cx="413912" cy="472676"/>
            <a:chOff x="-17545650" y="2051350"/>
            <a:chExt cx="266250" cy="304050"/>
          </a:xfrm>
        </p:grpSpPr>
        <p:sp>
          <p:nvSpPr>
            <p:cNvPr id="12428" name="Google Shape;12428;p14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14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14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14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2" name="Google Shape;12432;p145"/>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33" name="Google Shape;12433;p145"/>
          <p:cNvGrpSpPr/>
          <p:nvPr/>
        </p:nvGrpSpPr>
        <p:grpSpPr>
          <a:xfrm>
            <a:off x="6684584" y="2865574"/>
            <a:ext cx="472676" cy="444538"/>
            <a:chOff x="-17565350" y="2809825"/>
            <a:chExt cx="304050" cy="285950"/>
          </a:xfrm>
        </p:grpSpPr>
        <p:sp>
          <p:nvSpPr>
            <p:cNvPr id="12434" name="Google Shape;12434;p14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14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14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14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14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9" name="Google Shape;12439;p145"/>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145"/>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145"/>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2" name="Google Shape;12442;p145"/>
          <p:cNvGrpSpPr/>
          <p:nvPr/>
        </p:nvGrpSpPr>
        <p:grpSpPr>
          <a:xfrm>
            <a:off x="1457493" y="2850904"/>
            <a:ext cx="416283" cy="473881"/>
            <a:chOff x="-20904875" y="2788575"/>
            <a:chExt cx="267775" cy="304825"/>
          </a:xfrm>
        </p:grpSpPr>
        <p:sp>
          <p:nvSpPr>
            <p:cNvPr id="12443" name="Google Shape;12443;p14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14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5" name="Google Shape;12445;p145"/>
          <p:cNvGrpSpPr/>
          <p:nvPr/>
        </p:nvGrpSpPr>
        <p:grpSpPr>
          <a:xfrm>
            <a:off x="4397908" y="2275564"/>
            <a:ext cx="360045" cy="471471"/>
            <a:chOff x="-19006700" y="2434925"/>
            <a:chExt cx="231600" cy="303275"/>
          </a:xfrm>
        </p:grpSpPr>
        <p:sp>
          <p:nvSpPr>
            <p:cNvPr id="12446" name="Google Shape;12446;p14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14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14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14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0" name="Google Shape;12450;p145"/>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145"/>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2" name="Google Shape;12452;p145"/>
          <p:cNvGrpSpPr/>
          <p:nvPr/>
        </p:nvGrpSpPr>
        <p:grpSpPr>
          <a:xfrm>
            <a:off x="7276507" y="2289051"/>
            <a:ext cx="473881" cy="444499"/>
            <a:chOff x="-17190425" y="2435725"/>
            <a:chExt cx="304825" cy="285925"/>
          </a:xfrm>
        </p:grpSpPr>
        <p:sp>
          <p:nvSpPr>
            <p:cNvPr id="12453" name="Google Shape;12453;p14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14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14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6" name="Google Shape;12456;p145"/>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7" name="Google Shape;12457;p145"/>
          <p:cNvGrpSpPr/>
          <p:nvPr/>
        </p:nvGrpSpPr>
        <p:grpSpPr>
          <a:xfrm>
            <a:off x="4931233" y="3444650"/>
            <a:ext cx="476329" cy="475086"/>
            <a:chOff x="-15719925" y="2416825"/>
            <a:chExt cx="306400" cy="305600"/>
          </a:xfrm>
        </p:grpSpPr>
        <p:sp>
          <p:nvSpPr>
            <p:cNvPr id="12458" name="Google Shape;12458;p14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14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14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61" name="Google Shape;12461;p14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145"/>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3" name="Google Shape;12463;p145"/>
          <p:cNvGrpSpPr/>
          <p:nvPr/>
        </p:nvGrpSpPr>
        <p:grpSpPr>
          <a:xfrm>
            <a:off x="2017527" y="2851506"/>
            <a:ext cx="479983" cy="472676"/>
            <a:chOff x="-20550425" y="2789350"/>
            <a:chExt cx="308750" cy="304050"/>
          </a:xfrm>
        </p:grpSpPr>
        <p:sp>
          <p:nvSpPr>
            <p:cNvPr id="12464" name="Google Shape;12464;p14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14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6" name="Google Shape;12466;p145"/>
          <p:cNvGrpSpPr/>
          <p:nvPr/>
        </p:nvGrpSpPr>
        <p:grpSpPr>
          <a:xfrm>
            <a:off x="4932894" y="1688158"/>
            <a:ext cx="473920" cy="474192"/>
            <a:chOff x="-18666450" y="2059825"/>
            <a:chExt cx="304850" cy="305025"/>
          </a:xfrm>
        </p:grpSpPr>
        <p:sp>
          <p:nvSpPr>
            <p:cNvPr id="12467" name="Google Shape;12467;p14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14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145"/>
          <p:cNvGrpSpPr/>
          <p:nvPr/>
        </p:nvGrpSpPr>
        <p:grpSpPr>
          <a:xfrm>
            <a:off x="4932292" y="2275584"/>
            <a:ext cx="475125" cy="471432"/>
            <a:chOff x="-18668025" y="2435725"/>
            <a:chExt cx="305625" cy="303250"/>
          </a:xfrm>
        </p:grpSpPr>
        <p:sp>
          <p:nvSpPr>
            <p:cNvPr id="12470" name="Google Shape;12470;p14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14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2" name="Google Shape;12472;p145"/>
          <p:cNvGrpSpPr/>
          <p:nvPr/>
        </p:nvGrpSpPr>
        <p:grpSpPr>
          <a:xfrm>
            <a:off x="4931689" y="2850902"/>
            <a:ext cx="476329" cy="473881"/>
            <a:chOff x="-18668800" y="2807475"/>
            <a:chExt cx="306400" cy="304825"/>
          </a:xfrm>
        </p:grpSpPr>
        <p:sp>
          <p:nvSpPr>
            <p:cNvPr id="12473" name="Google Shape;12473;p14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14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14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14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14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14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14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14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14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145"/>
          <p:cNvGrpSpPr/>
          <p:nvPr/>
        </p:nvGrpSpPr>
        <p:grpSpPr>
          <a:xfrm>
            <a:off x="7885658" y="1687693"/>
            <a:ext cx="416361" cy="475125"/>
            <a:chOff x="-16798200" y="2050575"/>
            <a:chExt cx="267825" cy="305625"/>
          </a:xfrm>
        </p:grpSpPr>
        <p:sp>
          <p:nvSpPr>
            <p:cNvPr id="12483" name="Google Shape;12483;p14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14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14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6" name="Google Shape;12486;p145"/>
          <p:cNvGrpSpPr/>
          <p:nvPr/>
        </p:nvGrpSpPr>
        <p:grpSpPr>
          <a:xfrm>
            <a:off x="7856276" y="2852127"/>
            <a:ext cx="475125" cy="471432"/>
            <a:chOff x="-16817100" y="2801175"/>
            <a:chExt cx="305625" cy="303250"/>
          </a:xfrm>
        </p:grpSpPr>
        <p:sp>
          <p:nvSpPr>
            <p:cNvPr id="12487" name="Google Shape;12487;p14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14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14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14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14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14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14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14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145"/>
          <p:cNvGrpSpPr/>
          <p:nvPr/>
        </p:nvGrpSpPr>
        <p:grpSpPr>
          <a:xfrm>
            <a:off x="7263396" y="3444614"/>
            <a:ext cx="476329" cy="475125"/>
            <a:chOff x="-15717575" y="2786200"/>
            <a:chExt cx="306400" cy="305625"/>
          </a:xfrm>
        </p:grpSpPr>
        <p:sp>
          <p:nvSpPr>
            <p:cNvPr id="12496" name="Google Shape;12496;p14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14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14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14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14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14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14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3" name="Google Shape;12503;p145"/>
          <p:cNvGrpSpPr/>
          <p:nvPr/>
        </p:nvGrpSpPr>
        <p:grpSpPr>
          <a:xfrm>
            <a:off x="2600969" y="1688296"/>
            <a:ext cx="475125" cy="473920"/>
            <a:chOff x="-20173175" y="2038750"/>
            <a:chExt cx="305625" cy="304850"/>
          </a:xfrm>
        </p:grpSpPr>
        <p:sp>
          <p:nvSpPr>
            <p:cNvPr id="12504" name="Google Shape;12504;p14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14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6" name="Google Shape;12506;p145"/>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7" name="Google Shape;12507;p145"/>
          <p:cNvGrpSpPr/>
          <p:nvPr/>
        </p:nvGrpSpPr>
        <p:grpSpPr>
          <a:xfrm>
            <a:off x="2602193" y="2850282"/>
            <a:ext cx="472676" cy="475125"/>
            <a:chOff x="-20173175" y="2787775"/>
            <a:chExt cx="304050" cy="305625"/>
          </a:xfrm>
        </p:grpSpPr>
        <p:sp>
          <p:nvSpPr>
            <p:cNvPr id="12508" name="Google Shape;12508;p14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14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14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14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14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14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14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145"/>
          <p:cNvGrpSpPr/>
          <p:nvPr/>
        </p:nvGrpSpPr>
        <p:grpSpPr>
          <a:xfrm>
            <a:off x="5527177" y="2275564"/>
            <a:ext cx="473881" cy="471471"/>
            <a:chOff x="-18294675" y="2434925"/>
            <a:chExt cx="304825" cy="303275"/>
          </a:xfrm>
        </p:grpSpPr>
        <p:sp>
          <p:nvSpPr>
            <p:cNvPr id="12516" name="Google Shape;12516;p14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14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14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145"/>
          <p:cNvGrpSpPr/>
          <p:nvPr/>
        </p:nvGrpSpPr>
        <p:grpSpPr>
          <a:xfrm>
            <a:off x="5583492" y="2852107"/>
            <a:ext cx="361250" cy="471471"/>
            <a:chOff x="-18258450" y="2809825"/>
            <a:chExt cx="232375" cy="303275"/>
          </a:xfrm>
        </p:grpSpPr>
        <p:sp>
          <p:nvSpPr>
            <p:cNvPr id="12520" name="Google Shape;12520;p14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14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14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23" name="Google Shape;12523;p14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24" name="Google Shape;12524;p145"/>
          <p:cNvGrpSpPr/>
          <p:nvPr/>
        </p:nvGrpSpPr>
        <p:grpSpPr>
          <a:xfrm>
            <a:off x="3793692" y="3445233"/>
            <a:ext cx="415117" cy="473920"/>
            <a:chOff x="-16422500" y="2425450"/>
            <a:chExt cx="267025" cy="304850"/>
          </a:xfrm>
        </p:grpSpPr>
        <p:sp>
          <p:nvSpPr>
            <p:cNvPr id="12525" name="Google Shape;12525;p14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14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14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8" name="Google Shape;12528;p145"/>
          <p:cNvGrpSpPr/>
          <p:nvPr/>
        </p:nvGrpSpPr>
        <p:grpSpPr>
          <a:xfrm>
            <a:off x="6096453" y="3445838"/>
            <a:ext cx="473920" cy="472676"/>
            <a:chOff x="-16442200" y="2801175"/>
            <a:chExt cx="304850" cy="304050"/>
          </a:xfrm>
        </p:grpSpPr>
        <p:sp>
          <p:nvSpPr>
            <p:cNvPr id="12529" name="Google Shape;12529;p14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14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14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32" name="Google Shape;12532;p145"/>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145"/>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34" name="Google Shape;12534;p145"/>
          <p:cNvGrpSpPr/>
          <p:nvPr/>
        </p:nvGrpSpPr>
        <p:grpSpPr>
          <a:xfrm>
            <a:off x="3172167" y="2276343"/>
            <a:ext cx="481265" cy="469917"/>
            <a:chOff x="-19802200" y="2416025"/>
            <a:chExt cx="309575" cy="302275"/>
          </a:xfrm>
        </p:grpSpPr>
        <p:sp>
          <p:nvSpPr>
            <p:cNvPr id="12535" name="Google Shape;12535;p14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14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14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14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14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0" name="Google Shape;12540;p145"/>
          <p:cNvGrpSpPr/>
          <p:nvPr/>
        </p:nvGrpSpPr>
        <p:grpSpPr>
          <a:xfrm>
            <a:off x="3175238" y="2851506"/>
            <a:ext cx="475125" cy="472676"/>
            <a:chOff x="-19801400" y="2788575"/>
            <a:chExt cx="305625" cy="304050"/>
          </a:xfrm>
        </p:grpSpPr>
        <p:sp>
          <p:nvSpPr>
            <p:cNvPr id="12541" name="Google Shape;12541;p14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14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14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14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14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14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145"/>
          <p:cNvGrpSpPr/>
          <p:nvPr/>
        </p:nvGrpSpPr>
        <p:grpSpPr>
          <a:xfrm>
            <a:off x="6130314" y="1688916"/>
            <a:ext cx="422463" cy="472676"/>
            <a:chOff x="-17903225" y="2060800"/>
            <a:chExt cx="271750" cy="304050"/>
          </a:xfrm>
        </p:grpSpPr>
        <p:sp>
          <p:nvSpPr>
            <p:cNvPr id="12548" name="Google Shape;12548;p14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14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14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145"/>
          <p:cNvGrpSpPr/>
          <p:nvPr/>
        </p:nvGrpSpPr>
        <p:grpSpPr>
          <a:xfrm>
            <a:off x="6104605" y="2274962"/>
            <a:ext cx="473881" cy="472676"/>
            <a:chOff x="-17918975" y="2435725"/>
            <a:chExt cx="304825" cy="304050"/>
          </a:xfrm>
        </p:grpSpPr>
        <p:sp>
          <p:nvSpPr>
            <p:cNvPr id="12552" name="Google Shape;12552;p14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14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145"/>
          <p:cNvGrpSpPr/>
          <p:nvPr/>
        </p:nvGrpSpPr>
        <p:grpSpPr>
          <a:xfrm>
            <a:off x="6133365" y="2852729"/>
            <a:ext cx="416361" cy="470228"/>
            <a:chOff x="-17899300" y="2810625"/>
            <a:chExt cx="267825" cy="302475"/>
          </a:xfrm>
        </p:grpSpPr>
        <p:sp>
          <p:nvSpPr>
            <p:cNvPr id="12555" name="Google Shape;12555;p14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14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14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145"/>
          <p:cNvGrpSpPr/>
          <p:nvPr/>
        </p:nvGrpSpPr>
        <p:grpSpPr>
          <a:xfrm>
            <a:off x="2039218" y="3461166"/>
            <a:ext cx="472676" cy="442089"/>
            <a:chOff x="-16066500" y="2060800"/>
            <a:chExt cx="304050" cy="284375"/>
          </a:xfrm>
        </p:grpSpPr>
        <p:sp>
          <p:nvSpPr>
            <p:cNvPr id="12559" name="Google Shape;12559;p14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14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14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14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14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64" name="Google Shape;12564;p145"/>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145"/>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145"/>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7" name="Google Shape;12567;p145"/>
          <p:cNvGrpSpPr/>
          <p:nvPr/>
        </p:nvGrpSpPr>
        <p:grpSpPr>
          <a:xfrm>
            <a:off x="7923925" y="2297751"/>
            <a:ext cx="368362" cy="419314"/>
            <a:chOff x="4995050" y="3245650"/>
            <a:chExt cx="236950" cy="269725"/>
          </a:xfrm>
        </p:grpSpPr>
        <p:sp>
          <p:nvSpPr>
            <p:cNvPr id="12568" name="Google Shape;12568;p14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14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14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71" name="Google Shape;12571;p145"/>
            <p:cNvGrpSpPr/>
            <p:nvPr/>
          </p:nvGrpSpPr>
          <p:grpSpPr>
            <a:xfrm>
              <a:off x="4995050" y="3245650"/>
              <a:ext cx="236950" cy="269725"/>
              <a:chOff x="4995050" y="3245650"/>
              <a:chExt cx="236950" cy="269725"/>
            </a:xfrm>
          </p:grpSpPr>
          <p:sp>
            <p:nvSpPr>
              <p:cNvPr id="12572" name="Google Shape;12572;p14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14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574" name="Google Shape;12574;p145"/>
          <p:cNvGrpSpPr/>
          <p:nvPr/>
        </p:nvGrpSpPr>
        <p:grpSpPr>
          <a:xfrm>
            <a:off x="5523718" y="1689744"/>
            <a:ext cx="483749" cy="481292"/>
            <a:chOff x="4724650" y="2885700"/>
            <a:chExt cx="270750" cy="269375"/>
          </a:xfrm>
        </p:grpSpPr>
        <p:sp>
          <p:nvSpPr>
            <p:cNvPr id="12575" name="Google Shape;12575;p14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14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14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14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14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14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14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145"/>
          <p:cNvGrpSpPr/>
          <p:nvPr/>
        </p:nvGrpSpPr>
        <p:grpSpPr>
          <a:xfrm>
            <a:off x="4390823" y="1683870"/>
            <a:ext cx="389425" cy="467822"/>
            <a:chOff x="4459350" y="2882125"/>
            <a:chExt cx="228375" cy="274350"/>
          </a:xfrm>
        </p:grpSpPr>
        <p:sp>
          <p:nvSpPr>
            <p:cNvPr id="12583" name="Google Shape;12583;p14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14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14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14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14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sp>
          <p:nvSpPr>
            <p:cNvPr id="12588" name="Google Shape;12588;p14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sp>
      </p:grpSp>
      <p:sp>
        <p:nvSpPr>
          <p:cNvPr id="12589" name="Google Shape;12589;p145"/>
          <p:cNvSpPr txBox="1"/>
          <p:nvPr/>
        </p:nvSpPr>
        <p:spPr>
          <a:xfrm>
            <a:off x="1048350" y="721025"/>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93"/>
        <p:cNvGrpSpPr/>
        <p:nvPr/>
      </p:nvGrpSpPr>
      <p:grpSpPr>
        <a:xfrm>
          <a:off x="0" y="0"/>
          <a:ext cx="0" cy="0"/>
          <a:chOff x="0" y="0"/>
          <a:chExt cx="0" cy="0"/>
        </a:xfrm>
      </p:grpSpPr>
      <p:sp>
        <p:nvSpPr>
          <p:cNvPr id="12594" name="Google Shape;12594;p146"/>
          <p:cNvSpPr txBox="1">
            <a:spLocks noGrp="1"/>
          </p:cNvSpPr>
          <p:nvPr>
            <p:ph type="title" idx="4294967295"/>
          </p:nvPr>
        </p:nvSpPr>
        <p:spPr>
          <a:xfrm>
            <a:off x="1048350" y="71965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595" name="Google Shape;12595;p146"/>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96" name="Google Shape;12596;p146"/>
          <p:cNvGrpSpPr/>
          <p:nvPr/>
        </p:nvGrpSpPr>
        <p:grpSpPr>
          <a:xfrm>
            <a:off x="847082" y="2140412"/>
            <a:ext cx="426462" cy="420796"/>
            <a:chOff x="-6713450" y="2397900"/>
            <a:chExt cx="295375" cy="291450"/>
          </a:xfrm>
        </p:grpSpPr>
        <p:sp>
          <p:nvSpPr>
            <p:cNvPr id="12597" name="Google Shape;12597;p146"/>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146"/>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99" name="Google Shape;12599;p146"/>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0" name="Google Shape;12600;p146"/>
          <p:cNvGrpSpPr/>
          <p:nvPr/>
        </p:nvGrpSpPr>
        <p:grpSpPr>
          <a:xfrm>
            <a:off x="3551844" y="1631401"/>
            <a:ext cx="423069" cy="420507"/>
            <a:chOff x="-4932650" y="2046625"/>
            <a:chExt cx="293025" cy="291250"/>
          </a:xfrm>
        </p:grpSpPr>
        <p:sp>
          <p:nvSpPr>
            <p:cNvPr id="12601" name="Google Shape;12601;p146"/>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146"/>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3" name="Google Shape;12603;p146"/>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4" name="Google Shape;12604;p146"/>
          <p:cNvGrpSpPr/>
          <p:nvPr/>
        </p:nvGrpSpPr>
        <p:grpSpPr>
          <a:xfrm>
            <a:off x="3563775" y="2660957"/>
            <a:ext cx="423069" cy="420796"/>
            <a:chOff x="-4931075" y="2765725"/>
            <a:chExt cx="293025" cy="291450"/>
          </a:xfrm>
        </p:grpSpPr>
        <p:sp>
          <p:nvSpPr>
            <p:cNvPr id="12605" name="Google Shape;12605;p146"/>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146"/>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146"/>
          <p:cNvGrpSpPr/>
          <p:nvPr/>
        </p:nvGrpSpPr>
        <p:grpSpPr>
          <a:xfrm>
            <a:off x="6269343" y="1656289"/>
            <a:ext cx="420796" cy="370732"/>
            <a:chOff x="-3137650" y="2067900"/>
            <a:chExt cx="291450" cy="256775"/>
          </a:xfrm>
        </p:grpSpPr>
        <p:sp>
          <p:nvSpPr>
            <p:cNvPr id="12608" name="Google Shape;12608;p14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14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14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1" name="Google Shape;12611;p146"/>
          <p:cNvGrpSpPr/>
          <p:nvPr/>
        </p:nvGrpSpPr>
        <p:grpSpPr>
          <a:xfrm>
            <a:off x="6269343" y="2139926"/>
            <a:ext cx="420796" cy="421770"/>
            <a:chOff x="-3137650" y="2408950"/>
            <a:chExt cx="291450" cy="292125"/>
          </a:xfrm>
        </p:grpSpPr>
        <p:sp>
          <p:nvSpPr>
            <p:cNvPr id="12612" name="Google Shape;12612;p146"/>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146"/>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146"/>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146"/>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146"/>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146"/>
          <p:cNvGrpSpPr/>
          <p:nvPr/>
        </p:nvGrpSpPr>
        <p:grpSpPr>
          <a:xfrm>
            <a:off x="6281274" y="2685412"/>
            <a:ext cx="420796" cy="371887"/>
            <a:chOff x="-3137650" y="2787000"/>
            <a:chExt cx="291450" cy="257575"/>
          </a:xfrm>
        </p:grpSpPr>
        <p:sp>
          <p:nvSpPr>
            <p:cNvPr id="12618" name="Google Shape;12618;p146"/>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146"/>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146"/>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146"/>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146"/>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146"/>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146"/>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146"/>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6" name="Google Shape;12626;p146"/>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146"/>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146"/>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9" name="Google Shape;12629;p146"/>
          <p:cNvGrpSpPr/>
          <p:nvPr/>
        </p:nvGrpSpPr>
        <p:grpSpPr>
          <a:xfrm>
            <a:off x="1399451" y="2660397"/>
            <a:ext cx="421914" cy="421914"/>
            <a:chOff x="-6354300" y="2757075"/>
            <a:chExt cx="292225" cy="292225"/>
          </a:xfrm>
        </p:grpSpPr>
        <p:sp>
          <p:nvSpPr>
            <p:cNvPr id="12630" name="Google Shape;12630;p146"/>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146"/>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146"/>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146"/>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146"/>
          <p:cNvGrpSpPr/>
          <p:nvPr/>
        </p:nvGrpSpPr>
        <p:grpSpPr>
          <a:xfrm>
            <a:off x="4093454" y="1629560"/>
            <a:ext cx="424188" cy="424188"/>
            <a:chOff x="-4573475" y="2045850"/>
            <a:chExt cx="293800" cy="293800"/>
          </a:xfrm>
        </p:grpSpPr>
        <p:sp>
          <p:nvSpPr>
            <p:cNvPr id="12635" name="Google Shape;12635;p146"/>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146"/>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7" name="Google Shape;12637;p146"/>
          <p:cNvGrpSpPr/>
          <p:nvPr/>
        </p:nvGrpSpPr>
        <p:grpSpPr>
          <a:xfrm>
            <a:off x="4092877" y="2138699"/>
            <a:ext cx="425343" cy="424225"/>
            <a:chOff x="-4570325" y="2405775"/>
            <a:chExt cx="294600" cy="293825"/>
          </a:xfrm>
        </p:grpSpPr>
        <p:sp>
          <p:nvSpPr>
            <p:cNvPr id="12638" name="Google Shape;12638;p146"/>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146"/>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0" name="Google Shape;12640;p146"/>
          <p:cNvGrpSpPr/>
          <p:nvPr/>
        </p:nvGrpSpPr>
        <p:grpSpPr>
          <a:xfrm>
            <a:off x="4105945" y="2659838"/>
            <a:ext cx="423069" cy="423033"/>
            <a:chOff x="-4572700" y="2764950"/>
            <a:chExt cx="293025" cy="293000"/>
          </a:xfrm>
        </p:grpSpPr>
        <p:sp>
          <p:nvSpPr>
            <p:cNvPr id="12641" name="Google Shape;12641;p146"/>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146"/>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146"/>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146"/>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146"/>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6" name="Google Shape;12646;p146"/>
          <p:cNvGrpSpPr/>
          <p:nvPr/>
        </p:nvGrpSpPr>
        <p:grpSpPr>
          <a:xfrm>
            <a:off x="6824707" y="1631239"/>
            <a:ext cx="414840" cy="420832"/>
            <a:chOff x="-2777700" y="2049775"/>
            <a:chExt cx="287325" cy="291475"/>
          </a:xfrm>
        </p:grpSpPr>
        <p:sp>
          <p:nvSpPr>
            <p:cNvPr id="12647" name="Google Shape;12647;p146"/>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146"/>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146"/>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146"/>
          <p:cNvGrpSpPr/>
          <p:nvPr/>
        </p:nvGrpSpPr>
        <p:grpSpPr>
          <a:xfrm>
            <a:off x="6821170" y="2140431"/>
            <a:ext cx="421914" cy="420759"/>
            <a:chOff x="-2571737" y="2403625"/>
            <a:chExt cx="292225" cy="291425"/>
          </a:xfrm>
        </p:grpSpPr>
        <p:sp>
          <p:nvSpPr>
            <p:cNvPr id="12651" name="Google Shape;12651;p146"/>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146"/>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146"/>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146"/>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146"/>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146"/>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146"/>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146"/>
          <p:cNvGrpSpPr/>
          <p:nvPr/>
        </p:nvGrpSpPr>
        <p:grpSpPr>
          <a:xfrm>
            <a:off x="6821170" y="2661534"/>
            <a:ext cx="421914" cy="419640"/>
            <a:chOff x="-2571737" y="2764550"/>
            <a:chExt cx="292225" cy="290650"/>
          </a:xfrm>
        </p:grpSpPr>
        <p:sp>
          <p:nvSpPr>
            <p:cNvPr id="12659" name="Google Shape;12659;p146"/>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146"/>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146"/>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146"/>
          <p:cNvGrpSpPr/>
          <p:nvPr/>
        </p:nvGrpSpPr>
        <p:grpSpPr>
          <a:xfrm>
            <a:off x="3020671" y="3230538"/>
            <a:ext cx="421914" cy="423864"/>
            <a:chOff x="-1333975" y="2365850"/>
            <a:chExt cx="292225" cy="293575"/>
          </a:xfrm>
        </p:grpSpPr>
        <p:sp>
          <p:nvSpPr>
            <p:cNvPr id="12663" name="Google Shape;12663;p146"/>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146"/>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146"/>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146"/>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146"/>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146"/>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146"/>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146"/>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146"/>
          <p:cNvGrpSpPr/>
          <p:nvPr/>
        </p:nvGrpSpPr>
        <p:grpSpPr>
          <a:xfrm>
            <a:off x="1954146" y="2660397"/>
            <a:ext cx="398020" cy="421914"/>
            <a:chOff x="-5995925" y="2757850"/>
            <a:chExt cx="275675" cy="292225"/>
          </a:xfrm>
        </p:grpSpPr>
        <p:sp>
          <p:nvSpPr>
            <p:cNvPr id="12672" name="Google Shape;12672;p146"/>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146"/>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146"/>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146"/>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146"/>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146"/>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146"/>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146"/>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146"/>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1" name="Google Shape;12681;p146"/>
          <p:cNvGrpSpPr/>
          <p:nvPr/>
        </p:nvGrpSpPr>
        <p:grpSpPr>
          <a:xfrm>
            <a:off x="4634433" y="1631816"/>
            <a:ext cx="421951" cy="419677"/>
            <a:chOff x="-4211975" y="2046625"/>
            <a:chExt cx="292250" cy="290675"/>
          </a:xfrm>
        </p:grpSpPr>
        <p:sp>
          <p:nvSpPr>
            <p:cNvPr id="12682" name="Google Shape;12682;p146"/>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146"/>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4" name="Google Shape;12684;p146"/>
          <p:cNvGrpSpPr/>
          <p:nvPr/>
        </p:nvGrpSpPr>
        <p:grpSpPr>
          <a:xfrm>
            <a:off x="4684479" y="2138699"/>
            <a:ext cx="321859" cy="424225"/>
            <a:chOff x="-4178875" y="2405775"/>
            <a:chExt cx="222925" cy="293825"/>
          </a:xfrm>
        </p:grpSpPr>
        <p:sp>
          <p:nvSpPr>
            <p:cNvPr id="12685" name="Google Shape;12685;p146"/>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146"/>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146"/>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8" name="Google Shape;12688;p146"/>
          <p:cNvGrpSpPr/>
          <p:nvPr/>
        </p:nvGrpSpPr>
        <p:grpSpPr>
          <a:xfrm>
            <a:off x="4646942" y="2673483"/>
            <a:ext cx="420796" cy="395746"/>
            <a:chOff x="-4211975" y="2783850"/>
            <a:chExt cx="291450" cy="274100"/>
          </a:xfrm>
        </p:grpSpPr>
        <p:sp>
          <p:nvSpPr>
            <p:cNvPr id="12689" name="Google Shape;12689;p146"/>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146"/>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146"/>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2" name="Google Shape;12692;p146"/>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3" name="Google Shape;12693;p146"/>
          <p:cNvGrpSpPr/>
          <p:nvPr/>
        </p:nvGrpSpPr>
        <p:grpSpPr>
          <a:xfrm>
            <a:off x="7351871" y="2140413"/>
            <a:ext cx="420796" cy="420796"/>
            <a:chOff x="-2419325" y="2408150"/>
            <a:chExt cx="291450" cy="291450"/>
          </a:xfrm>
        </p:grpSpPr>
        <p:sp>
          <p:nvSpPr>
            <p:cNvPr id="12694" name="Google Shape;12694;p146"/>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146"/>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146"/>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146"/>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146"/>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146"/>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146"/>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1" name="Google Shape;12701;p146"/>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2" name="Google Shape;12702;p146"/>
          <p:cNvGrpSpPr/>
          <p:nvPr/>
        </p:nvGrpSpPr>
        <p:grpSpPr>
          <a:xfrm>
            <a:off x="4673396" y="3231514"/>
            <a:ext cx="420796" cy="421914"/>
            <a:chOff x="-1333200" y="2770450"/>
            <a:chExt cx="291450" cy="292225"/>
          </a:xfrm>
        </p:grpSpPr>
        <p:sp>
          <p:nvSpPr>
            <p:cNvPr id="12703" name="Google Shape;12703;p146"/>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146"/>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5" name="Google Shape;12705;p146"/>
          <p:cNvGrpSpPr/>
          <p:nvPr/>
        </p:nvGrpSpPr>
        <p:grpSpPr>
          <a:xfrm>
            <a:off x="2470009" y="1631256"/>
            <a:ext cx="423069" cy="420796"/>
            <a:chOff x="-5635200" y="2037975"/>
            <a:chExt cx="293025" cy="291450"/>
          </a:xfrm>
        </p:grpSpPr>
        <p:sp>
          <p:nvSpPr>
            <p:cNvPr id="12706" name="Google Shape;12706;p146"/>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146"/>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146"/>
          <p:cNvGrpSpPr/>
          <p:nvPr/>
        </p:nvGrpSpPr>
        <p:grpSpPr>
          <a:xfrm>
            <a:off x="2468295" y="2140412"/>
            <a:ext cx="426499" cy="420796"/>
            <a:chOff x="-5637575" y="2397900"/>
            <a:chExt cx="295400" cy="291450"/>
          </a:xfrm>
        </p:grpSpPr>
        <p:sp>
          <p:nvSpPr>
            <p:cNvPr id="12709" name="Google Shape;12709;p146"/>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146"/>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146"/>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146"/>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146"/>
          <p:cNvGrpSpPr/>
          <p:nvPr/>
        </p:nvGrpSpPr>
        <p:grpSpPr>
          <a:xfrm>
            <a:off x="2481958" y="2660397"/>
            <a:ext cx="423033" cy="421914"/>
            <a:chOff x="-5635975" y="2757075"/>
            <a:chExt cx="293000" cy="292225"/>
          </a:xfrm>
        </p:grpSpPr>
        <p:sp>
          <p:nvSpPr>
            <p:cNvPr id="12714" name="Google Shape;12714;p146"/>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146"/>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6" name="Google Shape;12716;p146"/>
          <p:cNvGrpSpPr/>
          <p:nvPr/>
        </p:nvGrpSpPr>
        <p:grpSpPr>
          <a:xfrm>
            <a:off x="5165893" y="1631256"/>
            <a:ext cx="423069" cy="420796"/>
            <a:chOff x="-3854375" y="2046625"/>
            <a:chExt cx="293025" cy="291450"/>
          </a:xfrm>
        </p:grpSpPr>
        <p:sp>
          <p:nvSpPr>
            <p:cNvPr id="12717" name="Google Shape;12717;p146"/>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146"/>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146"/>
          <p:cNvGrpSpPr/>
          <p:nvPr/>
        </p:nvGrpSpPr>
        <p:grpSpPr>
          <a:xfrm>
            <a:off x="5164756" y="2138717"/>
            <a:ext cx="425343" cy="424188"/>
            <a:chOff x="-3854375" y="2405000"/>
            <a:chExt cx="294600" cy="293800"/>
          </a:xfrm>
        </p:grpSpPr>
        <p:sp>
          <p:nvSpPr>
            <p:cNvPr id="12720" name="Google Shape;12720;p146"/>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146"/>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146"/>
          <p:cNvGrpSpPr/>
          <p:nvPr/>
        </p:nvGrpSpPr>
        <p:grpSpPr>
          <a:xfrm>
            <a:off x="5178961" y="2659838"/>
            <a:ext cx="420796" cy="423033"/>
            <a:chOff x="-3852025" y="2764950"/>
            <a:chExt cx="291450" cy="293000"/>
          </a:xfrm>
        </p:grpSpPr>
        <p:sp>
          <p:nvSpPr>
            <p:cNvPr id="12723" name="Google Shape;12723;p146"/>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146"/>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5" name="Google Shape;12725;p146"/>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146"/>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7" name="Google Shape;12727;p146"/>
          <p:cNvGrpSpPr/>
          <p:nvPr/>
        </p:nvGrpSpPr>
        <p:grpSpPr>
          <a:xfrm>
            <a:off x="7901550" y="2660398"/>
            <a:ext cx="420796" cy="421914"/>
            <a:chOff x="-2060175" y="2768875"/>
            <a:chExt cx="291450" cy="292225"/>
          </a:xfrm>
        </p:grpSpPr>
        <p:sp>
          <p:nvSpPr>
            <p:cNvPr id="12728" name="Google Shape;12728;p146"/>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146"/>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146"/>
          <p:cNvGrpSpPr/>
          <p:nvPr/>
        </p:nvGrpSpPr>
        <p:grpSpPr>
          <a:xfrm>
            <a:off x="1915160" y="3232071"/>
            <a:ext cx="421914" cy="420796"/>
            <a:chOff x="-937025" y="2064750"/>
            <a:chExt cx="292225" cy="291450"/>
          </a:xfrm>
        </p:grpSpPr>
        <p:sp>
          <p:nvSpPr>
            <p:cNvPr id="12731" name="Google Shape;12731;p146"/>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146"/>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146"/>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4" name="Google Shape;12734;p146"/>
          <p:cNvGrpSpPr/>
          <p:nvPr/>
        </p:nvGrpSpPr>
        <p:grpSpPr>
          <a:xfrm>
            <a:off x="3018323" y="1630697"/>
            <a:ext cx="421951" cy="421914"/>
            <a:chOff x="-5276050" y="2037975"/>
            <a:chExt cx="292250" cy="292225"/>
          </a:xfrm>
        </p:grpSpPr>
        <p:sp>
          <p:nvSpPr>
            <p:cNvPr id="12735" name="Google Shape;12735;p146"/>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146"/>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146"/>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38" name="Google Shape;12738;p146"/>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146"/>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40" name="Google Shape;12740;p146"/>
          <p:cNvGrpSpPr/>
          <p:nvPr/>
        </p:nvGrpSpPr>
        <p:grpSpPr>
          <a:xfrm>
            <a:off x="5777136" y="1631256"/>
            <a:ext cx="324133" cy="420796"/>
            <a:chOff x="-3462150" y="2046625"/>
            <a:chExt cx="224500" cy="291450"/>
          </a:xfrm>
        </p:grpSpPr>
        <p:sp>
          <p:nvSpPr>
            <p:cNvPr id="12741" name="Google Shape;12741;p146"/>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146"/>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146"/>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146"/>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146"/>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146"/>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146"/>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8" name="Google Shape;12748;p146"/>
          <p:cNvGrpSpPr/>
          <p:nvPr/>
        </p:nvGrpSpPr>
        <p:grpSpPr>
          <a:xfrm>
            <a:off x="5752700" y="2139276"/>
            <a:ext cx="373006" cy="423069"/>
            <a:chOff x="-3478675" y="2405775"/>
            <a:chExt cx="258350" cy="293025"/>
          </a:xfrm>
        </p:grpSpPr>
        <p:sp>
          <p:nvSpPr>
            <p:cNvPr id="12749" name="Google Shape;12749;p146"/>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146"/>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146"/>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146"/>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3" name="Google Shape;12753;p146"/>
          <p:cNvGrpSpPr/>
          <p:nvPr/>
        </p:nvGrpSpPr>
        <p:grpSpPr>
          <a:xfrm>
            <a:off x="5815218" y="2660398"/>
            <a:ext cx="271831" cy="421914"/>
            <a:chOff x="-3443250" y="2765725"/>
            <a:chExt cx="188275" cy="292225"/>
          </a:xfrm>
        </p:grpSpPr>
        <p:sp>
          <p:nvSpPr>
            <p:cNvPr id="12754" name="Google Shape;12754;p146"/>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146"/>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146"/>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146"/>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146"/>
          <p:cNvGrpSpPr/>
          <p:nvPr/>
        </p:nvGrpSpPr>
        <p:grpSpPr>
          <a:xfrm>
            <a:off x="844114" y="3230934"/>
            <a:ext cx="371887" cy="423069"/>
            <a:chOff x="-1684475" y="2049000"/>
            <a:chExt cx="257575" cy="293025"/>
          </a:xfrm>
        </p:grpSpPr>
        <p:sp>
          <p:nvSpPr>
            <p:cNvPr id="12759" name="Google Shape;12759;p146"/>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146"/>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146"/>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146"/>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63" name="Google Shape;12763;p146"/>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64" name="Google Shape;12764;p146"/>
          <p:cNvGrpSpPr/>
          <p:nvPr/>
        </p:nvGrpSpPr>
        <p:grpSpPr>
          <a:xfrm>
            <a:off x="4134007" y="3231514"/>
            <a:ext cx="420796" cy="421914"/>
            <a:chOff x="-1700225" y="2768875"/>
            <a:chExt cx="291450" cy="292225"/>
          </a:xfrm>
        </p:grpSpPr>
        <p:sp>
          <p:nvSpPr>
            <p:cNvPr id="12765" name="Google Shape;12765;p146"/>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146"/>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146"/>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146"/>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146"/>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146"/>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146"/>
          <p:cNvGrpSpPr/>
          <p:nvPr/>
        </p:nvGrpSpPr>
        <p:grpSpPr>
          <a:xfrm>
            <a:off x="3602355" y="3230935"/>
            <a:ext cx="371887" cy="423069"/>
            <a:chOff x="-919700" y="2420750"/>
            <a:chExt cx="257575" cy="293025"/>
          </a:xfrm>
        </p:grpSpPr>
        <p:sp>
          <p:nvSpPr>
            <p:cNvPr id="12772" name="Google Shape;12772;p146"/>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146"/>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146"/>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146"/>
          <p:cNvGrpSpPr/>
          <p:nvPr/>
        </p:nvGrpSpPr>
        <p:grpSpPr>
          <a:xfrm>
            <a:off x="1937547" y="1645950"/>
            <a:ext cx="409531" cy="410617"/>
            <a:chOff x="6679825" y="2693700"/>
            <a:chExt cx="257875" cy="258575"/>
          </a:xfrm>
        </p:grpSpPr>
        <p:sp>
          <p:nvSpPr>
            <p:cNvPr id="12776" name="Google Shape;12776;p146"/>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146"/>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146"/>
          <p:cNvGrpSpPr/>
          <p:nvPr/>
        </p:nvGrpSpPr>
        <p:grpSpPr>
          <a:xfrm>
            <a:off x="1927121" y="2142110"/>
            <a:ext cx="420531" cy="417262"/>
            <a:chOff x="6790450" y="3119050"/>
            <a:chExt cx="262750" cy="260675"/>
          </a:xfrm>
        </p:grpSpPr>
        <p:sp>
          <p:nvSpPr>
            <p:cNvPr id="12779" name="Google Shape;12779;p146"/>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146"/>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146"/>
          <p:cNvGrpSpPr/>
          <p:nvPr/>
        </p:nvGrpSpPr>
        <p:grpSpPr>
          <a:xfrm>
            <a:off x="6554233" y="3755436"/>
            <a:ext cx="358093" cy="407391"/>
            <a:chOff x="7660859" y="2571753"/>
            <a:chExt cx="366561" cy="417024"/>
          </a:xfrm>
        </p:grpSpPr>
        <p:sp>
          <p:nvSpPr>
            <p:cNvPr id="12782" name="Google Shape;12782;p146"/>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146"/>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146"/>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5" name="Google Shape;12785;p146"/>
          <p:cNvGrpSpPr/>
          <p:nvPr/>
        </p:nvGrpSpPr>
        <p:grpSpPr>
          <a:xfrm>
            <a:off x="4088914" y="3755436"/>
            <a:ext cx="407391" cy="407391"/>
            <a:chOff x="5566722" y="2571753"/>
            <a:chExt cx="417024" cy="417024"/>
          </a:xfrm>
        </p:grpSpPr>
        <p:sp>
          <p:nvSpPr>
            <p:cNvPr id="12786" name="Google Shape;12786;p146"/>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146"/>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8" name="Google Shape;12788;p146"/>
          <p:cNvGrpSpPr/>
          <p:nvPr/>
        </p:nvGrpSpPr>
        <p:grpSpPr>
          <a:xfrm>
            <a:off x="4705247" y="3857692"/>
            <a:ext cx="407381" cy="202880"/>
            <a:chOff x="6090251" y="2676413"/>
            <a:chExt cx="417014" cy="207677"/>
          </a:xfrm>
        </p:grpSpPr>
        <p:sp>
          <p:nvSpPr>
            <p:cNvPr id="12789" name="Google Shape;12789;p146"/>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146"/>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146"/>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146"/>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146"/>
          <p:cNvGrpSpPr/>
          <p:nvPr/>
        </p:nvGrpSpPr>
        <p:grpSpPr>
          <a:xfrm>
            <a:off x="5937901" y="3755436"/>
            <a:ext cx="407391" cy="407391"/>
            <a:chOff x="7137330" y="2571753"/>
            <a:chExt cx="417024" cy="417024"/>
          </a:xfrm>
        </p:grpSpPr>
        <p:sp>
          <p:nvSpPr>
            <p:cNvPr id="12794" name="Google Shape;12794;p146"/>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146"/>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146"/>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146"/>
          <p:cNvGrpSpPr/>
          <p:nvPr/>
        </p:nvGrpSpPr>
        <p:grpSpPr>
          <a:xfrm>
            <a:off x="5321569" y="3755436"/>
            <a:ext cx="407391" cy="407391"/>
            <a:chOff x="6613801" y="2571753"/>
            <a:chExt cx="417024" cy="417024"/>
          </a:xfrm>
        </p:grpSpPr>
        <p:sp>
          <p:nvSpPr>
            <p:cNvPr id="12798" name="Google Shape;12798;p146"/>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146"/>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146"/>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146"/>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146"/>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146"/>
          <p:cNvGrpSpPr/>
          <p:nvPr/>
        </p:nvGrpSpPr>
        <p:grpSpPr>
          <a:xfrm>
            <a:off x="7908242" y="3238780"/>
            <a:ext cx="407411" cy="407411"/>
            <a:chOff x="2964567" y="2571753"/>
            <a:chExt cx="417045" cy="417045"/>
          </a:xfrm>
        </p:grpSpPr>
        <p:sp>
          <p:nvSpPr>
            <p:cNvPr id="12804" name="Google Shape;12804;p146"/>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146"/>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146"/>
          <p:cNvGrpSpPr/>
          <p:nvPr/>
        </p:nvGrpSpPr>
        <p:grpSpPr>
          <a:xfrm>
            <a:off x="1623565" y="3815897"/>
            <a:ext cx="407391" cy="286470"/>
            <a:chOff x="3476576" y="2633631"/>
            <a:chExt cx="417024" cy="293244"/>
          </a:xfrm>
        </p:grpSpPr>
        <p:sp>
          <p:nvSpPr>
            <p:cNvPr id="12807" name="Google Shape;12807;p146"/>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146"/>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146"/>
          <p:cNvGrpSpPr/>
          <p:nvPr/>
        </p:nvGrpSpPr>
        <p:grpSpPr>
          <a:xfrm>
            <a:off x="2239897" y="3755508"/>
            <a:ext cx="407411" cy="407248"/>
            <a:chOff x="3988564" y="2571836"/>
            <a:chExt cx="417045" cy="416878"/>
          </a:xfrm>
        </p:grpSpPr>
        <p:sp>
          <p:nvSpPr>
            <p:cNvPr id="12810" name="Google Shape;12810;p146"/>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146"/>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2" name="Google Shape;12812;p146"/>
          <p:cNvGrpSpPr/>
          <p:nvPr/>
        </p:nvGrpSpPr>
        <p:grpSpPr>
          <a:xfrm>
            <a:off x="2856250" y="3755436"/>
            <a:ext cx="407391" cy="407391"/>
            <a:chOff x="4500573" y="2571753"/>
            <a:chExt cx="417024" cy="417024"/>
          </a:xfrm>
        </p:grpSpPr>
        <p:sp>
          <p:nvSpPr>
            <p:cNvPr id="12813" name="Google Shape;12813;p146"/>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146"/>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5" name="Google Shape;12815;p146"/>
          <p:cNvGrpSpPr/>
          <p:nvPr/>
        </p:nvGrpSpPr>
        <p:grpSpPr>
          <a:xfrm>
            <a:off x="3472582" y="3755436"/>
            <a:ext cx="407391" cy="407391"/>
            <a:chOff x="5012603" y="2571753"/>
            <a:chExt cx="417024" cy="417024"/>
          </a:xfrm>
        </p:grpSpPr>
        <p:sp>
          <p:nvSpPr>
            <p:cNvPr id="12816" name="Google Shape;12816;p146"/>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146"/>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18" name="Google Shape;12818;p146"/>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19" name="Google Shape;12819;p146"/>
          <p:cNvGrpSpPr/>
          <p:nvPr/>
        </p:nvGrpSpPr>
        <p:grpSpPr>
          <a:xfrm>
            <a:off x="5733329" y="3238790"/>
            <a:ext cx="407432" cy="407391"/>
            <a:chOff x="812101" y="2571761"/>
            <a:chExt cx="417066" cy="417024"/>
          </a:xfrm>
        </p:grpSpPr>
        <p:sp>
          <p:nvSpPr>
            <p:cNvPr id="12820" name="Google Shape;12820;p14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14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14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14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4" name="Google Shape;12824;p146"/>
          <p:cNvGrpSpPr/>
          <p:nvPr/>
        </p:nvGrpSpPr>
        <p:grpSpPr>
          <a:xfrm>
            <a:off x="6253923" y="3238790"/>
            <a:ext cx="407391" cy="407391"/>
            <a:chOff x="1323129" y="2571761"/>
            <a:chExt cx="417024" cy="417024"/>
          </a:xfrm>
        </p:grpSpPr>
        <p:sp>
          <p:nvSpPr>
            <p:cNvPr id="12825" name="Google Shape;12825;p146"/>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146"/>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146"/>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146"/>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29" name="Google Shape;12829;p146"/>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30" name="Google Shape;12830;p146"/>
          <p:cNvGrpSpPr/>
          <p:nvPr/>
        </p:nvGrpSpPr>
        <p:grpSpPr>
          <a:xfrm>
            <a:off x="7390398" y="3238843"/>
            <a:ext cx="408023" cy="407411"/>
            <a:chOff x="2344476" y="2571761"/>
            <a:chExt cx="417671" cy="417045"/>
          </a:xfrm>
        </p:grpSpPr>
        <p:sp>
          <p:nvSpPr>
            <p:cNvPr id="12831" name="Google Shape;12831;p146"/>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146"/>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3" name="Google Shape;12833;p146"/>
          <p:cNvGrpSpPr/>
          <p:nvPr/>
        </p:nvGrpSpPr>
        <p:grpSpPr>
          <a:xfrm>
            <a:off x="7121258" y="3759535"/>
            <a:ext cx="399178" cy="399178"/>
            <a:chOff x="2038375" y="3798025"/>
            <a:chExt cx="841792" cy="841792"/>
          </a:xfrm>
        </p:grpSpPr>
        <p:sp>
          <p:nvSpPr>
            <p:cNvPr id="12834" name="Google Shape;12834;p146"/>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146"/>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39"/>
        <p:cNvGrpSpPr/>
        <p:nvPr/>
      </p:nvGrpSpPr>
      <p:grpSpPr>
        <a:xfrm>
          <a:off x="0" y="0"/>
          <a:ext cx="0" cy="0"/>
          <a:chOff x="0" y="0"/>
          <a:chExt cx="0" cy="0"/>
        </a:xfrm>
      </p:grpSpPr>
      <p:pic>
        <p:nvPicPr>
          <p:cNvPr id="12840" name="Google Shape;12840;p14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theme/theme1.xml><?xml version="1.0" encoding="utf-8"?>
<a:theme xmlns:a="http://schemas.openxmlformats.org/drawingml/2006/main" name="Emancipation Day in the US XL by Slidesgo">
  <a:themeElements>
    <a:clrScheme name="Simple Light">
      <a:dk1>
        <a:srgbClr val="D6B38B"/>
      </a:dk1>
      <a:lt1>
        <a:srgbClr val="FFFFFF"/>
      </a:lt1>
      <a:dk2>
        <a:srgbClr val="2A2A2A"/>
      </a:dk2>
      <a:lt2>
        <a:srgbClr val="FFFFFF"/>
      </a:lt2>
      <a:accent1>
        <a:srgbClr val="2A2A2A"/>
      </a:accent1>
      <a:accent2>
        <a:srgbClr val="FFFFFF"/>
      </a:accent2>
      <a:accent3>
        <a:srgbClr val="2A2A2A"/>
      </a:accent3>
      <a:accent4>
        <a:srgbClr val="FFFFFF"/>
      </a:accent4>
      <a:accent5>
        <a:srgbClr val="2A2A2A"/>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46</TotalTime>
  <Words>2716</Words>
  <Application>Microsoft Office PowerPoint</Application>
  <PresentationFormat>On-screen Show (16:9)</PresentationFormat>
  <Paragraphs>503</Paragraphs>
  <Slides>93</Slides>
  <Notes>93</Notes>
  <HiddenSlides>0</HiddenSlides>
  <MMClips>0</MMClips>
  <ScaleCrop>false</ScaleCrop>
  <HeadingPairs>
    <vt:vector size="6" baseType="variant">
      <vt:variant>
        <vt:lpstr>Fonts Used</vt:lpstr>
      </vt:variant>
      <vt:variant>
        <vt:i4>16</vt:i4>
      </vt:variant>
      <vt:variant>
        <vt:lpstr>Theme</vt:lpstr>
      </vt:variant>
      <vt:variant>
        <vt:i4>3</vt:i4>
      </vt:variant>
      <vt:variant>
        <vt:lpstr>Slide Titles</vt:lpstr>
      </vt:variant>
      <vt:variant>
        <vt:i4>93</vt:i4>
      </vt:variant>
    </vt:vector>
  </HeadingPairs>
  <TitlesOfParts>
    <vt:vector size="112" baseType="lpstr">
      <vt:lpstr>Amatic SC</vt:lpstr>
      <vt:lpstr>Arial</vt:lpstr>
      <vt:lpstr>Arimo</vt:lpstr>
      <vt:lpstr>Calibri</vt:lpstr>
      <vt:lpstr>Cedarville Cursive</vt:lpstr>
      <vt:lpstr>DM Sans</vt:lpstr>
      <vt:lpstr>Hammersmith One</vt:lpstr>
      <vt:lpstr>Krona One</vt:lpstr>
      <vt:lpstr>Lato</vt:lpstr>
      <vt:lpstr>Merriweather</vt:lpstr>
      <vt:lpstr>Montserrat</vt:lpstr>
      <vt:lpstr>Montserrat SemiBold</vt:lpstr>
      <vt:lpstr>Proxima Nova</vt:lpstr>
      <vt:lpstr>Proxima Nova Semibold</vt:lpstr>
      <vt:lpstr>Roboto Condensed Light</vt:lpstr>
      <vt:lpstr>Roboto Medium</vt:lpstr>
      <vt:lpstr>Emancipation Day in the US XL by Slidesgo</vt:lpstr>
      <vt:lpstr>Slidesgo Final Pages</vt:lpstr>
      <vt:lpstr>Slidesgo Final Pages</vt:lpstr>
      <vt:lpstr>Chapter 8</vt:lpstr>
      <vt:lpstr>Chapter Vocabulary!</vt:lpstr>
      <vt:lpstr>Declaring Independence: Lesson 1</vt:lpstr>
      <vt:lpstr>Table of contents</vt:lpstr>
      <vt:lpstr>Table of contents</vt:lpstr>
      <vt:lpstr>Common Sense</vt:lpstr>
      <vt:lpstr>2nd Continental Congress</vt:lpstr>
      <vt:lpstr>2nd Continental Congress</vt:lpstr>
      <vt:lpstr>The Continental Congress asked Thomas Jefferson AND four others to write a declaration of independence</vt:lpstr>
      <vt:lpstr>The Declaration</vt:lpstr>
      <vt:lpstr>Jefferson Argued:  1. All people are born with rights 2. Rights to live, be free, and seek happiness 3. Government should protect these rights 4. List of complaints against the King  *he worked on this for TWO weeks </vt:lpstr>
      <vt:lpstr>Parts of the Declaration of Independence  See page R8-R10 of textbook to read the full text of the Declaration of Independence  Delegates signed their names at the bottom…</vt:lpstr>
      <vt:lpstr>July 4th, 1776  The Second Continental Congress voted to accept the Declaration!</vt:lpstr>
      <vt:lpstr>Why might signing the declaration be dangerous?</vt:lpstr>
      <vt:lpstr>Colonists everywhere still celebrated! </vt:lpstr>
      <vt:lpstr>Equality…</vt:lpstr>
      <vt:lpstr>Equality…</vt:lpstr>
      <vt:lpstr>Equality…</vt:lpstr>
      <vt:lpstr>Abigail Adams wrote to her husband, and delegate: “don’t forget the Ladies…”</vt:lpstr>
      <vt:lpstr>It took many years for the rights of ALL to be recognized…      but the Declaration inspired equality across the nation</vt:lpstr>
      <vt:lpstr>Emancipation Day </vt:lpstr>
      <vt:lpstr>What does emancipation mean?</vt:lpstr>
      <vt:lpstr>What does emancipation mean?</vt:lpstr>
      <vt:lpstr>Our experience</vt:lpstr>
      <vt:lpstr>Our experience</vt:lpstr>
      <vt:lpstr>—Someone famous</vt:lpstr>
      <vt:lpstr>—Someone famous </vt:lpstr>
      <vt:lpstr>A holiday in Washington DC</vt:lpstr>
      <vt:lpstr>A holiday in Washington DC</vt:lpstr>
      <vt:lpstr>Sneak peek</vt:lpstr>
      <vt:lpstr>Sneak peek</vt:lpstr>
      <vt:lpstr>Sneak peek</vt:lpstr>
      <vt:lpstr>Mockup</vt:lpstr>
      <vt:lpstr>How many people will come to the event?</vt:lpstr>
      <vt:lpstr>Popularity through the years</vt:lpstr>
      <vt:lpstr>Awesome words</vt:lpstr>
      <vt:lpstr>Awesome words</vt:lpstr>
      <vt:lpstr>How about the percentages?</vt:lpstr>
      <vt:lpstr>How about the percentages?</vt:lpstr>
      <vt:lpstr>This is an infographic</vt:lpstr>
      <vt:lpstr>Maybe you need another infographic</vt:lpstr>
      <vt:lpstr>History</vt:lpstr>
      <vt:lpstr>This is a table</vt:lpstr>
      <vt:lpstr>This is a table</vt:lpstr>
      <vt:lpstr>Where is Emancipation Day?</vt:lpstr>
      <vt:lpstr>Where is Emancipation Day?</vt:lpstr>
      <vt:lpstr>Important announcements</vt:lpstr>
      <vt:lpstr>Important announcements</vt:lpstr>
      <vt:lpstr>1862</vt:lpstr>
      <vt:lpstr>Timeline</vt:lpstr>
      <vt:lpstr>Emancipation Day in history</vt:lpstr>
      <vt:lpstr>A picture is worth a thousand words</vt:lpstr>
      <vt:lpstr>A picture is worth a thousand words</vt:lpstr>
      <vt:lpstr>A picture is worth a thousand words</vt:lpstr>
      <vt:lpstr>1,357,282,000</vt:lpstr>
      <vt:lpstr>7,875,321,946</vt:lpstr>
      <vt:lpstr>333,000.00</vt:lpstr>
      <vt:lpstr>765,000</vt:lpstr>
      <vt:lpstr>Last year</vt:lpstr>
      <vt:lpstr>Last year</vt:lpstr>
      <vt:lpstr>How do we do it?</vt:lpstr>
      <vt:lpstr>How do we do it?</vt:lpstr>
      <vt:lpstr>Our team</vt:lpstr>
      <vt:lpstr>Our team</vt:lpstr>
      <vt:lpstr>Thanks</vt:lpstr>
      <vt:lpstr>Elections icon pack</vt:lpstr>
      <vt:lpstr>Alternative infographic elements</vt:lpstr>
      <vt:lpstr>Alternative resources</vt:lpstr>
      <vt:lpstr>Alternative resources</vt:lpstr>
      <vt:lpstr>Alternative resources</vt:lpstr>
      <vt:lpstr>Alternative resources</vt:lpstr>
      <vt:lpstr>Alternative resources</vt:lpstr>
      <vt:lpstr>Resources</vt:lpstr>
      <vt:lpstr>Resources</vt:lpstr>
      <vt:lpstr>Resources</vt:lpstr>
      <vt:lpstr>Instructions for use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Chapter 8</dc:title>
  <dc:creator>Centers, Paige (Elizabeth)</dc:creator>
  <cp:lastModifiedBy>Centers, Paige (Elizabeth)</cp:lastModifiedBy>
  <cp:revision>7</cp:revision>
  <dcterms:modified xsi:type="dcterms:W3CDTF">2023-04-17T03:13:56Z</dcterms:modified>
</cp:coreProperties>
</file>